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comments/modernComment_168C_D1AA4640.xml" ContentType="application/vnd.ms-powerpoint.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heme/themeOverride1.xml" ContentType="application/vnd.openxmlformats-officedocument.themeOverr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51" r:id="rId4"/>
    <p:sldMasterId id="2147484578" r:id="rId5"/>
    <p:sldMasterId id="2147484591" r:id="rId6"/>
  </p:sldMasterIdLst>
  <p:notesMasterIdLst>
    <p:notesMasterId r:id="rId24"/>
  </p:notesMasterIdLst>
  <p:sldIdLst>
    <p:sldId id="278" r:id="rId7"/>
    <p:sldId id="5780" r:id="rId8"/>
    <p:sldId id="5769" r:id="rId9"/>
    <p:sldId id="5784" r:id="rId10"/>
    <p:sldId id="5795" r:id="rId11"/>
    <p:sldId id="5799" r:id="rId12"/>
    <p:sldId id="5772" r:id="rId13"/>
    <p:sldId id="5774" r:id="rId14"/>
    <p:sldId id="3081" r:id="rId15"/>
    <p:sldId id="5768" r:id="rId16"/>
    <p:sldId id="5794" r:id="rId17"/>
    <p:sldId id="5763" r:id="rId18"/>
    <p:sldId id="2078" r:id="rId19"/>
    <p:sldId id="5798" r:id="rId20"/>
    <p:sldId id="5800" r:id="rId21"/>
    <p:sldId id="5802" r:id="rId22"/>
    <p:sldId id="5776" r:id="rId23"/>
  </p:sldIdLst>
  <p:sldSz cx="12192000" cy="6858000"/>
  <p:notesSz cx="6858000" cy="1019175"/>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FF2E4843-0AFE-442A-8F58-FAD5DBECC712}">
          <p14:sldIdLst>
            <p14:sldId id="278"/>
            <p14:sldId id="5780"/>
          </p14:sldIdLst>
        </p14:section>
        <p14:section name="Overview" id="{D4848990-AE71-4024-9FE4-C7F05BBA9EC1}">
          <p14:sldIdLst>
            <p14:sldId id="5769"/>
            <p14:sldId id="5784"/>
            <p14:sldId id="5795"/>
            <p14:sldId id="5799"/>
            <p14:sldId id="5772"/>
          </p14:sldIdLst>
        </p14:section>
        <p14:section name="Architecture and Approach" id="{AB2AA629-A4B4-4E1E-8D09-DD76D36B44E3}">
          <p14:sldIdLst/>
        </p14:section>
        <p14:section name="Important Considerations" id="{9B76006A-A739-4FCD-A94F-8572382C45C0}">
          <p14:sldIdLst>
            <p14:sldId id="5774"/>
            <p14:sldId id="3081"/>
            <p14:sldId id="5768"/>
          </p14:sldIdLst>
        </p14:section>
        <p14:section name="Process overview" id="{1E309FFB-17FC-424E-BAB0-FA618E749BF3}">
          <p14:sldIdLst>
            <p14:sldId id="5794"/>
            <p14:sldId id="5763"/>
            <p14:sldId id="2078"/>
            <p14:sldId id="5798"/>
            <p14:sldId id="5800"/>
            <p14:sldId id="5802"/>
          </p14:sldIdLst>
        </p14:section>
        <p14:section name="Q&amp;A" id="{6D3D5E73-CAD2-4591-9DA2-9607BB2042E0}">
          <p14:sldIdLst>
            <p14:sldId id="577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2B2D245-398F-C825-B9C5-A3E7AD6AA12A}" name="Pravin Kumar Solipeta" initials="PS" userId="S::pravink@microsoft.com::4f86b47e-6085-4dda-a7be-984c4c796353" providerId="AD"/>
  <p188:author id="{5243A85C-8140-FD2E-C764-010E49B71582}" name="Gonçalo Antunes" initials="GA" userId="S::goantu@microsoft.com::076e30f1-cafc-4261-83f0-b6638a93ddf7" providerId="AD"/>
  <p188:author id="{3B65189C-6E8E-F354-4CF3-B5D57ACCB160}" name="Radovan Trtilek" initials="RT" userId="S::ratrtile@microsoft.com::00633bf6-2b96-4cd9-8b8e-8692e4d3a12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arren Liu" initials="DL" lastIdx="1" clrIdx="0">
    <p:extLst>
      <p:ext uri="{19B8F6BF-5375-455C-9EA6-DF929625EA0E}">
        <p15:presenceInfo xmlns:p15="http://schemas.microsoft.com/office/powerpoint/2012/main" userId="S::darliu@microsoft.com::a827a500-99cf-46af-9626-c1cd8c563e3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41"/>
    <a:srgbClr val="FFFFFF"/>
    <a:srgbClr val="EBEBEB"/>
    <a:srgbClr val="008272"/>
    <a:srgbClr val="75757A"/>
    <a:srgbClr val="000000"/>
    <a:srgbClr val="30E5D0"/>
    <a:srgbClr val="9FACAA"/>
    <a:srgbClr val="FFFEFD"/>
    <a:srgbClr val="0052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0E6832-5413-43AB-92FD-F4A37712D925}" v="2" dt="2021-04-27T17:36:24.8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50" autoAdjust="0"/>
    <p:restoredTop sz="94660"/>
  </p:normalViewPr>
  <p:slideViewPr>
    <p:cSldViewPr snapToGrid="0">
      <p:cViewPr varScale="1">
        <p:scale>
          <a:sx n="106" d="100"/>
          <a:sy n="106" d="100"/>
        </p:scale>
        <p:origin x="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notesMaster" Target="notesMasters/notesMaster1.xml"/><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onçalo Antunes" userId="076e30f1-cafc-4261-83f0-b6638a93ddf7" providerId="ADAL" clId="{1D019B56-CB4E-43EB-9703-06EA4EE8C09F}"/>
    <pc:docChg chg="">
      <pc:chgData name="Gonçalo Antunes" userId="076e30f1-cafc-4261-83f0-b6638a93ddf7" providerId="ADAL" clId="{1D019B56-CB4E-43EB-9703-06EA4EE8C09F}" dt="2020-12-15T13:10:17.621" v="1"/>
      <pc:docMkLst>
        <pc:docMk/>
      </pc:docMkLst>
      <pc:sldChg chg="addCm">
        <pc:chgData name="Gonçalo Antunes" userId="076e30f1-cafc-4261-83f0-b6638a93ddf7" providerId="ADAL" clId="{1D019B56-CB4E-43EB-9703-06EA4EE8C09F}" dt="2020-12-15T13:08:50.229" v="0"/>
        <pc:sldMkLst>
          <pc:docMk/>
          <pc:sldMk cId="204322586" sldId="2078"/>
        </pc:sldMkLst>
      </pc:sldChg>
      <pc:sldChg chg="addCm">
        <pc:chgData name="Gonçalo Antunes" userId="076e30f1-cafc-4261-83f0-b6638a93ddf7" providerId="ADAL" clId="{1D019B56-CB4E-43EB-9703-06EA4EE8C09F}" dt="2020-12-15T13:10:17.621" v="1"/>
        <pc:sldMkLst>
          <pc:docMk/>
          <pc:sldMk cId="1880701809" sldId="5798"/>
        </pc:sldMkLst>
      </pc:sldChg>
    </pc:docChg>
  </pc:docChgLst>
  <pc:docChgLst>
    <pc:chgData name="Radovan Trtilek" userId="00633bf6-2b96-4cd9-8b8e-8692e4d3a12e" providerId="ADAL" clId="{E3974B8D-EFC9-44F1-B1AF-8838DE39F9D8}"/>
    <pc:docChg chg="undo redo custSel addSld delSld modSld sldOrd modSection">
      <pc:chgData name="Radovan Trtilek" userId="00633bf6-2b96-4cd9-8b8e-8692e4d3a12e" providerId="ADAL" clId="{E3974B8D-EFC9-44F1-B1AF-8838DE39F9D8}" dt="2020-12-21T17:58:32.147" v="4682" actId="20577"/>
      <pc:docMkLst>
        <pc:docMk/>
      </pc:docMkLst>
      <pc:sldChg chg="delCm modCm">
        <pc:chgData name="Radovan Trtilek" userId="00633bf6-2b96-4cd9-8b8e-8692e4d3a12e" providerId="ADAL" clId="{E3974B8D-EFC9-44F1-B1AF-8838DE39F9D8}" dt="2020-12-14T16:55:38.493" v="3593"/>
        <pc:sldMkLst>
          <pc:docMk/>
          <pc:sldMk cId="2818849404" sldId="278"/>
        </pc:sldMkLst>
      </pc:sldChg>
      <pc:sldChg chg="addSp delSp modSp mod ord modClrScheme delCm modCm chgLayout">
        <pc:chgData name="Radovan Trtilek" userId="00633bf6-2b96-4cd9-8b8e-8692e4d3a12e" providerId="ADAL" clId="{E3974B8D-EFC9-44F1-B1AF-8838DE39F9D8}" dt="2020-12-15T13:36:38.073" v="4678"/>
        <pc:sldMkLst>
          <pc:docMk/>
          <pc:sldMk cId="204322586" sldId="2078"/>
        </pc:sldMkLst>
        <pc:spChg chg="add del mod">
          <ac:chgData name="Radovan Trtilek" userId="00633bf6-2b96-4cd9-8b8e-8692e4d3a12e" providerId="ADAL" clId="{E3974B8D-EFC9-44F1-B1AF-8838DE39F9D8}" dt="2020-12-08T18:51:28.644" v="2616" actId="478"/>
          <ac:spMkLst>
            <pc:docMk/>
            <pc:sldMk cId="204322586" sldId="2078"/>
            <ac:spMk id="3" creationId="{283A5AB2-BCBA-4B70-8930-47B5F56480D9}"/>
          </ac:spMkLst>
        </pc:spChg>
        <pc:spChg chg="del mod ord">
          <ac:chgData name="Radovan Trtilek" userId="00633bf6-2b96-4cd9-8b8e-8692e4d3a12e" providerId="ADAL" clId="{E3974B8D-EFC9-44F1-B1AF-8838DE39F9D8}" dt="2020-11-23T12:02:27.391" v="96" actId="478"/>
          <ac:spMkLst>
            <pc:docMk/>
            <pc:sldMk cId="204322586" sldId="2078"/>
            <ac:spMk id="3" creationId="{C5A2D6D1-AA09-48A5-BB2D-EC155DF7703B}"/>
          </ac:spMkLst>
        </pc:spChg>
        <pc:spChg chg="del mod">
          <ac:chgData name="Radovan Trtilek" userId="00633bf6-2b96-4cd9-8b8e-8692e4d3a12e" providerId="ADAL" clId="{E3974B8D-EFC9-44F1-B1AF-8838DE39F9D8}" dt="2020-12-08T18:43:35.537" v="2369" actId="478"/>
          <ac:spMkLst>
            <pc:docMk/>
            <pc:sldMk cId="204322586" sldId="2078"/>
            <ac:spMk id="4" creationId="{234FCA18-5EF0-4AE4-A3B9-E3408B35345F}"/>
          </ac:spMkLst>
        </pc:spChg>
        <pc:spChg chg="add del mod">
          <ac:chgData name="Radovan Trtilek" userId="00633bf6-2b96-4cd9-8b8e-8692e4d3a12e" providerId="ADAL" clId="{E3974B8D-EFC9-44F1-B1AF-8838DE39F9D8}" dt="2020-12-08T18:45:50.308" v="2421" actId="478"/>
          <ac:spMkLst>
            <pc:docMk/>
            <pc:sldMk cId="204322586" sldId="2078"/>
            <ac:spMk id="5" creationId="{397EF0E9-1AA2-418C-AA9B-55EB38DBEB10}"/>
          </ac:spMkLst>
        </pc:spChg>
        <pc:spChg chg="add mod ord">
          <ac:chgData name="Radovan Trtilek" userId="00633bf6-2b96-4cd9-8b8e-8692e4d3a12e" providerId="ADAL" clId="{E3974B8D-EFC9-44F1-B1AF-8838DE39F9D8}" dt="2020-12-08T18:40:51.589" v="2333" actId="20577"/>
          <ac:spMkLst>
            <pc:docMk/>
            <pc:sldMk cId="204322586" sldId="2078"/>
            <ac:spMk id="7" creationId="{81726B5F-90BB-454A-A0BC-51CE2247D878}"/>
          </ac:spMkLst>
        </pc:spChg>
        <pc:spChg chg="add del">
          <ac:chgData name="Radovan Trtilek" userId="00633bf6-2b96-4cd9-8b8e-8692e4d3a12e" providerId="ADAL" clId="{E3974B8D-EFC9-44F1-B1AF-8838DE39F9D8}" dt="2020-11-23T16:16:31.748" v="214" actId="478"/>
          <ac:spMkLst>
            <pc:docMk/>
            <pc:sldMk cId="204322586" sldId="2078"/>
            <ac:spMk id="11" creationId="{35089E16-A6D8-432A-A902-C70B08F93FFA}"/>
          </ac:spMkLst>
        </pc:spChg>
        <pc:spChg chg="mod">
          <ac:chgData name="Radovan Trtilek" userId="00633bf6-2b96-4cd9-8b8e-8692e4d3a12e" providerId="ADAL" clId="{E3974B8D-EFC9-44F1-B1AF-8838DE39F9D8}" dt="2020-12-08T19:11:02.144" v="2999" actId="1076"/>
          <ac:spMkLst>
            <pc:docMk/>
            <pc:sldMk cId="204322586" sldId="2078"/>
            <ac:spMk id="12" creationId="{ECE7334E-38D4-4EA3-AF7F-94C03F52686B}"/>
          </ac:spMkLst>
        </pc:spChg>
        <pc:spChg chg="add del">
          <ac:chgData name="Radovan Trtilek" userId="00633bf6-2b96-4cd9-8b8e-8692e4d3a12e" providerId="ADAL" clId="{E3974B8D-EFC9-44F1-B1AF-8838DE39F9D8}" dt="2020-11-23T16:16:32.004" v="215" actId="478"/>
          <ac:spMkLst>
            <pc:docMk/>
            <pc:sldMk cId="204322586" sldId="2078"/>
            <ac:spMk id="13" creationId="{CE58EDC6-C3A4-45E2-A65E-EEC832135A0E}"/>
          </ac:spMkLst>
        </pc:spChg>
        <pc:spChg chg="del mod">
          <ac:chgData name="Radovan Trtilek" userId="00633bf6-2b96-4cd9-8b8e-8692e4d3a12e" providerId="ADAL" clId="{E3974B8D-EFC9-44F1-B1AF-8838DE39F9D8}" dt="2020-12-08T18:43:41.792" v="2371" actId="478"/>
          <ac:spMkLst>
            <pc:docMk/>
            <pc:sldMk cId="204322586" sldId="2078"/>
            <ac:spMk id="14" creationId="{E1F1CD96-743D-4559-B793-AEA41B300064}"/>
          </ac:spMkLst>
        </pc:spChg>
        <pc:spChg chg="add del">
          <ac:chgData name="Radovan Trtilek" userId="00633bf6-2b96-4cd9-8b8e-8692e4d3a12e" providerId="ADAL" clId="{E3974B8D-EFC9-44F1-B1AF-8838DE39F9D8}" dt="2020-11-23T16:16:32.336" v="216" actId="478"/>
          <ac:spMkLst>
            <pc:docMk/>
            <pc:sldMk cId="204322586" sldId="2078"/>
            <ac:spMk id="15" creationId="{2655416E-55D0-432C-922A-30A622D34905}"/>
          </ac:spMkLst>
        </pc:spChg>
        <pc:spChg chg="mod">
          <ac:chgData name="Radovan Trtilek" userId="00633bf6-2b96-4cd9-8b8e-8692e4d3a12e" providerId="ADAL" clId="{E3974B8D-EFC9-44F1-B1AF-8838DE39F9D8}" dt="2020-12-08T19:11:02.144" v="2999" actId="1076"/>
          <ac:spMkLst>
            <pc:docMk/>
            <pc:sldMk cId="204322586" sldId="2078"/>
            <ac:spMk id="16" creationId="{B0024821-F254-4E4F-B868-1B5C6FA7D39F}"/>
          </ac:spMkLst>
        </pc:spChg>
        <pc:spChg chg="add del">
          <ac:chgData name="Radovan Trtilek" userId="00633bf6-2b96-4cd9-8b8e-8692e4d3a12e" providerId="ADAL" clId="{E3974B8D-EFC9-44F1-B1AF-8838DE39F9D8}" dt="2020-11-23T16:16:32.578" v="217" actId="478"/>
          <ac:spMkLst>
            <pc:docMk/>
            <pc:sldMk cId="204322586" sldId="2078"/>
            <ac:spMk id="17" creationId="{74D71F18-1875-42FB-8CFA-087457DF1407}"/>
          </ac:spMkLst>
        </pc:spChg>
        <pc:spChg chg="mod">
          <ac:chgData name="Radovan Trtilek" userId="00633bf6-2b96-4cd9-8b8e-8692e4d3a12e" providerId="ADAL" clId="{E3974B8D-EFC9-44F1-B1AF-8838DE39F9D8}" dt="2020-11-23T16:16:35.484" v="219" actId="20577"/>
          <ac:spMkLst>
            <pc:docMk/>
            <pc:sldMk cId="204322586" sldId="2078"/>
            <ac:spMk id="19" creationId="{22F06FD6-C238-404E-B49F-FBC23F852957}"/>
          </ac:spMkLst>
        </pc:spChg>
        <pc:spChg chg="del mod">
          <ac:chgData name="Radovan Trtilek" userId="00633bf6-2b96-4cd9-8b8e-8692e4d3a12e" providerId="ADAL" clId="{E3974B8D-EFC9-44F1-B1AF-8838DE39F9D8}" dt="2020-12-08T18:51:23.855" v="2615" actId="478"/>
          <ac:spMkLst>
            <pc:docMk/>
            <pc:sldMk cId="204322586" sldId="2078"/>
            <ac:spMk id="21" creationId="{D7AECCD7-9EFF-4047-838E-D07AC5D5E2F7}"/>
          </ac:spMkLst>
        </pc:spChg>
        <pc:grpChg chg="del mod">
          <ac:chgData name="Radovan Trtilek" userId="00633bf6-2b96-4cd9-8b8e-8692e4d3a12e" providerId="ADAL" clId="{E3974B8D-EFC9-44F1-B1AF-8838DE39F9D8}" dt="2020-11-23T16:28:46.173" v="416" actId="21"/>
          <ac:grpSpMkLst>
            <pc:docMk/>
            <pc:sldMk cId="204322586" sldId="2078"/>
            <ac:grpSpMk id="5" creationId="{0BD02BD4-3DFA-43B8-BDF1-2D7F8B64112A}"/>
          </ac:grpSpMkLst>
        </pc:grpChg>
        <pc:graphicFrameChg chg="mod">
          <ac:chgData name="Radovan Trtilek" userId="00633bf6-2b96-4cd9-8b8e-8692e4d3a12e" providerId="ADAL" clId="{E3974B8D-EFC9-44F1-B1AF-8838DE39F9D8}" dt="2020-12-08T19:11:02.144" v="2999" actId="1076"/>
          <ac:graphicFrameMkLst>
            <pc:docMk/>
            <pc:sldMk cId="204322586" sldId="2078"/>
            <ac:graphicFrameMk id="2" creationId="{9EED17E2-48DA-40BB-A631-4D0B1D48A9A0}"/>
          </ac:graphicFrameMkLst>
        </pc:graphicFrameChg>
        <pc:graphicFrameChg chg="add mod ord modGraphic">
          <ac:chgData name="Radovan Trtilek" userId="00633bf6-2b96-4cd9-8b8e-8692e4d3a12e" providerId="ADAL" clId="{E3974B8D-EFC9-44F1-B1AF-8838DE39F9D8}" dt="2020-12-15T13:36:28.931" v="4676" actId="20577"/>
          <ac:graphicFrameMkLst>
            <pc:docMk/>
            <pc:sldMk cId="204322586" sldId="2078"/>
            <ac:graphicFrameMk id="25" creationId="{499AACA2-A849-42EC-B9E9-642411DEC298}"/>
          </ac:graphicFrameMkLst>
        </pc:graphicFrameChg>
        <pc:cxnChg chg="add del mod">
          <ac:chgData name="Radovan Trtilek" userId="00633bf6-2b96-4cd9-8b8e-8692e4d3a12e" providerId="ADAL" clId="{E3974B8D-EFC9-44F1-B1AF-8838DE39F9D8}" dt="2020-12-08T18:51:33.105" v="2618" actId="478"/>
          <ac:cxnSpMkLst>
            <pc:docMk/>
            <pc:sldMk cId="204322586" sldId="2078"/>
            <ac:cxnSpMk id="8" creationId="{C6A29481-F71D-43DF-8FB2-E0356E4994F6}"/>
          </ac:cxnSpMkLst>
        </pc:cxnChg>
        <pc:cxnChg chg="add del mod">
          <ac:chgData name="Radovan Trtilek" userId="00633bf6-2b96-4cd9-8b8e-8692e4d3a12e" providerId="ADAL" clId="{E3974B8D-EFC9-44F1-B1AF-8838DE39F9D8}" dt="2020-12-08T18:51:30.750" v="2617" actId="478"/>
          <ac:cxnSpMkLst>
            <pc:docMk/>
            <pc:sldMk cId="204322586" sldId="2078"/>
            <ac:cxnSpMk id="17" creationId="{82A89CDC-14BB-41B3-B24A-7526FB69DEFF}"/>
          </ac:cxnSpMkLst>
        </pc:cxnChg>
      </pc:sldChg>
      <pc:sldChg chg="addSp delSp modSp mod modClrScheme chgLayout">
        <pc:chgData name="Radovan Trtilek" userId="00633bf6-2b96-4cd9-8b8e-8692e4d3a12e" providerId="ADAL" clId="{E3974B8D-EFC9-44F1-B1AF-8838DE39F9D8}" dt="2020-12-14T17:00:59.127" v="4142" actId="20577"/>
        <pc:sldMkLst>
          <pc:docMk/>
          <pc:sldMk cId="361045080" sldId="3081"/>
        </pc:sldMkLst>
        <pc:spChg chg="add del mod ord">
          <ac:chgData name="Radovan Trtilek" userId="00633bf6-2b96-4cd9-8b8e-8692e4d3a12e" providerId="ADAL" clId="{E3974B8D-EFC9-44F1-B1AF-8838DE39F9D8}" dt="2020-11-23T12:00:23.486" v="43" actId="700"/>
          <ac:spMkLst>
            <pc:docMk/>
            <pc:sldMk cId="361045080" sldId="3081"/>
            <ac:spMk id="2" creationId="{F1966C46-550A-4C08-9927-FD8439F16160}"/>
          </ac:spMkLst>
        </pc:spChg>
        <pc:spChg chg="del mod ord">
          <ac:chgData name="Radovan Trtilek" userId="00633bf6-2b96-4cd9-8b8e-8692e4d3a12e" providerId="ADAL" clId="{E3974B8D-EFC9-44F1-B1AF-8838DE39F9D8}" dt="2020-11-23T12:02:49.821" v="104" actId="478"/>
          <ac:spMkLst>
            <pc:docMk/>
            <pc:sldMk cId="361045080" sldId="3081"/>
            <ac:spMk id="3" creationId="{C5A2D6D1-AA09-48A5-BB2D-EC155DF7703B}"/>
          </ac:spMkLst>
        </pc:spChg>
        <pc:spChg chg="add del mod ord">
          <ac:chgData name="Radovan Trtilek" userId="00633bf6-2b96-4cd9-8b8e-8692e4d3a12e" providerId="ADAL" clId="{E3974B8D-EFC9-44F1-B1AF-8838DE39F9D8}" dt="2020-11-23T12:00:23.486" v="43" actId="700"/>
          <ac:spMkLst>
            <pc:docMk/>
            <pc:sldMk cId="361045080" sldId="3081"/>
            <ac:spMk id="4" creationId="{8E300381-DBD1-420D-8343-21CC1E66B2F1}"/>
          </ac:spMkLst>
        </pc:spChg>
        <pc:spChg chg="add mod ord">
          <ac:chgData name="Radovan Trtilek" userId="00633bf6-2b96-4cd9-8b8e-8692e4d3a12e" providerId="ADAL" clId="{E3974B8D-EFC9-44F1-B1AF-8838DE39F9D8}" dt="2020-11-23T12:02:54.065" v="106"/>
          <ac:spMkLst>
            <pc:docMk/>
            <pc:sldMk cId="361045080" sldId="3081"/>
            <ac:spMk id="5" creationId="{739795DD-516C-4A23-8393-218383761845}"/>
          </ac:spMkLst>
        </pc:spChg>
        <pc:spChg chg="mod">
          <ac:chgData name="Radovan Trtilek" userId="00633bf6-2b96-4cd9-8b8e-8692e4d3a12e" providerId="ADAL" clId="{E3974B8D-EFC9-44F1-B1AF-8838DE39F9D8}" dt="2020-12-14T17:00:59.127" v="4142" actId="20577"/>
          <ac:spMkLst>
            <pc:docMk/>
            <pc:sldMk cId="361045080" sldId="3081"/>
            <ac:spMk id="12" creationId="{57A1A9E2-A4DA-4227-B1FB-A5652639C0EB}"/>
          </ac:spMkLst>
        </pc:spChg>
        <pc:graphicFrameChg chg="mod">
          <ac:chgData name="Radovan Trtilek" userId="00633bf6-2b96-4cd9-8b8e-8692e4d3a12e" providerId="ADAL" clId="{E3974B8D-EFC9-44F1-B1AF-8838DE39F9D8}" dt="2020-12-08T18:55:32.675" v="2769" actId="20577"/>
          <ac:graphicFrameMkLst>
            <pc:docMk/>
            <pc:sldMk cId="361045080" sldId="3081"/>
            <ac:graphicFrameMk id="11" creationId="{18D95F5D-11C9-4E27-A393-1F8FA82A6E00}"/>
          </ac:graphicFrameMkLst>
        </pc:graphicFrameChg>
      </pc:sldChg>
      <pc:sldChg chg="addSp delSp modSp mod modClrScheme modShow chgLayout">
        <pc:chgData name="Radovan Trtilek" userId="00633bf6-2b96-4cd9-8b8e-8692e4d3a12e" providerId="ADAL" clId="{E3974B8D-EFC9-44F1-B1AF-8838DE39F9D8}" dt="2020-12-08T18:41:56.102" v="2336" actId="729"/>
        <pc:sldMkLst>
          <pc:docMk/>
          <pc:sldMk cId="1924365583" sldId="5763"/>
        </pc:sldMkLst>
        <pc:spChg chg="add mod ord">
          <ac:chgData name="Radovan Trtilek" userId="00633bf6-2b96-4cd9-8b8e-8692e4d3a12e" providerId="ADAL" clId="{E3974B8D-EFC9-44F1-B1AF-8838DE39F9D8}" dt="2020-11-23T12:03:33.747" v="116"/>
          <ac:spMkLst>
            <pc:docMk/>
            <pc:sldMk cId="1924365583" sldId="5763"/>
            <ac:spMk id="2" creationId="{A4873C5D-707F-4DDF-BFBE-047BD81F2CC2}"/>
          </ac:spMkLst>
        </pc:spChg>
        <pc:spChg chg="del mod">
          <ac:chgData name="Radovan Trtilek" userId="00633bf6-2b96-4cd9-8b8e-8692e4d3a12e" providerId="ADAL" clId="{E3974B8D-EFC9-44F1-B1AF-8838DE39F9D8}" dt="2020-11-23T12:03:26.322" v="114" actId="478"/>
          <ac:spMkLst>
            <pc:docMk/>
            <pc:sldMk cId="1924365583" sldId="5763"/>
            <ac:spMk id="4" creationId="{7FF52423-BE95-44FF-A77E-073736B052E1}"/>
          </ac:spMkLst>
        </pc:spChg>
        <pc:spChg chg="del mod ord">
          <ac:chgData name="Radovan Trtilek" userId="00633bf6-2b96-4cd9-8b8e-8692e4d3a12e" providerId="ADAL" clId="{E3974B8D-EFC9-44F1-B1AF-8838DE39F9D8}" dt="2020-11-23T12:05:22.360" v="149" actId="478"/>
          <ac:spMkLst>
            <pc:docMk/>
            <pc:sldMk cId="1924365583" sldId="5763"/>
            <ac:spMk id="5" creationId="{39677C1E-473A-48A0-9704-567325388DEF}"/>
          </ac:spMkLst>
        </pc:spChg>
        <pc:graphicFrameChg chg="add mod modGraphic">
          <ac:chgData name="Radovan Trtilek" userId="00633bf6-2b96-4cd9-8b8e-8692e4d3a12e" providerId="ADAL" clId="{E3974B8D-EFC9-44F1-B1AF-8838DE39F9D8}" dt="2020-11-23T17:05:33.311" v="762" actId="14734"/>
          <ac:graphicFrameMkLst>
            <pc:docMk/>
            <pc:sldMk cId="1924365583" sldId="5763"/>
            <ac:graphicFrameMk id="3" creationId="{66129630-B41E-4ECA-BBEF-0C5C1B95C3F0}"/>
          </ac:graphicFrameMkLst>
        </pc:graphicFrameChg>
        <pc:graphicFrameChg chg="mod">
          <ac:chgData name="Radovan Trtilek" userId="00633bf6-2b96-4cd9-8b8e-8692e4d3a12e" providerId="ADAL" clId="{E3974B8D-EFC9-44F1-B1AF-8838DE39F9D8}" dt="2020-11-23T17:05:05.428" v="760" actId="20577"/>
          <ac:graphicFrameMkLst>
            <pc:docMk/>
            <pc:sldMk cId="1924365583" sldId="5763"/>
            <ac:graphicFrameMk id="11" creationId="{5AF9651E-DA32-4FE1-94F7-3095A651BA8A}"/>
          </ac:graphicFrameMkLst>
        </pc:graphicFrameChg>
      </pc:sldChg>
      <pc:sldChg chg="del">
        <pc:chgData name="Radovan Trtilek" userId="00633bf6-2b96-4cd9-8b8e-8692e4d3a12e" providerId="ADAL" clId="{E3974B8D-EFC9-44F1-B1AF-8838DE39F9D8}" dt="2020-12-08T19:11:09.227" v="3000" actId="47"/>
        <pc:sldMkLst>
          <pc:docMk/>
          <pc:sldMk cId="4226148386" sldId="5764"/>
        </pc:sldMkLst>
      </pc:sldChg>
      <pc:sldChg chg="del">
        <pc:chgData name="Radovan Trtilek" userId="00633bf6-2b96-4cd9-8b8e-8692e4d3a12e" providerId="ADAL" clId="{E3974B8D-EFC9-44F1-B1AF-8838DE39F9D8}" dt="2020-12-08T18:23:49.752" v="1998" actId="47"/>
        <pc:sldMkLst>
          <pc:docMk/>
          <pc:sldMk cId="178922567" sldId="5766"/>
        </pc:sldMkLst>
      </pc:sldChg>
      <pc:sldChg chg="addSp delSp modSp mod chgLayout">
        <pc:chgData name="Radovan Trtilek" userId="00633bf6-2b96-4cd9-8b8e-8692e4d3a12e" providerId="ADAL" clId="{E3974B8D-EFC9-44F1-B1AF-8838DE39F9D8}" dt="2020-12-08T19:17:15.974" v="3353" actId="20577"/>
        <pc:sldMkLst>
          <pc:docMk/>
          <pc:sldMk cId="4085394537" sldId="5768"/>
        </pc:sldMkLst>
        <pc:spChg chg="del mod">
          <ac:chgData name="Radovan Trtilek" userId="00633bf6-2b96-4cd9-8b8e-8692e4d3a12e" providerId="ADAL" clId="{E3974B8D-EFC9-44F1-B1AF-8838DE39F9D8}" dt="2020-11-23T12:00:46.135" v="47" actId="478"/>
          <ac:spMkLst>
            <pc:docMk/>
            <pc:sldMk cId="4085394537" sldId="5768"/>
            <ac:spMk id="3" creationId="{74A5EF73-D44F-47FD-850F-6C6467E25F98}"/>
          </ac:spMkLst>
        </pc:spChg>
        <pc:spChg chg="add del mod ord">
          <ac:chgData name="Radovan Trtilek" userId="00633bf6-2b96-4cd9-8b8e-8692e4d3a12e" providerId="ADAL" clId="{E3974B8D-EFC9-44F1-B1AF-8838DE39F9D8}" dt="2020-11-23T12:00:39.530" v="45" actId="478"/>
          <ac:spMkLst>
            <pc:docMk/>
            <pc:sldMk cId="4085394537" sldId="5768"/>
            <ac:spMk id="4" creationId="{12CACA3A-EC3C-47CB-8245-765323019109}"/>
          </ac:spMkLst>
        </pc:spChg>
        <pc:spChg chg="add del mod ord">
          <ac:chgData name="Radovan Trtilek" userId="00633bf6-2b96-4cd9-8b8e-8692e4d3a12e" providerId="ADAL" clId="{E3974B8D-EFC9-44F1-B1AF-8838DE39F9D8}" dt="2020-11-23T12:02:59.959" v="108" actId="478"/>
          <ac:spMkLst>
            <pc:docMk/>
            <pc:sldMk cId="4085394537" sldId="5768"/>
            <ac:spMk id="5" creationId="{FB8944E0-BD5B-4015-B0D8-D1AA2BE7BD33}"/>
          </ac:spMkLst>
        </pc:spChg>
        <pc:spChg chg="add mod ord">
          <ac:chgData name="Radovan Trtilek" userId="00633bf6-2b96-4cd9-8b8e-8692e4d3a12e" providerId="ADAL" clId="{E3974B8D-EFC9-44F1-B1AF-8838DE39F9D8}" dt="2020-11-23T12:03:18.985" v="112" actId="255"/>
          <ac:spMkLst>
            <pc:docMk/>
            <pc:sldMk cId="4085394537" sldId="5768"/>
            <ac:spMk id="6" creationId="{2EE382F8-BB50-4C76-89A2-64ABCB27D95D}"/>
          </ac:spMkLst>
        </pc:spChg>
        <pc:graphicFrameChg chg="mod">
          <ac:chgData name="Radovan Trtilek" userId="00633bf6-2b96-4cd9-8b8e-8692e4d3a12e" providerId="ADAL" clId="{E3974B8D-EFC9-44F1-B1AF-8838DE39F9D8}" dt="2020-12-08T19:17:15.974" v="3353" actId="20577"/>
          <ac:graphicFrameMkLst>
            <pc:docMk/>
            <pc:sldMk cId="4085394537" sldId="5768"/>
            <ac:graphicFrameMk id="2" creationId="{339645C5-4526-4D32-B9C9-B461E844AC5B}"/>
          </ac:graphicFrameMkLst>
        </pc:graphicFrameChg>
      </pc:sldChg>
      <pc:sldChg chg="del ord">
        <pc:chgData name="Radovan Trtilek" userId="00633bf6-2b96-4cd9-8b8e-8692e4d3a12e" providerId="ADAL" clId="{E3974B8D-EFC9-44F1-B1AF-8838DE39F9D8}" dt="2020-12-08T18:36:15.192" v="2154" actId="47"/>
        <pc:sldMkLst>
          <pc:docMk/>
          <pc:sldMk cId="1864042843" sldId="5770"/>
        </pc:sldMkLst>
      </pc:sldChg>
      <pc:sldChg chg="addSp delSp modSp mod ord modClrScheme modShow modCm chgLayout">
        <pc:chgData name="Radovan Trtilek" userId="00633bf6-2b96-4cd9-8b8e-8692e4d3a12e" providerId="ADAL" clId="{E3974B8D-EFC9-44F1-B1AF-8838DE39F9D8}" dt="2020-12-08T18:38:30.412" v="2191" actId="729"/>
        <pc:sldMkLst>
          <pc:docMk/>
          <pc:sldMk cId="3517597248" sldId="5772"/>
        </pc:sldMkLst>
        <pc:spChg chg="del">
          <ac:chgData name="Radovan Trtilek" userId="00633bf6-2b96-4cd9-8b8e-8692e4d3a12e" providerId="ADAL" clId="{E3974B8D-EFC9-44F1-B1AF-8838DE39F9D8}" dt="2020-12-08T18:37:25.074" v="2159" actId="21"/>
          <ac:spMkLst>
            <pc:docMk/>
            <pc:sldMk cId="3517597248" sldId="5772"/>
            <ac:spMk id="2" creationId="{D3290AD2-177B-46C5-AB5A-3C0D7D7BB343}"/>
          </ac:spMkLst>
        </pc:spChg>
        <pc:spChg chg="del mod ord">
          <ac:chgData name="Radovan Trtilek" userId="00633bf6-2b96-4cd9-8b8e-8692e4d3a12e" providerId="ADAL" clId="{E3974B8D-EFC9-44F1-B1AF-8838DE39F9D8}" dt="2020-11-23T12:02:40.082" v="100" actId="478"/>
          <ac:spMkLst>
            <pc:docMk/>
            <pc:sldMk cId="3517597248" sldId="5772"/>
            <ac:spMk id="3" creationId="{C5A2D6D1-AA09-48A5-BB2D-EC155DF7703B}"/>
          </ac:spMkLst>
        </pc:spChg>
        <pc:spChg chg="add mod ord">
          <ac:chgData name="Radovan Trtilek" userId="00633bf6-2b96-4cd9-8b8e-8692e4d3a12e" providerId="ADAL" clId="{E3974B8D-EFC9-44F1-B1AF-8838DE39F9D8}" dt="2020-11-23T12:02:44.614" v="102"/>
          <ac:spMkLst>
            <pc:docMk/>
            <pc:sldMk cId="3517597248" sldId="5772"/>
            <ac:spMk id="4" creationId="{80AF5ECA-5021-4491-9523-9080D9507F3B}"/>
          </ac:spMkLst>
        </pc:spChg>
        <pc:spChg chg="del">
          <ac:chgData name="Radovan Trtilek" userId="00633bf6-2b96-4cd9-8b8e-8692e4d3a12e" providerId="ADAL" clId="{E3974B8D-EFC9-44F1-B1AF-8838DE39F9D8}" dt="2020-12-08T18:37:25.074" v="2159" actId="21"/>
          <ac:spMkLst>
            <pc:docMk/>
            <pc:sldMk cId="3517597248" sldId="5772"/>
            <ac:spMk id="6" creationId="{2841CFCF-B39A-417D-AF93-91395CBC97F2}"/>
          </ac:spMkLst>
        </pc:spChg>
        <pc:spChg chg="del mod">
          <ac:chgData name="Radovan Trtilek" userId="00633bf6-2b96-4cd9-8b8e-8692e4d3a12e" providerId="ADAL" clId="{E3974B8D-EFC9-44F1-B1AF-8838DE39F9D8}" dt="2020-12-08T18:37:25.074" v="2159" actId="21"/>
          <ac:spMkLst>
            <pc:docMk/>
            <pc:sldMk cId="3517597248" sldId="5772"/>
            <ac:spMk id="7" creationId="{DF148D55-DEFF-4E2B-9FDB-11A9CFA1C60B}"/>
          </ac:spMkLst>
        </pc:spChg>
        <pc:spChg chg="mod">
          <ac:chgData name="Radovan Trtilek" userId="00633bf6-2b96-4cd9-8b8e-8692e4d3a12e" providerId="ADAL" clId="{E3974B8D-EFC9-44F1-B1AF-8838DE39F9D8}" dt="2020-12-08T18:31:36.109" v="2142" actId="20577"/>
          <ac:spMkLst>
            <pc:docMk/>
            <pc:sldMk cId="3517597248" sldId="5772"/>
            <ac:spMk id="12" creationId="{57A1A9E2-A4DA-4227-B1FB-A5652639C0EB}"/>
          </ac:spMkLst>
        </pc:spChg>
        <pc:spChg chg="add del mod">
          <ac:chgData name="Radovan Trtilek" userId="00633bf6-2b96-4cd9-8b8e-8692e4d3a12e" providerId="ADAL" clId="{E3974B8D-EFC9-44F1-B1AF-8838DE39F9D8}" dt="2020-12-08T18:37:25.074" v="2159" actId="21"/>
          <ac:spMkLst>
            <pc:docMk/>
            <pc:sldMk cId="3517597248" sldId="5772"/>
            <ac:spMk id="13" creationId="{716015A8-6324-41C5-863F-A6C831DFBBA1}"/>
          </ac:spMkLst>
        </pc:spChg>
        <pc:spChg chg="del mod topLvl">
          <ac:chgData name="Radovan Trtilek" userId="00633bf6-2b96-4cd9-8b8e-8692e4d3a12e" providerId="ADAL" clId="{E3974B8D-EFC9-44F1-B1AF-8838DE39F9D8}" dt="2020-12-08T18:28:58.644" v="2023" actId="478"/>
          <ac:spMkLst>
            <pc:docMk/>
            <pc:sldMk cId="3517597248" sldId="5772"/>
            <ac:spMk id="19" creationId="{8CCE1B49-5ADD-45A8-A819-338DB9EF179E}"/>
          </ac:spMkLst>
        </pc:spChg>
        <pc:spChg chg="del mod topLvl">
          <ac:chgData name="Radovan Trtilek" userId="00633bf6-2b96-4cd9-8b8e-8692e4d3a12e" providerId="ADAL" clId="{E3974B8D-EFC9-44F1-B1AF-8838DE39F9D8}" dt="2020-12-08T18:28:57.510" v="2021" actId="21"/>
          <ac:spMkLst>
            <pc:docMk/>
            <pc:sldMk cId="3517597248" sldId="5772"/>
            <ac:spMk id="21" creationId="{2057C184-86EB-400D-82B4-F8F6C6D91142}"/>
          </ac:spMkLst>
        </pc:spChg>
        <pc:spChg chg="del mod ord topLvl">
          <ac:chgData name="Radovan Trtilek" userId="00633bf6-2b96-4cd9-8b8e-8692e4d3a12e" providerId="ADAL" clId="{E3974B8D-EFC9-44F1-B1AF-8838DE39F9D8}" dt="2020-12-08T18:37:25.074" v="2159" actId="21"/>
          <ac:spMkLst>
            <pc:docMk/>
            <pc:sldMk cId="3517597248" sldId="5772"/>
            <ac:spMk id="27" creationId="{041BF0C8-C009-4F8F-A8D8-CFA699EF41E1}"/>
          </ac:spMkLst>
        </pc:spChg>
        <pc:spChg chg="del mod topLvl">
          <ac:chgData name="Radovan Trtilek" userId="00633bf6-2b96-4cd9-8b8e-8692e4d3a12e" providerId="ADAL" clId="{E3974B8D-EFC9-44F1-B1AF-8838DE39F9D8}" dt="2020-11-23T16:56:50.247" v="632" actId="478"/>
          <ac:spMkLst>
            <pc:docMk/>
            <pc:sldMk cId="3517597248" sldId="5772"/>
            <ac:spMk id="28" creationId="{0D1F8435-7D93-4EBA-BCCD-F9FAB7994497}"/>
          </ac:spMkLst>
        </pc:spChg>
        <pc:grpChg chg="add del mod">
          <ac:chgData name="Radovan Trtilek" userId="00633bf6-2b96-4cd9-8b8e-8692e4d3a12e" providerId="ADAL" clId="{E3974B8D-EFC9-44F1-B1AF-8838DE39F9D8}" dt="2020-12-08T18:28:57.510" v="2021" actId="21"/>
          <ac:grpSpMkLst>
            <pc:docMk/>
            <pc:sldMk cId="3517597248" sldId="5772"/>
            <ac:grpSpMk id="18" creationId="{1783A38A-59CB-4D8D-A96C-8E1BC8F8DD98}"/>
          </ac:grpSpMkLst>
        </pc:grpChg>
        <pc:grpChg chg="add del mod">
          <ac:chgData name="Radovan Trtilek" userId="00633bf6-2b96-4cd9-8b8e-8692e4d3a12e" providerId="ADAL" clId="{E3974B8D-EFC9-44F1-B1AF-8838DE39F9D8}" dt="2020-11-23T16:56:50.247" v="632" actId="478"/>
          <ac:grpSpMkLst>
            <pc:docMk/>
            <pc:sldMk cId="3517597248" sldId="5772"/>
            <ac:grpSpMk id="26" creationId="{54754478-7667-4B96-A487-A233D7BDB1B3}"/>
          </ac:grpSpMkLst>
        </pc:grpChg>
        <pc:grpChg chg="del">
          <ac:chgData name="Radovan Trtilek" userId="00633bf6-2b96-4cd9-8b8e-8692e4d3a12e" providerId="ADAL" clId="{E3974B8D-EFC9-44F1-B1AF-8838DE39F9D8}" dt="2020-11-23T16:39:44.561" v="596" actId="165"/>
          <ac:grpSpMkLst>
            <pc:docMk/>
            <pc:sldMk cId="3517597248" sldId="5772"/>
            <ac:grpSpMk id="40" creationId="{8F13005F-E6CE-4E94-AC6F-D1A4AB480EA3}"/>
          </ac:grpSpMkLst>
        </pc:grpChg>
        <pc:picChg chg="add del">
          <ac:chgData name="Radovan Trtilek" userId="00633bf6-2b96-4cd9-8b8e-8692e4d3a12e" providerId="ADAL" clId="{E3974B8D-EFC9-44F1-B1AF-8838DE39F9D8}" dt="2020-11-23T16:44:46.447" v="600"/>
          <ac:picMkLst>
            <pc:docMk/>
            <pc:sldMk cId="3517597248" sldId="5772"/>
            <ac:picMk id="5" creationId="{8DE52BE7-A487-4701-8F76-F221C25BBEF9}"/>
          </ac:picMkLst>
        </pc:picChg>
        <pc:picChg chg="del mod topLvl">
          <ac:chgData name="Radovan Trtilek" userId="00633bf6-2b96-4cd9-8b8e-8692e4d3a12e" providerId="ADAL" clId="{E3974B8D-EFC9-44F1-B1AF-8838DE39F9D8}" dt="2020-11-23T16:55:52.401" v="619" actId="21"/>
          <ac:picMkLst>
            <pc:docMk/>
            <pc:sldMk cId="3517597248" sldId="5772"/>
            <ac:picMk id="9" creationId="{C92A55B1-D1F0-4257-BAB5-D84C67FCA2C3}"/>
          </ac:picMkLst>
        </pc:picChg>
        <pc:picChg chg="add del mod">
          <ac:chgData name="Radovan Trtilek" userId="00633bf6-2b96-4cd9-8b8e-8692e4d3a12e" providerId="ADAL" clId="{E3974B8D-EFC9-44F1-B1AF-8838DE39F9D8}" dt="2020-12-08T18:37:25.074" v="2159" actId="21"/>
          <ac:picMkLst>
            <pc:docMk/>
            <pc:sldMk cId="3517597248" sldId="5772"/>
            <ac:picMk id="10" creationId="{69677957-DE8C-43AE-A230-A138D2361A49}"/>
          </ac:picMkLst>
        </pc:picChg>
        <pc:picChg chg="del mod topLvl">
          <ac:chgData name="Radovan Trtilek" userId="00633bf6-2b96-4cd9-8b8e-8692e4d3a12e" providerId="ADAL" clId="{E3974B8D-EFC9-44F1-B1AF-8838DE39F9D8}" dt="2020-11-23T16:55:52.401" v="619" actId="21"/>
          <ac:picMkLst>
            <pc:docMk/>
            <pc:sldMk cId="3517597248" sldId="5772"/>
            <ac:picMk id="11" creationId="{26849D83-D7B0-4783-AA87-A7DD65143D29}"/>
          </ac:picMkLst>
        </pc:picChg>
        <pc:picChg chg="del mod topLvl">
          <ac:chgData name="Radovan Trtilek" userId="00633bf6-2b96-4cd9-8b8e-8692e4d3a12e" providerId="ADAL" clId="{E3974B8D-EFC9-44F1-B1AF-8838DE39F9D8}" dt="2020-11-23T16:55:52.401" v="619" actId="21"/>
          <ac:picMkLst>
            <pc:docMk/>
            <pc:sldMk cId="3517597248" sldId="5772"/>
            <ac:picMk id="20" creationId="{936F20DA-50A1-4A5A-9FBB-82CDA6ACA7AB}"/>
          </ac:picMkLst>
        </pc:picChg>
        <pc:picChg chg="del mod topLvl">
          <ac:chgData name="Radovan Trtilek" userId="00633bf6-2b96-4cd9-8b8e-8692e4d3a12e" providerId="ADAL" clId="{E3974B8D-EFC9-44F1-B1AF-8838DE39F9D8}" dt="2020-11-23T16:55:52.401" v="619" actId="21"/>
          <ac:picMkLst>
            <pc:docMk/>
            <pc:sldMk cId="3517597248" sldId="5772"/>
            <ac:picMk id="25" creationId="{D300253F-7469-4EE9-BFEF-26AD8077A0D2}"/>
          </ac:picMkLst>
        </pc:picChg>
        <pc:picChg chg="del mod topLvl">
          <ac:chgData name="Radovan Trtilek" userId="00633bf6-2b96-4cd9-8b8e-8692e4d3a12e" providerId="ADAL" clId="{E3974B8D-EFC9-44F1-B1AF-8838DE39F9D8}" dt="2020-11-23T16:55:52.401" v="619" actId="21"/>
          <ac:picMkLst>
            <pc:docMk/>
            <pc:sldMk cId="3517597248" sldId="5772"/>
            <ac:picMk id="33" creationId="{5E1FC577-C3BB-4D2F-9F4F-83B983076F60}"/>
          </ac:picMkLst>
        </pc:picChg>
        <pc:picChg chg="del mod topLvl">
          <ac:chgData name="Radovan Trtilek" userId="00633bf6-2b96-4cd9-8b8e-8692e4d3a12e" providerId="ADAL" clId="{E3974B8D-EFC9-44F1-B1AF-8838DE39F9D8}" dt="2020-11-23T16:55:52.401" v="619" actId="21"/>
          <ac:picMkLst>
            <pc:docMk/>
            <pc:sldMk cId="3517597248" sldId="5772"/>
            <ac:picMk id="35" creationId="{058036F3-90ED-416C-A289-F49650483D1A}"/>
          </ac:picMkLst>
        </pc:picChg>
        <pc:picChg chg="del mod topLvl">
          <ac:chgData name="Radovan Trtilek" userId="00633bf6-2b96-4cd9-8b8e-8692e4d3a12e" providerId="ADAL" clId="{E3974B8D-EFC9-44F1-B1AF-8838DE39F9D8}" dt="2020-11-23T16:55:52.401" v="619" actId="21"/>
          <ac:picMkLst>
            <pc:docMk/>
            <pc:sldMk cId="3517597248" sldId="5772"/>
            <ac:picMk id="37" creationId="{19B30B38-A348-4170-A382-1D08F4E3D7C2}"/>
          </ac:picMkLst>
        </pc:picChg>
        <pc:picChg chg="del mod topLvl">
          <ac:chgData name="Radovan Trtilek" userId="00633bf6-2b96-4cd9-8b8e-8692e4d3a12e" providerId="ADAL" clId="{E3974B8D-EFC9-44F1-B1AF-8838DE39F9D8}" dt="2020-11-23T16:55:52.401" v="619" actId="21"/>
          <ac:picMkLst>
            <pc:docMk/>
            <pc:sldMk cId="3517597248" sldId="5772"/>
            <ac:picMk id="39" creationId="{9AB5A93D-3709-4B2D-897E-2682D834BE18}"/>
          </ac:picMkLst>
        </pc:picChg>
        <pc:picChg chg="add del mod topLvl">
          <ac:chgData name="Radovan Trtilek" userId="00633bf6-2b96-4cd9-8b8e-8692e4d3a12e" providerId="ADAL" clId="{E3974B8D-EFC9-44F1-B1AF-8838DE39F9D8}" dt="2020-11-23T16:52:15.268" v="608" actId="478"/>
          <ac:picMkLst>
            <pc:docMk/>
            <pc:sldMk cId="3517597248" sldId="5772"/>
            <ac:picMk id="1026" creationId="{C4FDD411-02A5-4D02-96B9-AD2449F4095F}"/>
          </ac:picMkLst>
        </pc:picChg>
        <pc:picChg chg="add del mod">
          <ac:chgData name="Radovan Trtilek" userId="00633bf6-2b96-4cd9-8b8e-8692e4d3a12e" providerId="ADAL" clId="{E3974B8D-EFC9-44F1-B1AF-8838DE39F9D8}" dt="2020-11-23T16:45:15.733" v="606"/>
          <ac:picMkLst>
            <pc:docMk/>
            <pc:sldMk cId="3517597248" sldId="5772"/>
            <ac:picMk id="1028" creationId="{52AB8E58-BBAF-4AFF-9E39-7ED1F139939C}"/>
          </ac:picMkLst>
        </pc:picChg>
      </pc:sldChg>
      <pc:sldChg chg="del">
        <pc:chgData name="Radovan Trtilek" userId="00633bf6-2b96-4cd9-8b8e-8692e4d3a12e" providerId="ADAL" clId="{E3974B8D-EFC9-44F1-B1AF-8838DE39F9D8}" dt="2020-12-08T18:35:58.669" v="2152" actId="47"/>
        <pc:sldMkLst>
          <pc:docMk/>
          <pc:sldMk cId="2708265649" sldId="5777"/>
        </pc:sldMkLst>
      </pc:sldChg>
      <pc:sldChg chg="addSp delSp modSp del mod modShow">
        <pc:chgData name="Radovan Trtilek" userId="00633bf6-2b96-4cd9-8b8e-8692e4d3a12e" providerId="ADAL" clId="{E3974B8D-EFC9-44F1-B1AF-8838DE39F9D8}" dt="2020-12-14T17:01:17.697" v="4143" actId="47"/>
        <pc:sldMkLst>
          <pc:docMk/>
          <pc:sldMk cId="204322586" sldId="5778"/>
        </pc:sldMkLst>
        <pc:spChg chg="mod">
          <ac:chgData name="Radovan Trtilek" userId="00633bf6-2b96-4cd9-8b8e-8692e4d3a12e" providerId="ADAL" clId="{E3974B8D-EFC9-44F1-B1AF-8838DE39F9D8}" dt="2020-11-23T16:28:58.277" v="418"/>
          <ac:spMkLst>
            <pc:docMk/>
            <pc:sldMk cId="204322586" sldId="5778"/>
            <ac:spMk id="6" creationId="{21B70A66-F7AF-4D58-99F7-A2B2D5E7B511}"/>
          </ac:spMkLst>
        </pc:spChg>
        <pc:spChg chg="mod">
          <ac:chgData name="Radovan Trtilek" userId="00633bf6-2b96-4cd9-8b8e-8692e4d3a12e" providerId="ADAL" clId="{E3974B8D-EFC9-44F1-B1AF-8838DE39F9D8}" dt="2020-11-23T16:28:58.277" v="418"/>
          <ac:spMkLst>
            <pc:docMk/>
            <pc:sldMk cId="204322586" sldId="5778"/>
            <ac:spMk id="8" creationId="{21E68200-8891-465C-ACC8-15F54B134985}"/>
          </ac:spMkLst>
        </pc:spChg>
        <pc:spChg chg="mod">
          <ac:chgData name="Radovan Trtilek" userId="00633bf6-2b96-4cd9-8b8e-8692e4d3a12e" providerId="ADAL" clId="{E3974B8D-EFC9-44F1-B1AF-8838DE39F9D8}" dt="2020-11-23T16:28:58.277" v="418"/>
          <ac:spMkLst>
            <pc:docMk/>
            <pc:sldMk cId="204322586" sldId="5778"/>
            <ac:spMk id="9" creationId="{A5BB3314-9711-453C-8749-DC1DC7040C49}"/>
          </ac:spMkLst>
        </pc:spChg>
        <pc:spChg chg="mod">
          <ac:chgData name="Radovan Trtilek" userId="00633bf6-2b96-4cd9-8b8e-8692e4d3a12e" providerId="ADAL" clId="{E3974B8D-EFC9-44F1-B1AF-8838DE39F9D8}" dt="2020-11-23T16:28:58.277" v="418"/>
          <ac:spMkLst>
            <pc:docMk/>
            <pc:sldMk cId="204322586" sldId="5778"/>
            <ac:spMk id="10" creationId="{CC3F806F-8F40-400C-992A-C9D639D2E8A5}"/>
          </ac:spMkLst>
        </pc:spChg>
        <pc:spChg chg="mod">
          <ac:chgData name="Radovan Trtilek" userId="00633bf6-2b96-4cd9-8b8e-8692e4d3a12e" providerId="ADAL" clId="{E3974B8D-EFC9-44F1-B1AF-8838DE39F9D8}" dt="2020-11-23T16:28:58.277" v="418"/>
          <ac:spMkLst>
            <pc:docMk/>
            <pc:sldMk cId="204322586" sldId="5778"/>
            <ac:spMk id="11" creationId="{0DD0153B-8031-4DE4-9280-8F281D753938}"/>
          </ac:spMkLst>
        </pc:spChg>
        <pc:spChg chg="mod">
          <ac:chgData name="Radovan Trtilek" userId="00633bf6-2b96-4cd9-8b8e-8692e4d3a12e" providerId="ADAL" clId="{E3974B8D-EFC9-44F1-B1AF-8838DE39F9D8}" dt="2020-11-23T16:28:58.277" v="418"/>
          <ac:spMkLst>
            <pc:docMk/>
            <pc:sldMk cId="204322586" sldId="5778"/>
            <ac:spMk id="12" creationId="{EB980572-39D8-4AC3-9370-1735328A7391}"/>
          </ac:spMkLst>
        </pc:spChg>
        <pc:spChg chg="mod">
          <ac:chgData name="Radovan Trtilek" userId="00633bf6-2b96-4cd9-8b8e-8692e4d3a12e" providerId="ADAL" clId="{E3974B8D-EFC9-44F1-B1AF-8838DE39F9D8}" dt="2020-11-23T16:28:58.277" v="418"/>
          <ac:spMkLst>
            <pc:docMk/>
            <pc:sldMk cId="204322586" sldId="5778"/>
            <ac:spMk id="13" creationId="{8F226A84-3003-4B2A-855E-ED1A28CA22DE}"/>
          </ac:spMkLst>
        </pc:spChg>
        <pc:spChg chg="mod">
          <ac:chgData name="Radovan Trtilek" userId="00633bf6-2b96-4cd9-8b8e-8692e4d3a12e" providerId="ADAL" clId="{E3974B8D-EFC9-44F1-B1AF-8838DE39F9D8}" dt="2020-11-23T16:28:58.277" v="418"/>
          <ac:spMkLst>
            <pc:docMk/>
            <pc:sldMk cId="204322586" sldId="5778"/>
            <ac:spMk id="14" creationId="{44918FE5-4996-47B5-97C1-E5FFC06421AF}"/>
          </ac:spMkLst>
        </pc:spChg>
        <pc:spChg chg="mod">
          <ac:chgData name="Radovan Trtilek" userId="00633bf6-2b96-4cd9-8b8e-8692e4d3a12e" providerId="ADAL" clId="{E3974B8D-EFC9-44F1-B1AF-8838DE39F9D8}" dt="2020-11-23T16:28:58.277" v="418"/>
          <ac:spMkLst>
            <pc:docMk/>
            <pc:sldMk cId="204322586" sldId="5778"/>
            <ac:spMk id="15" creationId="{0FE32182-5339-4E00-90A7-FC8B020B861F}"/>
          </ac:spMkLst>
        </pc:spChg>
        <pc:spChg chg="mod">
          <ac:chgData name="Radovan Trtilek" userId="00633bf6-2b96-4cd9-8b8e-8692e4d3a12e" providerId="ADAL" clId="{E3974B8D-EFC9-44F1-B1AF-8838DE39F9D8}" dt="2020-11-23T16:28:58.277" v="418"/>
          <ac:spMkLst>
            <pc:docMk/>
            <pc:sldMk cId="204322586" sldId="5778"/>
            <ac:spMk id="16" creationId="{F1457070-6B12-4830-B28B-934D46E04367}"/>
          </ac:spMkLst>
        </pc:spChg>
        <pc:spChg chg="del">
          <ac:chgData name="Radovan Trtilek" userId="00633bf6-2b96-4cd9-8b8e-8692e4d3a12e" providerId="ADAL" clId="{E3974B8D-EFC9-44F1-B1AF-8838DE39F9D8}" dt="2020-11-23T16:55:59.342" v="620" actId="478"/>
          <ac:spMkLst>
            <pc:docMk/>
            <pc:sldMk cId="204322586" sldId="5778"/>
            <ac:spMk id="17" creationId="{71CE2FB4-72B7-4EA3-8C8C-CA660AE92992}"/>
          </ac:spMkLst>
        </pc:spChg>
        <pc:spChg chg="mod">
          <ac:chgData name="Radovan Trtilek" userId="00633bf6-2b96-4cd9-8b8e-8692e4d3a12e" providerId="ADAL" clId="{E3974B8D-EFC9-44F1-B1AF-8838DE39F9D8}" dt="2020-11-23T16:28:58.277" v="418"/>
          <ac:spMkLst>
            <pc:docMk/>
            <pc:sldMk cId="204322586" sldId="5778"/>
            <ac:spMk id="18" creationId="{7CAA7545-8E51-4E86-B75C-C0718E8E16AA}"/>
          </ac:spMkLst>
        </pc:spChg>
        <pc:spChg chg="mod">
          <ac:chgData name="Radovan Trtilek" userId="00633bf6-2b96-4cd9-8b8e-8692e4d3a12e" providerId="ADAL" clId="{E3974B8D-EFC9-44F1-B1AF-8838DE39F9D8}" dt="2020-11-23T16:28:58.277" v="418"/>
          <ac:spMkLst>
            <pc:docMk/>
            <pc:sldMk cId="204322586" sldId="5778"/>
            <ac:spMk id="19" creationId="{96CB14D3-9125-453D-B4C1-373AA7AAB620}"/>
          </ac:spMkLst>
        </pc:spChg>
        <pc:spChg chg="mod">
          <ac:chgData name="Radovan Trtilek" userId="00633bf6-2b96-4cd9-8b8e-8692e4d3a12e" providerId="ADAL" clId="{E3974B8D-EFC9-44F1-B1AF-8838DE39F9D8}" dt="2020-11-23T16:28:58.277" v="418"/>
          <ac:spMkLst>
            <pc:docMk/>
            <pc:sldMk cId="204322586" sldId="5778"/>
            <ac:spMk id="20" creationId="{E100902F-DF9A-449F-B41D-5FECF46D63C0}"/>
          </ac:spMkLst>
        </pc:spChg>
        <pc:spChg chg="mod">
          <ac:chgData name="Radovan Trtilek" userId="00633bf6-2b96-4cd9-8b8e-8692e4d3a12e" providerId="ADAL" clId="{E3974B8D-EFC9-44F1-B1AF-8838DE39F9D8}" dt="2020-11-23T16:28:58.277" v="418"/>
          <ac:spMkLst>
            <pc:docMk/>
            <pc:sldMk cId="204322586" sldId="5778"/>
            <ac:spMk id="21" creationId="{4D5715A7-2FCB-4B4D-841D-D61DE5CB0CBD}"/>
          </ac:spMkLst>
        </pc:spChg>
        <pc:grpChg chg="add mod">
          <ac:chgData name="Radovan Trtilek" userId="00633bf6-2b96-4cd9-8b8e-8692e4d3a12e" providerId="ADAL" clId="{E3974B8D-EFC9-44F1-B1AF-8838DE39F9D8}" dt="2020-11-23T16:29:02.424" v="419" actId="1076"/>
          <ac:grpSpMkLst>
            <pc:docMk/>
            <pc:sldMk cId="204322586" sldId="5778"/>
            <ac:grpSpMk id="5" creationId="{7E394E84-79C1-40B9-A730-18A94280C21A}"/>
          </ac:grpSpMkLst>
        </pc:grpChg>
        <pc:picChg chg="add mod">
          <ac:chgData name="Radovan Trtilek" userId="00633bf6-2b96-4cd9-8b8e-8692e4d3a12e" providerId="ADAL" clId="{E3974B8D-EFC9-44F1-B1AF-8838DE39F9D8}" dt="2020-11-23T16:56:05.872" v="622" actId="1076"/>
          <ac:picMkLst>
            <pc:docMk/>
            <pc:sldMk cId="204322586" sldId="5778"/>
            <ac:picMk id="22" creationId="{230823FB-10E5-41C3-B560-BA9C006438A8}"/>
          </ac:picMkLst>
        </pc:picChg>
        <pc:picChg chg="add mod">
          <ac:chgData name="Radovan Trtilek" userId="00633bf6-2b96-4cd9-8b8e-8692e4d3a12e" providerId="ADAL" clId="{E3974B8D-EFC9-44F1-B1AF-8838DE39F9D8}" dt="2020-11-23T16:56:05.872" v="622" actId="1076"/>
          <ac:picMkLst>
            <pc:docMk/>
            <pc:sldMk cId="204322586" sldId="5778"/>
            <ac:picMk id="23" creationId="{6C5F1822-B074-4450-9C75-408B195BA76E}"/>
          </ac:picMkLst>
        </pc:picChg>
        <pc:picChg chg="add mod">
          <ac:chgData name="Radovan Trtilek" userId="00633bf6-2b96-4cd9-8b8e-8692e4d3a12e" providerId="ADAL" clId="{E3974B8D-EFC9-44F1-B1AF-8838DE39F9D8}" dt="2020-11-23T16:56:05.872" v="622" actId="1076"/>
          <ac:picMkLst>
            <pc:docMk/>
            <pc:sldMk cId="204322586" sldId="5778"/>
            <ac:picMk id="24" creationId="{A9ED9EE8-884C-433A-8918-FA12BAA3BA07}"/>
          </ac:picMkLst>
        </pc:picChg>
        <pc:picChg chg="add mod">
          <ac:chgData name="Radovan Trtilek" userId="00633bf6-2b96-4cd9-8b8e-8692e4d3a12e" providerId="ADAL" clId="{E3974B8D-EFC9-44F1-B1AF-8838DE39F9D8}" dt="2020-11-23T16:56:05.872" v="622" actId="1076"/>
          <ac:picMkLst>
            <pc:docMk/>
            <pc:sldMk cId="204322586" sldId="5778"/>
            <ac:picMk id="25" creationId="{C91F06B2-F39F-40E3-9562-B84B227B6620}"/>
          </ac:picMkLst>
        </pc:picChg>
        <pc:picChg chg="add mod">
          <ac:chgData name="Radovan Trtilek" userId="00633bf6-2b96-4cd9-8b8e-8692e4d3a12e" providerId="ADAL" clId="{E3974B8D-EFC9-44F1-B1AF-8838DE39F9D8}" dt="2020-11-23T16:56:05.872" v="622" actId="1076"/>
          <ac:picMkLst>
            <pc:docMk/>
            <pc:sldMk cId="204322586" sldId="5778"/>
            <ac:picMk id="26" creationId="{DF63E6F8-475E-45F4-A2AB-5BA56D0692BE}"/>
          </ac:picMkLst>
        </pc:picChg>
        <pc:picChg chg="add mod">
          <ac:chgData name="Radovan Trtilek" userId="00633bf6-2b96-4cd9-8b8e-8692e4d3a12e" providerId="ADAL" clId="{E3974B8D-EFC9-44F1-B1AF-8838DE39F9D8}" dt="2020-11-23T16:56:05.872" v="622" actId="1076"/>
          <ac:picMkLst>
            <pc:docMk/>
            <pc:sldMk cId="204322586" sldId="5778"/>
            <ac:picMk id="27" creationId="{F41532F3-AC56-40C6-B9A5-D206326CA320}"/>
          </ac:picMkLst>
        </pc:picChg>
        <pc:picChg chg="add mod">
          <ac:chgData name="Radovan Trtilek" userId="00633bf6-2b96-4cd9-8b8e-8692e4d3a12e" providerId="ADAL" clId="{E3974B8D-EFC9-44F1-B1AF-8838DE39F9D8}" dt="2020-11-23T16:56:05.872" v="622" actId="1076"/>
          <ac:picMkLst>
            <pc:docMk/>
            <pc:sldMk cId="204322586" sldId="5778"/>
            <ac:picMk id="28" creationId="{8F9E5492-DD3D-4D14-84E8-2541296CD8BE}"/>
          </ac:picMkLst>
        </pc:picChg>
        <pc:picChg chg="add mod">
          <ac:chgData name="Radovan Trtilek" userId="00633bf6-2b96-4cd9-8b8e-8692e4d3a12e" providerId="ADAL" clId="{E3974B8D-EFC9-44F1-B1AF-8838DE39F9D8}" dt="2020-11-23T16:56:05.872" v="622" actId="1076"/>
          <ac:picMkLst>
            <pc:docMk/>
            <pc:sldMk cId="204322586" sldId="5778"/>
            <ac:picMk id="29" creationId="{9715AE3B-3A17-4DB1-A10A-C3200FB83BB0}"/>
          </ac:picMkLst>
        </pc:picChg>
      </pc:sldChg>
      <pc:sldChg chg="addSp delSp modSp mod modClrScheme chgLayout">
        <pc:chgData name="Radovan Trtilek" userId="00633bf6-2b96-4cd9-8b8e-8692e4d3a12e" providerId="ADAL" clId="{E3974B8D-EFC9-44F1-B1AF-8838DE39F9D8}" dt="2020-12-08T18:52:36.569" v="2669" actId="20577"/>
        <pc:sldMkLst>
          <pc:docMk/>
          <pc:sldMk cId="1750635581" sldId="5780"/>
        </pc:sldMkLst>
        <pc:spChg chg="add mod ord">
          <ac:chgData name="Radovan Trtilek" userId="00633bf6-2b96-4cd9-8b8e-8692e4d3a12e" providerId="ADAL" clId="{E3974B8D-EFC9-44F1-B1AF-8838DE39F9D8}" dt="2020-11-23T12:01:20.308" v="56"/>
          <ac:spMkLst>
            <pc:docMk/>
            <pc:sldMk cId="1750635581" sldId="5780"/>
            <ac:spMk id="2" creationId="{7F579A83-819A-43A5-B290-AA3320F60957}"/>
          </ac:spMkLst>
        </pc:spChg>
        <pc:spChg chg="del mod ord">
          <ac:chgData name="Radovan Trtilek" userId="00633bf6-2b96-4cd9-8b8e-8692e4d3a12e" providerId="ADAL" clId="{E3974B8D-EFC9-44F1-B1AF-8838DE39F9D8}" dt="2020-11-23T12:01:15.962" v="54" actId="478"/>
          <ac:spMkLst>
            <pc:docMk/>
            <pc:sldMk cId="1750635581" sldId="5780"/>
            <ac:spMk id="5" creationId="{109262D6-29CA-4738-AC8E-F55587C03828}"/>
          </ac:spMkLst>
        </pc:spChg>
        <pc:spChg chg="mod">
          <ac:chgData name="Radovan Trtilek" userId="00633bf6-2b96-4cd9-8b8e-8692e4d3a12e" providerId="ADAL" clId="{E3974B8D-EFC9-44F1-B1AF-8838DE39F9D8}" dt="2020-11-23T12:08:18.707" v="169" actId="164"/>
          <ac:spMkLst>
            <pc:docMk/>
            <pc:sldMk cId="1750635581" sldId="5780"/>
            <ac:spMk id="8" creationId="{EB2FBCAE-01E3-44A0-9322-3435834CEE20}"/>
          </ac:spMkLst>
        </pc:spChg>
        <pc:spChg chg="mod">
          <ac:chgData name="Radovan Trtilek" userId="00633bf6-2b96-4cd9-8b8e-8692e4d3a12e" providerId="ADAL" clId="{E3974B8D-EFC9-44F1-B1AF-8838DE39F9D8}" dt="2020-11-23T12:08:18.707" v="169" actId="164"/>
          <ac:spMkLst>
            <pc:docMk/>
            <pc:sldMk cId="1750635581" sldId="5780"/>
            <ac:spMk id="20" creationId="{500E41CB-17A3-4984-A55F-0192747F0DE4}"/>
          </ac:spMkLst>
        </pc:spChg>
        <pc:spChg chg="del">
          <ac:chgData name="Radovan Trtilek" userId="00633bf6-2b96-4cd9-8b8e-8692e4d3a12e" providerId="ADAL" clId="{E3974B8D-EFC9-44F1-B1AF-8838DE39F9D8}" dt="2020-11-23T12:08:10.031" v="168" actId="478"/>
          <ac:spMkLst>
            <pc:docMk/>
            <pc:sldMk cId="1750635581" sldId="5780"/>
            <ac:spMk id="21" creationId="{5FC42B93-A574-4B11-B0F5-6014CE02F747}"/>
          </ac:spMkLst>
        </pc:spChg>
        <pc:spChg chg="mod">
          <ac:chgData name="Radovan Trtilek" userId="00633bf6-2b96-4cd9-8b8e-8692e4d3a12e" providerId="ADAL" clId="{E3974B8D-EFC9-44F1-B1AF-8838DE39F9D8}" dt="2020-11-23T12:08:18.707" v="169" actId="164"/>
          <ac:spMkLst>
            <pc:docMk/>
            <pc:sldMk cId="1750635581" sldId="5780"/>
            <ac:spMk id="67" creationId="{22A7AA3B-2AC2-4B10-A8CE-D12F5341A697}"/>
          </ac:spMkLst>
        </pc:spChg>
        <pc:spChg chg="mod">
          <ac:chgData name="Radovan Trtilek" userId="00633bf6-2b96-4cd9-8b8e-8692e4d3a12e" providerId="ADAL" clId="{E3974B8D-EFC9-44F1-B1AF-8838DE39F9D8}" dt="2020-11-23T12:08:18.707" v="169" actId="164"/>
          <ac:spMkLst>
            <pc:docMk/>
            <pc:sldMk cId="1750635581" sldId="5780"/>
            <ac:spMk id="68" creationId="{90E17FC9-AE92-407A-A12C-3185A268987C}"/>
          </ac:spMkLst>
        </pc:spChg>
        <pc:spChg chg="mod">
          <ac:chgData name="Radovan Trtilek" userId="00633bf6-2b96-4cd9-8b8e-8692e4d3a12e" providerId="ADAL" clId="{E3974B8D-EFC9-44F1-B1AF-8838DE39F9D8}" dt="2020-11-23T12:08:18.707" v="169" actId="164"/>
          <ac:spMkLst>
            <pc:docMk/>
            <pc:sldMk cId="1750635581" sldId="5780"/>
            <ac:spMk id="69" creationId="{39CBF44C-7FC2-429B-8A21-5295770B4C8F}"/>
          </ac:spMkLst>
        </pc:spChg>
        <pc:spChg chg="mod">
          <ac:chgData name="Radovan Trtilek" userId="00633bf6-2b96-4cd9-8b8e-8692e4d3a12e" providerId="ADAL" clId="{E3974B8D-EFC9-44F1-B1AF-8838DE39F9D8}" dt="2020-11-23T12:08:18.707" v="169" actId="164"/>
          <ac:spMkLst>
            <pc:docMk/>
            <pc:sldMk cId="1750635581" sldId="5780"/>
            <ac:spMk id="70" creationId="{7FC11AFC-B579-40C7-AD43-A1C63295D1EC}"/>
          </ac:spMkLst>
        </pc:spChg>
        <pc:spChg chg="mod">
          <ac:chgData name="Radovan Trtilek" userId="00633bf6-2b96-4cd9-8b8e-8692e4d3a12e" providerId="ADAL" clId="{E3974B8D-EFC9-44F1-B1AF-8838DE39F9D8}" dt="2020-11-23T12:08:18.707" v="169" actId="164"/>
          <ac:spMkLst>
            <pc:docMk/>
            <pc:sldMk cId="1750635581" sldId="5780"/>
            <ac:spMk id="71" creationId="{086382BA-BA84-4EF9-AE06-031B03BCD286}"/>
          </ac:spMkLst>
        </pc:spChg>
        <pc:spChg chg="mod">
          <ac:chgData name="Radovan Trtilek" userId="00633bf6-2b96-4cd9-8b8e-8692e4d3a12e" providerId="ADAL" clId="{E3974B8D-EFC9-44F1-B1AF-8838DE39F9D8}" dt="2020-11-23T12:08:18.707" v="169" actId="164"/>
          <ac:spMkLst>
            <pc:docMk/>
            <pc:sldMk cId="1750635581" sldId="5780"/>
            <ac:spMk id="72" creationId="{89836895-F75D-4F81-B41F-19A9C05A6AC3}"/>
          </ac:spMkLst>
        </pc:spChg>
        <pc:spChg chg="mod">
          <ac:chgData name="Radovan Trtilek" userId="00633bf6-2b96-4cd9-8b8e-8692e4d3a12e" providerId="ADAL" clId="{E3974B8D-EFC9-44F1-B1AF-8838DE39F9D8}" dt="2020-11-23T12:08:18.707" v="169" actId="164"/>
          <ac:spMkLst>
            <pc:docMk/>
            <pc:sldMk cId="1750635581" sldId="5780"/>
            <ac:spMk id="77" creationId="{86334A96-9D95-4BF8-9F5E-A3F052E6CE09}"/>
          </ac:spMkLst>
        </pc:spChg>
        <pc:spChg chg="mod">
          <ac:chgData name="Radovan Trtilek" userId="00633bf6-2b96-4cd9-8b8e-8692e4d3a12e" providerId="ADAL" clId="{E3974B8D-EFC9-44F1-B1AF-8838DE39F9D8}" dt="2020-11-23T12:08:18.707" v="169" actId="164"/>
          <ac:spMkLst>
            <pc:docMk/>
            <pc:sldMk cId="1750635581" sldId="5780"/>
            <ac:spMk id="80" creationId="{5B027F0B-C435-4862-8D8C-08AE69892D1B}"/>
          </ac:spMkLst>
        </pc:spChg>
        <pc:spChg chg="mod">
          <ac:chgData name="Radovan Trtilek" userId="00633bf6-2b96-4cd9-8b8e-8692e4d3a12e" providerId="ADAL" clId="{E3974B8D-EFC9-44F1-B1AF-8838DE39F9D8}" dt="2020-11-23T12:08:18.707" v="169" actId="164"/>
          <ac:spMkLst>
            <pc:docMk/>
            <pc:sldMk cId="1750635581" sldId="5780"/>
            <ac:spMk id="83" creationId="{80AB25A4-C758-4EC3-B808-50696D1228A1}"/>
          </ac:spMkLst>
        </pc:spChg>
        <pc:spChg chg="mod">
          <ac:chgData name="Radovan Trtilek" userId="00633bf6-2b96-4cd9-8b8e-8692e4d3a12e" providerId="ADAL" clId="{E3974B8D-EFC9-44F1-B1AF-8838DE39F9D8}" dt="2020-12-08T18:52:36.569" v="2669" actId="20577"/>
          <ac:spMkLst>
            <pc:docMk/>
            <pc:sldMk cId="1750635581" sldId="5780"/>
            <ac:spMk id="87" creationId="{14F8EE07-0175-4B7E-AF6A-90D8416C7182}"/>
          </ac:spMkLst>
        </pc:spChg>
        <pc:spChg chg="mod">
          <ac:chgData name="Radovan Trtilek" userId="00633bf6-2b96-4cd9-8b8e-8692e4d3a12e" providerId="ADAL" clId="{E3974B8D-EFC9-44F1-B1AF-8838DE39F9D8}" dt="2020-11-23T12:08:18.707" v="169" actId="164"/>
          <ac:spMkLst>
            <pc:docMk/>
            <pc:sldMk cId="1750635581" sldId="5780"/>
            <ac:spMk id="90" creationId="{72EFD9BA-9555-44C3-B292-B70E66F6F0D0}"/>
          </ac:spMkLst>
        </pc:spChg>
        <pc:spChg chg="mod">
          <ac:chgData name="Radovan Trtilek" userId="00633bf6-2b96-4cd9-8b8e-8692e4d3a12e" providerId="ADAL" clId="{E3974B8D-EFC9-44F1-B1AF-8838DE39F9D8}" dt="2020-11-23T12:08:18.707" v="169" actId="164"/>
          <ac:spMkLst>
            <pc:docMk/>
            <pc:sldMk cId="1750635581" sldId="5780"/>
            <ac:spMk id="91" creationId="{548625E5-E8FE-436B-8C2E-9C33906B9099}"/>
          </ac:spMkLst>
        </pc:spChg>
        <pc:grpChg chg="add mod">
          <ac:chgData name="Radovan Trtilek" userId="00633bf6-2b96-4cd9-8b8e-8692e4d3a12e" providerId="ADAL" clId="{E3974B8D-EFC9-44F1-B1AF-8838DE39F9D8}" dt="2020-11-23T12:08:22.970" v="170" actId="1076"/>
          <ac:grpSpMkLst>
            <pc:docMk/>
            <pc:sldMk cId="1750635581" sldId="5780"/>
            <ac:grpSpMk id="3" creationId="{C6502A76-927A-4B80-906F-28D8FFC69661}"/>
          </ac:grpSpMkLst>
        </pc:grpChg>
        <pc:picChg chg="mod">
          <ac:chgData name="Radovan Trtilek" userId="00633bf6-2b96-4cd9-8b8e-8692e4d3a12e" providerId="ADAL" clId="{E3974B8D-EFC9-44F1-B1AF-8838DE39F9D8}" dt="2020-11-23T12:08:18.707" v="169" actId="164"/>
          <ac:picMkLst>
            <pc:docMk/>
            <pc:sldMk cId="1750635581" sldId="5780"/>
            <ac:picMk id="16" creationId="{1FBCEEF4-5F99-4A76-BD24-2219F1446047}"/>
          </ac:picMkLst>
        </pc:picChg>
      </pc:sldChg>
      <pc:sldChg chg="del">
        <pc:chgData name="Radovan Trtilek" userId="00633bf6-2b96-4cd9-8b8e-8692e4d3a12e" providerId="ADAL" clId="{E3974B8D-EFC9-44F1-B1AF-8838DE39F9D8}" dt="2020-12-08T18:36:00.401" v="2153" actId="47"/>
        <pc:sldMkLst>
          <pc:docMk/>
          <pc:sldMk cId="3054753728" sldId="5782"/>
        </pc:sldMkLst>
      </pc:sldChg>
      <pc:sldChg chg="addSp delSp modSp mod modClrScheme delCm modCm chgLayout">
        <pc:chgData name="Radovan Trtilek" userId="00633bf6-2b96-4cd9-8b8e-8692e4d3a12e" providerId="ADAL" clId="{E3974B8D-EFC9-44F1-B1AF-8838DE39F9D8}" dt="2020-12-14T16:48:53.005" v="3592" actId="20577"/>
        <pc:sldMkLst>
          <pc:docMk/>
          <pc:sldMk cId="1675899137" sldId="5784"/>
        </pc:sldMkLst>
        <pc:spChg chg="del mod ord">
          <ac:chgData name="Radovan Trtilek" userId="00633bf6-2b96-4cd9-8b8e-8692e4d3a12e" providerId="ADAL" clId="{E3974B8D-EFC9-44F1-B1AF-8838DE39F9D8}" dt="2020-11-23T12:01:37.479" v="62" actId="478"/>
          <ac:spMkLst>
            <pc:docMk/>
            <pc:sldMk cId="1675899137" sldId="5784"/>
            <ac:spMk id="3" creationId="{C5A2D6D1-AA09-48A5-BB2D-EC155DF7703B}"/>
          </ac:spMkLst>
        </pc:spChg>
        <pc:spChg chg="add mod ord">
          <ac:chgData name="Radovan Trtilek" userId="00633bf6-2b96-4cd9-8b8e-8692e4d3a12e" providerId="ADAL" clId="{E3974B8D-EFC9-44F1-B1AF-8838DE39F9D8}" dt="2020-11-23T12:01:41.850" v="64"/>
          <ac:spMkLst>
            <pc:docMk/>
            <pc:sldMk cId="1675899137" sldId="5784"/>
            <ac:spMk id="5" creationId="{98BAC9E6-A096-4E2B-8AF9-507988370412}"/>
          </ac:spMkLst>
        </pc:spChg>
        <pc:spChg chg="add mod">
          <ac:chgData name="Radovan Trtilek" userId="00633bf6-2b96-4cd9-8b8e-8692e4d3a12e" providerId="ADAL" clId="{E3974B8D-EFC9-44F1-B1AF-8838DE39F9D8}" dt="2020-12-08T18:38:08.595" v="2190" actId="14100"/>
          <ac:spMkLst>
            <pc:docMk/>
            <pc:sldMk cId="1675899137" sldId="5784"/>
            <ac:spMk id="6" creationId="{C656A7F8-3CF5-48F4-99A9-51B08B2AAE32}"/>
          </ac:spMkLst>
        </pc:spChg>
        <pc:spChg chg="add mod">
          <ac:chgData name="Radovan Trtilek" userId="00633bf6-2b96-4cd9-8b8e-8692e4d3a12e" providerId="ADAL" clId="{E3974B8D-EFC9-44F1-B1AF-8838DE39F9D8}" dt="2020-12-08T18:38:03.573" v="2189" actId="1036"/>
          <ac:spMkLst>
            <pc:docMk/>
            <pc:sldMk cId="1675899137" sldId="5784"/>
            <ac:spMk id="7" creationId="{DB067F25-B530-4112-8915-A330E19D888B}"/>
          </ac:spMkLst>
        </pc:spChg>
        <pc:spChg chg="add mod">
          <ac:chgData name="Radovan Trtilek" userId="00633bf6-2b96-4cd9-8b8e-8692e4d3a12e" providerId="ADAL" clId="{E3974B8D-EFC9-44F1-B1AF-8838DE39F9D8}" dt="2020-12-08T18:38:03.573" v="2189" actId="1036"/>
          <ac:spMkLst>
            <pc:docMk/>
            <pc:sldMk cId="1675899137" sldId="5784"/>
            <ac:spMk id="8" creationId="{9EE38F2B-FFC7-4908-9D60-ED669BDD055F}"/>
          </ac:spMkLst>
        </pc:spChg>
        <pc:spChg chg="add mod">
          <ac:chgData name="Radovan Trtilek" userId="00633bf6-2b96-4cd9-8b8e-8692e4d3a12e" providerId="ADAL" clId="{E3974B8D-EFC9-44F1-B1AF-8838DE39F9D8}" dt="2020-12-08T18:38:03.573" v="2189" actId="1036"/>
          <ac:spMkLst>
            <pc:docMk/>
            <pc:sldMk cId="1675899137" sldId="5784"/>
            <ac:spMk id="9" creationId="{7598C6EA-D601-4714-B76D-B8F3A72D6842}"/>
          </ac:spMkLst>
        </pc:spChg>
        <pc:spChg chg="add mod">
          <ac:chgData name="Radovan Trtilek" userId="00633bf6-2b96-4cd9-8b8e-8692e4d3a12e" providerId="ADAL" clId="{E3974B8D-EFC9-44F1-B1AF-8838DE39F9D8}" dt="2020-12-14T13:13:59.396" v="3359" actId="11530"/>
          <ac:spMkLst>
            <pc:docMk/>
            <pc:sldMk cId="1675899137" sldId="5784"/>
            <ac:spMk id="11" creationId="{FFE895C0-0731-4771-93B0-33C87D808A96}"/>
          </ac:spMkLst>
        </pc:spChg>
        <pc:graphicFrameChg chg="del mod">
          <ac:chgData name="Radovan Trtilek" userId="00633bf6-2b96-4cd9-8b8e-8692e4d3a12e" providerId="ADAL" clId="{E3974B8D-EFC9-44F1-B1AF-8838DE39F9D8}" dt="2020-12-08T18:37:20.529" v="2157" actId="478"/>
          <ac:graphicFrameMkLst>
            <pc:docMk/>
            <pc:sldMk cId="1675899137" sldId="5784"/>
            <ac:graphicFrameMk id="2" creationId="{4402F6ED-A9E6-4D34-A358-7D88453BF8BB}"/>
          </ac:graphicFrameMkLst>
        </pc:graphicFrameChg>
        <pc:graphicFrameChg chg="mod">
          <ac:chgData name="Radovan Trtilek" userId="00633bf6-2b96-4cd9-8b8e-8692e4d3a12e" providerId="ADAL" clId="{E3974B8D-EFC9-44F1-B1AF-8838DE39F9D8}" dt="2020-12-14T16:48:53.005" v="3592" actId="20577"/>
          <ac:graphicFrameMkLst>
            <pc:docMk/>
            <pc:sldMk cId="1675899137" sldId="5784"/>
            <ac:graphicFrameMk id="4" creationId="{8EB865D1-34FD-4166-8D00-72D66245D143}"/>
          </ac:graphicFrameMkLst>
        </pc:graphicFrameChg>
        <pc:picChg chg="add mod">
          <ac:chgData name="Radovan Trtilek" userId="00633bf6-2b96-4cd9-8b8e-8692e4d3a12e" providerId="ADAL" clId="{E3974B8D-EFC9-44F1-B1AF-8838DE39F9D8}" dt="2020-12-08T18:38:03.573" v="2189" actId="1036"/>
          <ac:picMkLst>
            <pc:docMk/>
            <pc:sldMk cId="1675899137" sldId="5784"/>
            <ac:picMk id="10" creationId="{7484FB3E-5E0D-40C3-AA99-28E9303566C9}"/>
          </ac:picMkLst>
        </pc:picChg>
      </pc:sldChg>
      <pc:sldChg chg="addSp delSp modSp del mod modClrScheme modShow chgLayout">
        <pc:chgData name="Radovan Trtilek" userId="00633bf6-2b96-4cd9-8b8e-8692e4d3a12e" providerId="ADAL" clId="{E3974B8D-EFC9-44F1-B1AF-8838DE39F9D8}" dt="2020-12-08T18:23:50.676" v="1999" actId="47"/>
        <pc:sldMkLst>
          <pc:docMk/>
          <pc:sldMk cId="4088865308" sldId="5785"/>
        </pc:sldMkLst>
        <pc:spChg chg="del mod ord">
          <ac:chgData name="Radovan Trtilek" userId="00633bf6-2b96-4cd9-8b8e-8692e4d3a12e" providerId="ADAL" clId="{E3974B8D-EFC9-44F1-B1AF-8838DE39F9D8}" dt="2020-11-23T12:01:25.099" v="58" actId="478"/>
          <ac:spMkLst>
            <pc:docMk/>
            <pc:sldMk cId="4088865308" sldId="5785"/>
            <ac:spMk id="3" creationId="{C5A2D6D1-AA09-48A5-BB2D-EC155DF7703B}"/>
          </ac:spMkLst>
        </pc:spChg>
        <pc:spChg chg="add mod ord">
          <ac:chgData name="Radovan Trtilek" userId="00633bf6-2b96-4cd9-8b8e-8692e4d3a12e" providerId="ADAL" clId="{E3974B8D-EFC9-44F1-B1AF-8838DE39F9D8}" dt="2020-11-23T12:01:31.922" v="60"/>
          <ac:spMkLst>
            <pc:docMk/>
            <pc:sldMk cId="4088865308" sldId="5785"/>
            <ac:spMk id="5" creationId="{678A6B69-01F4-4C7E-9EE4-3C2E29F1F59D}"/>
          </ac:spMkLst>
        </pc:spChg>
      </pc:sldChg>
      <pc:sldChg chg="addSp delSp modSp del mod modShow">
        <pc:chgData name="Radovan Trtilek" userId="00633bf6-2b96-4cd9-8b8e-8692e4d3a12e" providerId="ADAL" clId="{E3974B8D-EFC9-44F1-B1AF-8838DE39F9D8}" dt="2020-12-14T17:01:20.108" v="4144" actId="47"/>
        <pc:sldMkLst>
          <pc:docMk/>
          <pc:sldMk cId="2860183263" sldId="5790"/>
        </pc:sldMkLst>
        <pc:spChg chg="add del mod">
          <ac:chgData name="Radovan Trtilek" userId="00633bf6-2b96-4cd9-8b8e-8692e4d3a12e" providerId="ADAL" clId="{E3974B8D-EFC9-44F1-B1AF-8838DE39F9D8}" dt="2020-12-08T08:41:27.284" v="1137" actId="478"/>
          <ac:spMkLst>
            <pc:docMk/>
            <pc:sldMk cId="2860183263" sldId="5790"/>
            <ac:spMk id="3" creationId="{9A5A2513-B150-458B-9676-4E2D595BF823}"/>
          </ac:spMkLst>
        </pc:spChg>
        <pc:spChg chg="add del mod">
          <ac:chgData name="Radovan Trtilek" userId="00633bf6-2b96-4cd9-8b8e-8692e4d3a12e" providerId="ADAL" clId="{E3974B8D-EFC9-44F1-B1AF-8838DE39F9D8}" dt="2020-12-08T18:14:25.664" v="1821" actId="108"/>
          <ac:spMkLst>
            <pc:docMk/>
            <pc:sldMk cId="2860183263" sldId="5790"/>
            <ac:spMk id="5" creationId="{39677C1E-473A-48A0-9704-567325388DEF}"/>
          </ac:spMkLst>
        </pc:spChg>
        <pc:spChg chg="mod">
          <ac:chgData name="Radovan Trtilek" userId="00633bf6-2b96-4cd9-8b8e-8692e4d3a12e" providerId="ADAL" clId="{E3974B8D-EFC9-44F1-B1AF-8838DE39F9D8}" dt="2020-12-08T19:07:48.974" v="2993" actId="20577"/>
          <ac:spMkLst>
            <pc:docMk/>
            <pc:sldMk cId="2860183263" sldId="5790"/>
            <ac:spMk id="6" creationId="{971FA6D8-8379-461A-B234-749E7BD276AD}"/>
          </ac:spMkLst>
        </pc:spChg>
      </pc:sldChg>
      <pc:sldChg chg="modSp del mod modShow">
        <pc:chgData name="Radovan Trtilek" userId="00633bf6-2b96-4cd9-8b8e-8692e4d3a12e" providerId="ADAL" clId="{E3974B8D-EFC9-44F1-B1AF-8838DE39F9D8}" dt="2020-12-14T17:01:21.531" v="4145" actId="47"/>
        <pc:sldMkLst>
          <pc:docMk/>
          <pc:sldMk cId="1691178375" sldId="5793"/>
        </pc:sldMkLst>
        <pc:spChg chg="mod">
          <ac:chgData name="Radovan Trtilek" userId="00633bf6-2b96-4cd9-8b8e-8692e4d3a12e" providerId="ADAL" clId="{E3974B8D-EFC9-44F1-B1AF-8838DE39F9D8}" dt="2020-12-08T08:39:24.487" v="1047" actId="20577"/>
          <ac:spMkLst>
            <pc:docMk/>
            <pc:sldMk cId="1691178375" sldId="5793"/>
            <ac:spMk id="4" creationId="{7FF52423-BE95-44FF-A77E-073736B052E1}"/>
          </ac:spMkLst>
        </pc:spChg>
        <pc:spChg chg="mod">
          <ac:chgData name="Radovan Trtilek" userId="00633bf6-2b96-4cd9-8b8e-8692e4d3a12e" providerId="ADAL" clId="{E3974B8D-EFC9-44F1-B1AF-8838DE39F9D8}" dt="2020-12-08T19:07:23.135" v="2992"/>
          <ac:spMkLst>
            <pc:docMk/>
            <pc:sldMk cId="1691178375" sldId="5793"/>
            <ac:spMk id="5" creationId="{39677C1E-473A-48A0-9704-567325388DEF}"/>
          </ac:spMkLst>
        </pc:spChg>
      </pc:sldChg>
      <pc:sldChg chg="modSp mod">
        <pc:chgData name="Radovan Trtilek" userId="00633bf6-2b96-4cd9-8b8e-8692e4d3a12e" providerId="ADAL" clId="{E3974B8D-EFC9-44F1-B1AF-8838DE39F9D8}" dt="2020-12-14T17:01:34.883" v="4165" actId="20577"/>
        <pc:sldMkLst>
          <pc:docMk/>
          <pc:sldMk cId="3125132700" sldId="5794"/>
        </pc:sldMkLst>
        <pc:spChg chg="mod">
          <ac:chgData name="Radovan Trtilek" userId="00633bf6-2b96-4cd9-8b8e-8692e4d3a12e" providerId="ADAL" clId="{E3974B8D-EFC9-44F1-B1AF-8838DE39F9D8}" dt="2020-12-14T17:01:34.883" v="4165" actId="20577"/>
          <ac:spMkLst>
            <pc:docMk/>
            <pc:sldMk cId="3125132700" sldId="5794"/>
            <ac:spMk id="19" creationId="{F0295A10-0416-45C6-A4E6-563C7737E57B}"/>
          </ac:spMkLst>
        </pc:spChg>
      </pc:sldChg>
      <pc:sldChg chg="addSp delSp modSp mod chgLayout">
        <pc:chgData name="Radovan Trtilek" userId="00633bf6-2b96-4cd9-8b8e-8692e4d3a12e" providerId="ADAL" clId="{E3974B8D-EFC9-44F1-B1AF-8838DE39F9D8}" dt="2020-12-15T13:00:26.267" v="4649" actId="20577"/>
        <pc:sldMkLst>
          <pc:docMk/>
          <pc:sldMk cId="335602996" sldId="5795"/>
        </pc:sldMkLst>
        <pc:spChg chg="del mod">
          <ac:chgData name="Radovan Trtilek" userId="00633bf6-2b96-4cd9-8b8e-8692e4d3a12e" providerId="ADAL" clId="{E3974B8D-EFC9-44F1-B1AF-8838DE39F9D8}" dt="2020-11-23T12:02:02.061" v="75" actId="478"/>
          <ac:spMkLst>
            <pc:docMk/>
            <pc:sldMk cId="335602996" sldId="5795"/>
            <ac:spMk id="2" creationId="{00000000-0000-0000-0000-000000000000}"/>
          </ac:spMkLst>
        </pc:spChg>
        <pc:spChg chg="mod">
          <ac:chgData name="Radovan Trtilek" userId="00633bf6-2b96-4cd9-8b8e-8692e4d3a12e" providerId="ADAL" clId="{E3974B8D-EFC9-44F1-B1AF-8838DE39F9D8}" dt="2020-11-23T12:02:19.829" v="94" actId="1038"/>
          <ac:spMkLst>
            <pc:docMk/>
            <pc:sldMk cId="335602996" sldId="5795"/>
            <ac:spMk id="3" creationId="{65F203AB-7BBB-4B2D-BCF6-3E32C6309A27}"/>
          </ac:spMkLst>
        </pc:spChg>
        <pc:spChg chg="mod">
          <ac:chgData name="Radovan Trtilek" userId="00633bf6-2b96-4cd9-8b8e-8692e4d3a12e" providerId="ADAL" clId="{E3974B8D-EFC9-44F1-B1AF-8838DE39F9D8}" dt="2020-11-23T17:10:01.760" v="871" actId="20577"/>
          <ac:spMkLst>
            <pc:docMk/>
            <pc:sldMk cId="335602996" sldId="5795"/>
            <ac:spMk id="5" creationId="{96BA0095-95CC-4457-9B33-26C292E41FCF}"/>
          </ac:spMkLst>
        </pc:spChg>
        <pc:spChg chg="add mod ord">
          <ac:chgData name="Radovan Trtilek" userId="00633bf6-2b96-4cd9-8b8e-8692e4d3a12e" providerId="ADAL" clId="{E3974B8D-EFC9-44F1-B1AF-8838DE39F9D8}" dt="2020-11-23T12:02:08.470" v="77"/>
          <ac:spMkLst>
            <pc:docMk/>
            <pc:sldMk cId="335602996" sldId="5795"/>
            <ac:spMk id="7" creationId="{D4C772D6-D337-4347-BF12-1D8C3A9B9466}"/>
          </ac:spMkLst>
        </pc:spChg>
        <pc:spChg chg="mod">
          <ac:chgData name="Radovan Trtilek" userId="00633bf6-2b96-4cd9-8b8e-8692e4d3a12e" providerId="ADAL" clId="{E3974B8D-EFC9-44F1-B1AF-8838DE39F9D8}" dt="2020-12-15T13:00:26.267" v="4649" actId="20577"/>
          <ac:spMkLst>
            <pc:docMk/>
            <pc:sldMk cId="335602996" sldId="5795"/>
            <ac:spMk id="8" creationId="{605214D8-850C-4E52-BEBB-F4B6AEA8B8AA}"/>
          </ac:spMkLst>
        </pc:spChg>
        <pc:spChg chg="mod">
          <ac:chgData name="Radovan Trtilek" userId="00633bf6-2b96-4cd9-8b8e-8692e4d3a12e" providerId="ADAL" clId="{E3974B8D-EFC9-44F1-B1AF-8838DE39F9D8}" dt="2020-12-08T18:55:37.234" v="2771" actId="20577"/>
          <ac:spMkLst>
            <pc:docMk/>
            <pc:sldMk cId="335602996" sldId="5795"/>
            <ac:spMk id="13" creationId="{38D286D7-E438-4D80-91A7-9937AF9B39BE}"/>
          </ac:spMkLst>
        </pc:spChg>
      </pc:sldChg>
      <pc:sldChg chg="del mod modShow">
        <pc:chgData name="Radovan Trtilek" userId="00633bf6-2b96-4cd9-8b8e-8692e4d3a12e" providerId="ADAL" clId="{E3974B8D-EFC9-44F1-B1AF-8838DE39F9D8}" dt="2020-12-14T17:01:22.952" v="4146" actId="47"/>
        <pc:sldMkLst>
          <pc:docMk/>
          <pc:sldMk cId="918373860" sldId="5796"/>
        </pc:sldMkLst>
      </pc:sldChg>
      <pc:sldChg chg="addSp delSp modSp new del mod modClrScheme chgLayout">
        <pc:chgData name="Radovan Trtilek" userId="00633bf6-2b96-4cd9-8b8e-8692e4d3a12e" providerId="ADAL" clId="{E3974B8D-EFC9-44F1-B1AF-8838DE39F9D8}" dt="2020-12-08T08:39:12.984" v="1034" actId="47"/>
        <pc:sldMkLst>
          <pc:docMk/>
          <pc:sldMk cId="2186098151" sldId="5797"/>
        </pc:sldMkLst>
        <pc:spChg chg="del mod ord">
          <ac:chgData name="Radovan Trtilek" userId="00633bf6-2b96-4cd9-8b8e-8692e4d3a12e" providerId="ADAL" clId="{E3974B8D-EFC9-44F1-B1AF-8838DE39F9D8}" dt="2020-12-08T08:37:44.069" v="1019" actId="700"/>
          <ac:spMkLst>
            <pc:docMk/>
            <pc:sldMk cId="2186098151" sldId="5797"/>
            <ac:spMk id="2" creationId="{CA7AE4E0-46E8-4F8E-AFBD-8E21B24E8B8B}"/>
          </ac:spMkLst>
        </pc:spChg>
        <pc:spChg chg="del">
          <ac:chgData name="Radovan Trtilek" userId="00633bf6-2b96-4cd9-8b8e-8692e4d3a12e" providerId="ADAL" clId="{E3974B8D-EFC9-44F1-B1AF-8838DE39F9D8}" dt="2020-12-08T08:37:44.069" v="1019" actId="700"/>
          <ac:spMkLst>
            <pc:docMk/>
            <pc:sldMk cId="2186098151" sldId="5797"/>
            <ac:spMk id="3" creationId="{9509D73D-4F9C-4CDD-8B42-16E70BA21BDC}"/>
          </ac:spMkLst>
        </pc:spChg>
        <pc:spChg chg="del">
          <ac:chgData name="Radovan Trtilek" userId="00633bf6-2b96-4cd9-8b8e-8692e4d3a12e" providerId="ADAL" clId="{E3974B8D-EFC9-44F1-B1AF-8838DE39F9D8}" dt="2020-12-08T08:37:44.069" v="1019" actId="700"/>
          <ac:spMkLst>
            <pc:docMk/>
            <pc:sldMk cId="2186098151" sldId="5797"/>
            <ac:spMk id="4" creationId="{A10AB5DB-E030-496C-BEC3-03FC850044EC}"/>
          </ac:spMkLst>
        </pc:spChg>
        <pc:spChg chg="add del mod ord">
          <ac:chgData name="Radovan Trtilek" userId="00633bf6-2b96-4cd9-8b8e-8692e4d3a12e" providerId="ADAL" clId="{E3974B8D-EFC9-44F1-B1AF-8838DE39F9D8}" dt="2020-12-08T08:38:30.363" v="1020" actId="700"/>
          <ac:spMkLst>
            <pc:docMk/>
            <pc:sldMk cId="2186098151" sldId="5797"/>
            <ac:spMk id="5" creationId="{43BA78E8-E265-4357-9204-A1B5566B3E29}"/>
          </ac:spMkLst>
        </pc:spChg>
        <pc:spChg chg="add del mod ord">
          <ac:chgData name="Radovan Trtilek" userId="00633bf6-2b96-4cd9-8b8e-8692e4d3a12e" providerId="ADAL" clId="{E3974B8D-EFC9-44F1-B1AF-8838DE39F9D8}" dt="2020-12-08T08:38:30.363" v="1020" actId="700"/>
          <ac:spMkLst>
            <pc:docMk/>
            <pc:sldMk cId="2186098151" sldId="5797"/>
            <ac:spMk id="6" creationId="{4A2DF49B-3793-43AB-B628-805BD8F0BD5C}"/>
          </ac:spMkLst>
        </pc:spChg>
        <pc:spChg chg="add mod ord">
          <ac:chgData name="Radovan Trtilek" userId="00633bf6-2b96-4cd9-8b8e-8692e4d3a12e" providerId="ADAL" clId="{E3974B8D-EFC9-44F1-B1AF-8838DE39F9D8}" dt="2020-12-08T08:39:01.124" v="1032" actId="700"/>
          <ac:spMkLst>
            <pc:docMk/>
            <pc:sldMk cId="2186098151" sldId="5797"/>
            <ac:spMk id="7" creationId="{63110F05-5ECE-4DBF-879F-538B3BD74D96}"/>
          </ac:spMkLst>
        </pc:spChg>
        <pc:spChg chg="add mod ord">
          <ac:chgData name="Radovan Trtilek" userId="00633bf6-2b96-4cd9-8b8e-8692e4d3a12e" providerId="ADAL" clId="{E3974B8D-EFC9-44F1-B1AF-8838DE39F9D8}" dt="2020-12-08T08:39:01.124" v="1032" actId="700"/>
          <ac:spMkLst>
            <pc:docMk/>
            <pc:sldMk cId="2186098151" sldId="5797"/>
            <ac:spMk id="8" creationId="{4AB262A8-B1CF-43B6-8D21-FCDFF3584E37}"/>
          </ac:spMkLst>
        </pc:spChg>
        <pc:spChg chg="add mod ord">
          <ac:chgData name="Radovan Trtilek" userId="00633bf6-2b96-4cd9-8b8e-8692e4d3a12e" providerId="ADAL" clId="{E3974B8D-EFC9-44F1-B1AF-8838DE39F9D8}" dt="2020-12-08T08:39:01.124" v="1032" actId="700"/>
          <ac:spMkLst>
            <pc:docMk/>
            <pc:sldMk cId="2186098151" sldId="5797"/>
            <ac:spMk id="9" creationId="{268D38E1-9C55-4945-BF6C-A12253C98C6D}"/>
          </ac:spMkLst>
        </pc:spChg>
      </pc:sldChg>
      <pc:sldChg chg="modSp add del mod ord">
        <pc:chgData name="Radovan Trtilek" userId="00633bf6-2b96-4cd9-8b8e-8692e4d3a12e" providerId="ADAL" clId="{E3974B8D-EFC9-44F1-B1AF-8838DE39F9D8}" dt="2020-12-08T19:05:54.509" v="2986"/>
        <pc:sldMkLst>
          <pc:docMk/>
          <pc:sldMk cId="1880701809" sldId="5798"/>
        </pc:sldMkLst>
        <pc:spChg chg="mod">
          <ac:chgData name="Radovan Trtilek" userId="00633bf6-2b96-4cd9-8b8e-8692e4d3a12e" providerId="ADAL" clId="{E3974B8D-EFC9-44F1-B1AF-8838DE39F9D8}" dt="2020-12-08T08:43:32.190" v="1197" actId="20577"/>
          <ac:spMkLst>
            <pc:docMk/>
            <pc:sldMk cId="1880701809" sldId="5798"/>
            <ac:spMk id="4" creationId="{7FF52423-BE95-44FF-A77E-073736B052E1}"/>
          </ac:spMkLst>
        </pc:spChg>
        <pc:spChg chg="mod">
          <ac:chgData name="Radovan Trtilek" userId="00633bf6-2b96-4cd9-8b8e-8692e4d3a12e" providerId="ADAL" clId="{E3974B8D-EFC9-44F1-B1AF-8838DE39F9D8}" dt="2020-12-08T18:20:07.855" v="1997" actId="20577"/>
          <ac:spMkLst>
            <pc:docMk/>
            <pc:sldMk cId="1880701809" sldId="5798"/>
            <ac:spMk id="5" creationId="{39677C1E-473A-48A0-9704-567325388DEF}"/>
          </ac:spMkLst>
        </pc:spChg>
      </pc:sldChg>
      <pc:sldChg chg="modSp add mod ord modShow">
        <pc:chgData name="Radovan Trtilek" userId="00633bf6-2b96-4cd9-8b8e-8692e4d3a12e" providerId="ADAL" clId="{E3974B8D-EFC9-44F1-B1AF-8838DE39F9D8}" dt="2020-12-14T13:38:52.497" v="3513"/>
        <pc:sldMkLst>
          <pc:docMk/>
          <pc:sldMk cId="4063692644" sldId="5799"/>
        </pc:sldMkLst>
        <pc:graphicFrameChg chg="mod">
          <ac:chgData name="Radovan Trtilek" userId="00633bf6-2b96-4cd9-8b8e-8692e4d3a12e" providerId="ADAL" clId="{E3974B8D-EFC9-44F1-B1AF-8838DE39F9D8}" dt="2020-12-14T13:38:52.497" v="3513"/>
          <ac:graphicFrameMkLst>
            <pc:docMk/>
            <pc:sldMk cId="4063692644" sldId="5799"/>
            <ac:graphicFrameMk id="2" creationId="{4402F6ED-A9E6-4D34-A358-7D88453BF8BB}"/>
          </ac:graphicFrameMkLst>
        </pc:graphicFrameChg>
      </pc:sldChg>
      <pc:sldChg chg="addSp delSp modSp new mod ord modClrScheme chgLayout">
        <pc:chgData name="Radovan Trtilek" userId="00633bf6-2b96-4cd9-8b8e-8692e4d3a12e" providerId="ADAL" clId="{E3974B8D-EFC9-44F1-B1AF-8838DE39F9D8}" dt="2020-12-21T17:58:32.147" v="4682" actId="20577"/>
        <pc:sldMkLst>
          <pc:docMk/>
          <pc:sldMk cId="2952564005" sldId="5800"/>
        </pc:sldMkLst>
        <pc:spChg chg="del mod ord">
          <ac:chgData name="Radovan Trtilek" userId="00633bf6-2b96-4cd9-8b8e-8692e4d3a12e" providerId="ADAL" clId="{E3974B8D-EFC9-44F1-B1AF-8838DE39F9D8}" dt="2020-12-14T16:17:16.955" v="3515" actId="700"/>
          <ac:spMkLst>
            <pc:docMk/>
            <pc:sldMk cId="2952564005" sldId="5800"/>
            <ac:spMk id="2" creationId="{77105669-4A71-48AB-9DA5-E9203E8621B8}"/>
          </ac:spMkLst>
        </pc:spChg>
        <pc:spChg chg="del">
          <ac:chgData name="Radovan Trtilek" userId="00633bf6-2b96-4cd9-8b8e-8692e4d3a12e" providerId="ADAL" clId="{E3974B8D-EFC9-44F1-B1AF-8838DE39F9D8}" dt="2020-12-14T16:17:16.955" v="3515" actId="700"/>
          <ac:spMkLst>
            <pc:docMk/>
            <pc:sldMk cId="2952564005" sldId="5800"/>
            <ac:spMk id="3" creationId="{321080C5-B23E-4EC0-BED1-D58B28FC9C93}"/>
          </ac:spMkLst>
        </pc:spChg>
        <pc:spChg chg="del">
          <ac:chgData name="Radovan Trtilek" userId="00633bf6-2b96-4cd9-8b8e-8692e4d3a12e" providerId="ADAL" clId="{E3974B8D-EFC9-44F1-B1AF-8838DE39F9D8}" dt="2020-12-14T16:17:16.955" v="3515" actId="700"/>
          <ac:spMkLst>
            <pc:docMk/>
            <pc:sldMk cId="2952564005" sldId="5800"/>
            <ac:spMk id="4" creationId="{591879DD-69FC-4F1E-9DFE-058357FB6D1F}"/>
          </ac:spMkLst>
        </pc:spChg>
        <pc:spChg chg="del">
          <ac:chgData name="Radovan Trtilek" userId="00633bf6-2b96-4cd9-8b8e-8692e4d3a12e" providerId="ADAL" clId="{E3974B8D-EFC9-44F1-B1AF-8838DE39F9D8}" dt="2020-12-14T16:17:16.955" v="3515" actId="700"/>
          <ac:spMkLst>
            <pc:docMk/>
            <pc:sldMk cId="2952564005" sldId="5800"/>
            <ac:spMk id="5" creationId="{ABBAC00F-80C2-4094-8217-1CB56EC9FFE7}"/>
          </ac:spMkLst>
        </pc:spChg>
        <pc:spChg chg="del">
          <ac:chgData name="Radovan Trtilek" userId="00633bf6-2b96-4cd9-8b8e-8692e4d3a12e" providerId="ADAL" clId="{E3974B8D-EFC9-44F1-B1AF-8838DE39F9D8}" dt="2020-12-14T16:17:16.955" v="3515" actId="700"/>
          <ac:spMkLst>
            <pc:docMk/>
            <pc:sldMk cId="2952564005" sldId="5800"/>
            <ac:spMk id="6" creationId="{8C155699-D75C-464B-B5DD-B388F93B92FA}"/>
          </ac:spMkLst>
        </pc:spChg>
        <pc:spChg chg="del">
          <ac:chgData name="Radovan Trtilek" userId="00633bf6-2b96-4cd9-8b8e-8692e4d3a12e" providerId="ADAL" clId="{E3974B8D-EFC9-44F1-B1AF-8838DE39F9D8}" dt="2020-12-14T16:17:16.955" v="3515" actId="700"/>
          <ac:spMkLst>
            <pc:docMk/>
            <pc:sldMk cId="2952564005" sldId="5800"/>
            <ac:spMk id="7" creationId="{632B11D3-4B60-40E0-958A-EFB34403D72B}"/>
          </ac:spMkLst>
        </pc:spChg>
        <pc:spChg chg="del">
          <ac:chgData name="Radovan Trtilek" userId="00633bf6-2b96-4cd9-8b8e-8692e4d3a12e" providerId="ADAL" clId="{E3974B8D-EFC9-44F1-B1AF-8838DE39F9D8}" dt="2020-12-14T16:17:16.955" v="3515" actId="700"/>
          <ac:spMkLst>
            <pc:docMk/>
            <pc:sldMk cId="2952564005" sldId="5800"/>
            <ac:spMk id="8" creationId="{BBEE6A68-5BE5-48CE-9D7F-0D3C3E2C19E9}"/>
          </ac:spMkLst>
        </pc:spChg>
        <pc:spChg chg="del">
          <ac:chgData name="Radovan Trtilek" userId="00633bf6-2b96-4cd9-8b8e-8692e4d3a12e" providerId="ADAL" clId="{E3974B8D-EFC9-44F1-B1AF-8838DE39F9D8}" dt="2020-12-14T16:17:16.955" v="3515" actId="700"/>
          <ac:spMkLst>
            <pc:docMk/>
            <pc:sldMk cId="2952564005" sldId="5800"/>
            <ac:spMk id="9" creationId="{7E16A96C-DC2A-4D8B-BF13-0CC3F0B6F1DE}"/>
          </ac:spMkLst>
        </pc:spChg>
        <pc:spChg chg="del">
          <ac:chgData name="Radovan Trtilek" userId="00633bf6-2b96-4cd9-8b8e-8692e4d3a12e" providerId="ADAL" clId="{E3974B8D-EFC9-44F1-B1AF-8838DE39F9D8}" dt="2020-12-14T16:17:16.955" v="3515" actId="700"/>
          <ac:spMkLst>
            <pc:docMk/>
            <pc:sldMk cId="2952564005" sldId="5800"/>
            <ac:spMk id="10" creationId="{E89AF45B-0BFE-4433-A358-BBC9F6A8EA02}"/>
          </ac:spMkLst>
        </pc:spChg>
        <pc:spChg chg="del">
          <ac:chgData name="Radovan Trtilek" userId="00633bf6-2b96-4cd9-8b8e-8692e4d3a12e" providerId="ADAL" clId="{E3974B8D-EFC9-44F1-B1AF-8838DE39F9D8}" dt="2020-12-14T16:17:16.955" v="3515" actId="700"/>
          <ac:spMkLst>
            <pc:docMk/>
            <pc:sldMk cId="2952564005" sldId="5800"/>
            <ac:spMk id="11" creationId="{D98F027A-DCCD-4D5B-B101-31502B80CDBD}"/>
          </ac:spMkLst>
        </pc:spChg>
        <pc:spChg chg="del">
          <ac:chgData name="Radovan Trtilek" userId="00633bf6-2b96-4cd9-8b8e-8692e4d3a12e" providerId="ADAL" clId="{E3974B8D-EFC9-44F1-B1AF-8838DE39F9D8}" dt="2020-12-14T16:17:16.955" v="3515" actId="700"/>
          <ac:spMkLst>
            <pc:docMk/>
            <pc:sldMk cId="2952564005" sldId="5800"/>
            <ac:spMk id="12" creationId="{66A5DBE5-CEC9-46D7-BC77-9A836AC55C7C}"/>
          </ac:spMkLst>
        </pc:spChg>
        <pc:spChg chg="del">
          <ac:chgData name="Radovan Trtilek" userId="00633bf6-2b96-4cd9-8b8e-8692e4d3a12e" providerId="ADAL" clId="{E3974B8D-EFC9-44F1-B1AF-8838DE39F9D8}" dt="2020-12-14T16:17:16.955" v="3515" actId="700"/>
          <ac:spMkLst>
            <pc:docMk/>
            <pc:sldMk cId="2952564005" sldId="5800"/>
            <ac:spMk id="13" creationId="{0532F59C-EE75-46F6-9927-13DC4679692F}"/>
          </ac:spMkLst>
        </pc:spChg>
        <pc:spChg chg="add mod ord">
          <ac:chgData name="Radovan Trtilek" userId="00633bf6-2b96-4cd9-8b8e-8692e4d3a12e" providerId="ADAL" clId="{E3974B8D-EFC9-44F1-B1AF-8838DE39F9D8}" dt="2020-12-14T17:01:44.772" v="4179" actId="20577"/>
          <ac:spMkLst>
            <pc:docMk/>
            <pc:sldMk cId="2952564005" sldId="5800"/>
            <ac:spMk id="14" creationId="{938EF027-60A0-479D-A512-30892593BF1E}"/>
          </ac:spMkLst>
        </pc:spChg>
        <pc:spChg chg="add mod">
          <ac:chgData name="Radovan Trtilek" userId="00633bf6-2b96-4cd9-8b8e-8692e4d3a12e" providerId="ADAL" clId="{E3974B8D-EFC9-44F1-B1AF-8838DE39F9D8}" dt="2020-12-21T17:58:32.147" v="4682" actId="20577"/>
          <ac:spMkLst>
            <pc:docMk/>
            <pc:sldMk cId="2952564005" sldId="5800"/>
            <ac:spMk id="16" creationId="{8CE9304C-EF92-4AE6-93CB-2DCDF50F55FA}"/>
          </ac:spMkLst>
        </pc:spChg>
      </pc:sldChg>
      <pc:sldChg chg="modSp add del mod ord">
        <pc:chgData name="Radovan Trtilek" userId="00633bf6-2b96-4cd9-8b8e-8692e4d3a12e" providerId="ADAL" clId="{E3974B8D-EFC9-44F1-B1AF-8838DE39F9D8}" dt="2020-12-14T17:01:24.650" v="4147" actId="47"/>
        <pc:sldMkLst>
          <pc:docMk/>
          <pc:sldMk cId="522074558" sldId="5801"/>
        </pc:sldMkLst>
        <pc:spChg chg="mod">
          <ac:chgData name="Radovan Trtilek" userId="00633bf6-2b96-4cd9-8b8e-8692e4d3a12e" providerId="ADAL" clId="{E3974B8D-EFC9-44F1-B1AF-8838DE39F9D8}" dt="2020-12-14T16:17:32.253" v="3533" actId="20577"/>
          <ac:spMkLst>
            <pc:docMk/>
            <pc:sldMk cId="522074558" sldId="5801"/>
            <ac:spMk id="19" creationId="{F0295A10-0416-45C6-A4E6-563C7737E57B}"/>
          </ac:spMkLst>
        </pc:spChg>
      </pc:sldChg>
      <pc:sldChg chg="addSp modSp new mod ord">
        <pc:chgData name="Radovan Trtilek" userId="00633bf6-2b96-4cd9-8b8e-8692e4d3a12e" providerId="ADAL" clId="{E3974B8D-EFC9-44F1-B1AF-8838DE39F9D8}" dt="2020-12-15T12:59:26.804" v="4648" actId="20577"/>
        <pc:sldMkLst>
          <pc:docMk/>
          <pc:sldMk cId="861087684" sldId="5802"/>
        </pc:sldMkLst>
        <pc:spChg chg="mod">
          <ac:chgData name="Radovan Trtilek" userId="00633bf6-2b96-4cd9-8b8e-8692e4d3a12e" providerId="ADAL" clId="{E3974B8D-EFC9-44F1-B1AF-8838DE39F9D8}" dt="2020-12-14T17:02:48.013" v="4225" actId="20577"/>
          <ac:spMkLst>
            <pc:docMk/>
            <pc:sldMk cId="861087684" sldId="5802"/>
            <ac:spMk id="2" creationId="{339F5FBC-CA32-410F-9341-343E4043A57D}"/>
          </ac:spMkLst>
        </pc:spChg>
        <pc:spChg chg="add mod">
          <ac:chgData name="Radovan Trtilek" userId="00633bf6-2b96-4cd9-8b8e-8692e4d3a12e" providerId="ADAL" clId="{E3974B8D-EFC9-44F1-B1AF-8838DE39F9D8}" dt="2020-12-15T12:59:26.804" v="4648" actId="20577"/>
          <ac:spMkLst>
            <pc:docMk/>
            <pc:sldMk cId="861087684" sldId="5802"/>
            <ac:spMk id="4" creationId="{11E631CD-7B08-485F-9E6F-3BA56E830F9B}"/>
          </ac:spMkLst>
        </pc:spChg>
      </pc:sldChg>
    </pc:docChg>
  </pc:docChgLst>
  <pc:docChgLst>
    <pc:chgData name="Avinash Mishra" userId="7d19dcb4-7c16-4457-a0cc-67d1a786ddfe" providerId="ADAL" clId="{241BC219-0617-4FFF-A2FC-59A0149D22CD}"/>
    <pc:docChg chg="">
      <pc:chgData name="Avinash Mishra" userId="7d19dcb4-7c16-4457-a0cc-67d1a786ddfe" providerId="ADAL" clId="{241BC219-0617-4FFF-A2FC-59A0149D22CD}" dt="2020-11-23T16:28:53.467" v="0" actId="2056"/>
      <pc:docMkLst>
        <pc:docMk/>
      </pc:docMkLst>
      <pc:sldChg chg="modCm">
        <pc:chgData name="Avinash Mishra" userId="7d19dcb4-7c16-4457-a0cc-67d1a786ddfe" providerId="ADAL" clId="{241BC219-0617-4FFF-A2FC-59A0149D22CD}" dt="2020-11-23T16:28:53.467" v="0" actId="2056"/>
        <pc:sldMkLst>
          <pc:docMk/>
          <pc:sldMk cId="204322586" sldId="2078"/>
        </pc:sldMkLst>
      </pc:sldChg>
    </pc:docChg>
  </pc:docChgLst>
  <pc:docChgLst>
    <pc:chgData name="Radovan Trtilek" userId="00633bf6-2b96-4cd9-8b8e-8692e4d3a12e" providerId="ADAL" clId="{74709A6D-3112-4A65-BC51-EEF4D584918C}"/>
    <pc:docChg chg="undo custSel modSld">
      <pc:chgData name="Radovan Trtilek" userId="00633bf6-2b96-4cd9-8b8e-8692e4d3a12e" providerId="ADAL" clId="{74709A6D-3112-4A65-BC51-EEF4D584918C}" dt="2020-11-20T15:30:21.012" v="75" actId="207"/>
      <pc:docMkLst>
        <pc:docMk/>
      </pc:docMkLst>
      <pc:sldChg chg="delSp modSp mod">
        <pc:chgData name="Radovan Trtilek" userId="00633bf6-2b96-4cd9-8b8e-8692e4d3a12e" providerId="ADAL" clId="{74709A6D-3112-4A65-BC51-EEF4D584918C}" dt="2020-11-20T15:30:21.012" v="75" actId="207"/>
        <pc:sldMkLst>
          <pc:docMk/>
          <pc:sldMk cId="204322586" sldId="2078"/>
        </pc:sldMkLst>
        <pc:spChg chg="mod">
          <ac:chgData name="Radovan Trtilek" userId="00633bf6-2b96-4cd9-8b8e-8692e4d3a12e" providerId="ADAL" clId="{74709A6D-3112-4A65-BC51-EEF4D584918C}" dt="2020-11-20T15:23:24.610" v="19" actId="18245"/>
          <ac:spMkLst>
            <pc:docMk/>
            <pc:sldMk cId="204322586" sldId="2078"/>
            <ac:spMk id="6" creationId="{C8C9AC97-368C-4C2F-9673-ED398461F73A}"/>
          </ac:spMkLst>
        </pc:spChg>
        <pc:spChg chg="mod">
          <ac:chgData name="Radovan Trtilek" userId="00633bf6-2b96-4cd9-8b8e-8692e4d3a12e" providerId="ADAL" clId="{74709A6D-3112-4A65-BC51-EEF4D584918C}" dt="2020-11-20T15:27:10.517" v="63" actId="113"/>
          <ac:spMkLst>
            <pc:docMk/>
            <pc:sldMk cId="204322586" sldId="2078"/>
            <ac:spMk id="8" creationId="{825345D0-501F-41E9-A9E2-EB1EDEC1756F}"/>
          </ac:spMkLst>
        </pc:spChg>
        <pc:spChg chg="mod">
          <ac:chgData name="Radovan Trtilek" userId="00633bf6-2b96-4cd9-8b8e-8692e4d3a12e" providerId="ADAL" clId="{74709A6D-3112-4A65-BC51-EEF4D584918C}" dt="2020-11-20T15:23:24.610" v="19" actId="18245"/>
          <ac:spMkLst>
            <pc:docMk/>
            <pc:sldMk cId="204322586" sldId="2078"/>
            <ac:spMk id="9" creationId="{6F03A63B-36AF-47CC-8318-013BE3B99D59}"/>
          </ac:spMkLst>
        </pc:spChg>
        <pc:spChg chg="mod">
          <ac:chgData name="Radovan Trtilek" userId="00633bf6-2b96-4cd9-8b8e-8692e4d3a12e" providerId="ADAL" clId="{74709A6D-3112-4A65-BC51-EEF4D584918C}" dt="2020-11-20T15:27:07.156" v="62" actId="113"/>
          <ac:spMkLst>
            <pc:docMk/>
            <pc:sldMk cId="204322586" sldId="2078"/>
            <ac:spMk id="10" creationId="{0531B32D-5B30-46CE-812D-160052C7E950}"/>
          </ac:spMkLst>
        </pc:spChg>
        <pc:spChg chg="mod">
          <ac:chgData name="Radovan Trtilek" userId="00633bf6-2b96-4cd9-8b8e-8692e4d3a12e" providerId="ADAL" clId="{74709A6D-3112-4A65-BC51-EEF4D584918C}" dt="2020-11-20T15:23:24.610" v="19" actId="18245"/>
          <ac:spMkLst>
            <pc:docMk/>
            <pc:sldMk cId="204322586" sldId="2078"/>
            <ac:spMk id="11" creationId="{35089E16-A6D8-432A-A902-C70B08F93FFA}"/>
          </ac:spMkLst>
        </pc:spChg>
        <pc:spChg chg="mod">
          <ac:chgData name="Radovan Trtilek" userId="00633bf6-2b96-4cd9-8b8e-8692e4d3a12e" providerId="ADAL" clId="{74709A6D-3112-4A65-BC51-EEF4D584918C}" dt="2020-11-20T15:27:00.527" v="60" actId="6549"/>
          <ac:spMkLst>
            <pc:docMk/>
            <pc:sldMk cId="204322586" sldId="2078"/>
            <ac:spMk id="13" creationId="{CE58EDC6-C3A4-45E2-A65E-EEC832135A0E}"/>
          </ac:spMkLst>
        </pc:spChg>
        <pc:spChg chg="mod">
          <ac:chgData name="Radovan Trtilek" userId="00633bf6-2b96-4cd9-8b8e-8692e4d3a12e" providerId="ADAL" clId="{74709A6D-3112-4A65-BC51-EEF4D584918C}" dt="2020-11-20T15:23:24.610" v="19" actId="18245"/>
          <ac:spMkLst>
            <pc:docMk/>
            <pc:sldMk cId="204322586" sldId="2078"/>
            <ac:spMk id="15" creationId="{2655416E-55D0-432C-922A-30A622D34905}"/>
          </ac:spMkLst>
        </pc:spChg>
        <pc:spChg chg="mod">
          <ac:chgData name="Radovan Trtilek" userId="00633bf6-2b96-4cd9-8b8e-8692e4d3a12e" providerId="ADAL" clId="{74709A6D-3112-4A65-BC51-EEF4D584918C}" dt="2020-11-20T15:29:58.649" v="74" actId="207"/>
          <ac:spMkLst>
            <pc:docMk/>
            <pc:sldMk cId="204322586" sldId="2078"/>
            <ac:spMk id="16" creationId="{B0024821-F254-4E4F-B868-1B5C6FA7D39F}"/>
          </ac:spMkLst>
        </pc:spChg>
        <pc:spChg chg="mod">
          <ac:chgData name="Radovan Trtilek" userId="00633bf6-2b96-4cd9-8b8e-8692e4d3a12e" providerId="ADAL" clId="{74709A6D-3112-4A65-BC51-EEF4D584918C}" dt="2020-11-20T15:27:03.138" v="61" actId="6549"/>
          <ac:spMkLst>
            <pc:docMk/>
            <pc:sldMk cId="204322586" sldId="2078"/>
            <ac:spMk id="17" creationId="{74D71F18-1875-42FB-8CFA-087457DF1407}"/>
          </ac:spMkLst>
        </pc:spChg>
        <pc:spChg chg="mod">
          <ac:chgData name="Radovan Trtilek" userId="00633bf6-2b96-4cd9-8b8e-8692e4d3a12e" providerId="ADAL" clId="{74709A6D-3112-4A65-BC51-EEF4D584918C}" dt="2020-11-20T15:23:24.610" v="19" actId="18245"/>
          <ac:spMkLst>
            <pc:docMk/>
            <pc:sldMk cId="204322586" sldId="2078"/>
            <ac:spMk id="18" creationId="{CC995FFD-CB87-46E3-8A87-1DEFA24AC9BD}"/>
          </ac:spMkLst>
        </pc:spChg>
        <pc:spChg chg="mod">
          <ac:chgData name="Radovan Trtilek" userId="00633bf6-2b96-4cd9-8b8e-8692e4d3a12e" providerId="ADAL" clId="{74709A6D-3112-4A65-BC51-EEF4D584918C}" dt="2020-11-20T15:26:51.235" v="57" actId="113"/>
          <ac:spMkLst>
            <pc:docMk/>
            <pc:sldMk cId="204322586" sldId="2078"/>
            <ac:spMk id="19" creationId="{22F06FD6-C238-404E-B49F-FBC23F852957}"/>
          </ac:spMkLst>
        </pc:spChg>
        <pc:spChg chg="mod">
          <ac:chgData name="Radovan Trtilek" userId="00633bf6-2b96-4cd9-8b8e-8692e4d3a12e" providerId="ADAL" clId="{74709A6D-3112-4A65-BC51-EEF4D584918C}" dt="2020-11-20T15:24:51.579" v="22" actId="207"/>
          <ac:spMkLst>
            <pc:docMk/>
            <pc:sldMk cId="204322586" sldId="2078"/>
            <ac:spMk id="20" creationId="{8E220446-5294-4D27-B739-7348BE983654}"/>
          </ac:spMkLst>
        </pc:spChg>
        <pc:spChg chg="mod">
          <ac:chgData name="Radovan Trtilek" userId="00633bf6-2b96-4cd9-8b8e-8692e4d3a12e" providerId="ADAL" clId="{74709A6D-3112-4A65-BC51-EEF4D584918C}" dt="2020-11-20T15:28:44.773" v="70" actId="6549"/>
          <ac:spMkLst>
            <pc:docMk/>
            <pc:sldMk cId="204322586" sldId="2078"/>
            <ac:spMk id="22" creationId="{8928AD51-8089-4EB4-8831-B6BA09E86534}"/>
          </ac:spMkLst>
        </pc:spChg>
        <pc:spChg chg="mod">
          <ac:chgData name="Radovan Trtilek" userId="00633bf6-2b96-4cd9-8b8e-8692e4d3a12e" providerId="ADAL" clId="{74709A6D-3112-4A65-BC51-EEF4D584918C}" dt="2020-11-20T15:24:56.472" v="23" actId="207"/>
          <ac:spMkLst>
            <pc:docMk/>
            <pc:sldMk cId="204322586" sldId="2078"/>
            <ac:spMk id="23" creationId="{629FA420-448E-489E-B94F-0AA8165827AE}"/>
          </ac:spMkLst>
        </pc:spChg>
        <pc:spChg chg="mod">
          <ac:chgData name="Radovan Trtilek" userId="00633bf6-2b96-4cd9-8b8e-8692e4d3a12e" providerId="ADAL" clId="{74709A6D-3112-4A65-BC51-EEF4D584918C}" dt="2020-11-20T15:28:38.076" v="69" actId="20577"/>
          <ac:spMkLst>
            <pc:docMk/>
            <pc:sldMk cId="204322586" sldId="2078"/>
            <ac:spMk id="24" creationId="{E57D3FEA-6B79-421B-9945-F30A699F7CC9}"/>
          </ac:spMkLst>
        </pc:spChg>
        <pc:grpChg chg="mod">
          <ac:chgData name="Radovan Trtilek" userId="00633bf6-2b96-4cd9-8b8e-8692e4d3a12e" providerId="ADAL" clId="{74709A6D-3112-4A65-BC51-EEF4D584918C}" dt="2020-11-20T15:23:24.610" v="19" actId="18245"/>
          <ac:grpSpMkLst>
            <pc:docMk/>
            <pc:sldMk cId="204322586" sldId="2078"/>
            <ac:grpSpMk id="5" creationId="{0BD02BD4-3DFA-43B8-BDF1-2D7F8B64112A}"/>
          </ac:grpSpMkLst>
        </pc:grpChg>
        <pc:graphicFrameChg chg="mod modGraphic">
          <ac:chgData name="Radovan Trtilek" userId="00633bf6-2b96-4cd9-8b8e-8692e4d3a12e" providerId="ADAL" clId="{74709A6D-3112-4A65-BC51-EEF4D584918C}" dt="2020-11-20T15:30:21.012" v="75" actId="207"/>
          <ac:graphicFrameMkLst>
            <pc:docMk/>
            <pc:sldMk cId="204322586" sldId="2078"/>
            <ac:graphicFrameMk id="2" creationId="{9EED17E2-48DA-40BB-A631-4D0B1D48A9A0}"/>
          </ac:graphicFrameMkLst>
        </pc:graphicFrameChg>
        <pc:graphicFrameChg chg="del mod modGraphic">
          <ac:chgData name="Radovan Trtilek" userId="00633bf6-2b96-4cd9-8b8e-8692e4d3a12e" providerId="ADAL" clId="{74709A6D-3112-4A65-BC51-EEF4D584918C}" dt="2020-11-20T15:23:24.610" v="19" actId="18245"/>
          <ac:graphicFrameMkLst>
            <pc:docMk/>
            <pc:sldMk cId="204322586" sldId="2078"/>
            <ac:graphicFrameMk id="7" creationId="{8BE73758-2740-4C69-B13C-4BAD313E5287}"/>
          </ac:graphicFrameMkLst>
        </pc:graphicFrameChg>
      </pc:sldChg>
      <pc:sldChg chg="mod modShow">
        <pc:chgData name="Radovan Trtilek" userId="00633bf6-2b96-4cd9-8b8e-8692e4d3a12e" providerId="ADAL" clId="{74709A6D-3112-4A65-BC51-EEF4D584918C}" dt="2020-11-20T15:24:33.608" v="21" actId="729"/>
        <pc:sldMkLst>
          <pc:docMk/>
          <pc:sldMk cId="178922567" sldId="5766"/>
        </pc:sldMkLst>
      </pc:sldChg>
    </pc:docChg>
  </pc:docChgLst>
  <pc:docChgLst>
    <pc:chgData name="Radovan Trtilek" userId="00633bf6-2b96-4cd9-8b8e-8692e4d3a12e" providerId="ADAL" clId="{81D0BB6C-4A6F-449C-9237-287DC5178266}"/>
    <pc:docChg chg="custSel modSld">
      <pc:chgData name="Radovan Trtilek" userId="00633bf6-2b96-4cd9-8b8e-8692e4d3a12e" providerId="ADAL" clId="{81D0BB6C-4A6F-449C-9237-287DC5178266}" dt="2021-02-05T15:39:42.997" v="138" actId="20577"/>
      <pc:docMkLst>
        <pc:docMk/>
      </pc:docMkLst>
      <pc:sldChg chg="modSp mod delCm">
        <pc:chgData name="Radovan Trtilek" userId="00633bf6-2b96-4cd9-8b8e-8692e4d3a12e" providerId="ADAL" clId="{81D0BB6C-4A6F-449C-9237-287DC5178266}" dt="2021-02-05T15:39:42.997" v="138" actId="20577"/>
        <pc:sldMkLst>
          <pc:docMk/>
          <pc:sldMk cId="204322586" sldId="2078"/>
        </pc:sldMkLst>
        <pc:graphicFrameChg chg="modGraphic">
          <ac:chgData name="Radovan Trtilek" userId="00633bf6-2b96-4cd9-8b8e-8692e4d3a12e" providerId="ADAL" clId="{81D0BB6C-4A6F-449C-9237-287DC5178266}" dt="2021-02-05T15:39:42.997" v="138" actId="20577"/>
          <ac:graphicFrameMkLst>
            <pc:docMk/>
            <pc:sldMk cId="204322586" sldId="2078"/>
            <ac:graphicFrameMk id="25" creationId="{499AACA2-A849-42EC-B9E9-642411DEC298}"/>
          </ac:graphicFrameMkLst>
        </pc:graphicFrameChg>
      </pc:sldChg>
      <pc:sldChg chg="modSp mod delCm">
        <pc:chgData name="Radovan Trtilek" userId="00633bf6-2b96-4cd9-8b8e-8692e4d3a12e" providerId="ADAL" clId="{81D0BB6C-4A6F-449C-9237-287DC5178266}" dt="2021-02-05T14:54:57.669" v="111" actId="20577"/>
        <pc:sldMkLst>
          <pc:docMk/>
          <pc:sldMk cId="1880701809" sldId="5798"/>
        </pc:sldMkLst>
        <pc:spChg chg="mod">
          <ac:chgData name="Radovan Trtilek" userId="00633bf6-2b96-4cd9-8b8e-8692e4d3a12e" providerId="ADAL" clId="{81D0BB6C-4A6F-449C-9237-287DC5178266}" dt="2021-02-05T14:54:57.669" v="111" actId="20577"/>
          <ac:spMkLst>
            <pc:docMk/>
            <pc:sldMk cId="1880701809" sldId="5798"/>
            <ac:spMk id="5" creationId="{39677C1E-473A-48A0-9704-567325388DEF}"/>
          </ac:spMkLst>
        </pc:spChg>
      </pc:sldChg>
      <pc:sldChg chg="modSp mod">
        <pc:chgData name="Radovan Trtilek" userId="00633bf6-2b96-4cd9-8b8e-8692e4d3a12e" providerId="ADAL" clId="{81D0BB6C-4A6F-449C-9237-287DC5178266}" dt="2021-01-29T11:01:38.256" v="50" actId="20577"/>
        <pc:sldMkLst>
          <pc:docMk/>
          <pc:sldMk cId="2952564005" sldId="5800"/>
        </pc:sldMkLst>
        <pc:spChg chg="mod">
          <ac:chgData name="Radovan Trtilek" userId="00633bf6-2b96-4cd9-8b8e-8692e4d3a12e" providerId="ADAL" clId="{81D0BB6C-4A6F-449C-9237-287DC5178266}" dt="2021-01-29T11:01:38.256" v="50" actId="20577"/>
          <ac:spMkLst>
            <pc:docMk/>
            <pc:sldMk cId="2952564005" sldId="5800"/>
            <ac:spMk id="16" creationId="{8CE9304C-EF92-4AE6-93CB-2DCDF50F55FA}"/>
          </ac:spMkLst>
        </pc:spChg>
      </pc:sldChg>
      <pc:sldChg chg="modSp mod">
        <pc:chgData name="Radovan Trtilek" userId="00633bf6-2b96-4cd9-8b8e-8692e4d3a12e" providerId="ADAL" clId="{81D0BB6C-4A6F-449C-9237-287DC5178266}" dt="2021-01-18T13:21:00.863" v="25" actId="20577"/>
        <pc:sldMkLst>
          <pc:docMk/>
          <pc:sldMk cId="861087684" sldId="5802"/>
        </pc:sldMkLst>
        <pc:spChg chg="mod">
          <ac:chgData name="Radovan Trtilek" userId="00633bf6-2b96-4cd9-8b8e-8692e4d3a12e" providerId="ADAL" clId="{81D0BB6C-4A6F-449C-9237-287DC5178266}" dt="2021-01-18T13:21:00.863" v="25" actId="20577"/>
          <ac:spMkLst>
            <pc:docMk/>
            <pc:sldMk cId="861087684" sldId="5802"/>
            <ac:spMk id="4" creationId="{11E631CD-7B08-485F-9E6F-3BA56E830F9B}"/>
          </ac:spMkLst>
        </pc:spChg>
      </pc:sldChg>
    </pc:docChg>
  </pc:docChgLst>
  <pc:docChgLst>
    <pc:chgData name="Radovan Trtilek" userId="00633bf6-2b96-4cd9-8b8e-8692e4d3a12e" providerId="ADAL" clId="{895B4DAC-9EB6-41A0-B89B-17564EC79386}"/>
    <pc:docChg chg="modSld modMainMaster">
      <pc:chgData name="Radovan Trtilek" userId="00633bf6-2b96-4cd9-8b8e-8692e4d3a12e" providerId="ADAL" clId="{895B4DAC-9EB6-41A0-B89B-17564EC79386}" dt="2021-04-06T14:21:56.998" v="8"/>
      <pc:docMkLst>
        <pc:docMk/>
      </pc:docMkLst>
      <pc:sldChg chg="modTransition">
        <pc:chgData name="Radovan Trtilek" userId="00633bf6-2b96-4cd9-8b8e-8692e4d3a12e" providerId="ADAL" clId="{895B4DAC-9EB6-41A0-B89B-17564EC79386}" dt="2021-04-06T14:21:56.998" v="8"/>
        <pc:sldMkLst>
          <pc:docMk/>
          <pc:sldMk cId="2818849404" sldId="278"/>
        </pc:sldMkLst>
      </pc:sldChg>
      <pc:sldChg chg="modTransition">
        <pc:chgData name="Radovan Trtilek" userId="00633bf6-2b96-4cd9-8b8e-8692e4d3a12e" providerId="ADAL" clId="{895B4DAC-9EB6-41A0-B89B-17564EC79386}" dt="2021-04-06T14:21:56.998" v="8"/>
        <pc:sldMkLst>
          <pc:docMk/>
          <pc:sldMk cId="1924365583" sldId="5763"/>
        </pc:sldMkLst>
      </pc:sldChg>
      <pc:sldChg chg="modTransition">
        <pc:chgData name="Radovan Trtilek" userId="00633bf6-2b96-4cd9-8b8e-8692e4d3a12e" providerId="ADAL" clId="{895B4DAC-9EB6-41A0-B89B-17564EC79386}" dt="2021-04-06T14:21:56.998" v="8"/>
        <pc:sldMkLst>
          <pc:docMk/>
          <pc:sldMk cId="2746631378" sldId="5769"/>
        </pc:sldMkLst>
      </pc:sldChg>
      <pc:sldChg chg="modTransition">
        <pc:chgData name="Radovan Trtilek" userId="00633bf6-2b96-4cd9-8b8e-8692e4d3a12e" providerId="ADAL" clId="{895B4DAC-9EB6-41A0-B89B-17564EC79386}" dt="2021-04-06T14:21:56.998" v="8"/>
        <pc:sldMkLst>
          <pc:docMk/>
          <pc:sldMk cId="3517597248" sldId="5772"/>
        </pc:sldMkLst>
      </pc:sldChg>
      <pc:sldChg chg="modTransition">
        <pc:chgData name="Radovan Trtilek" userId="00633bf6-2b96-4cd9-8b8e-8692e4d3a12e" providerId="ADAL" clId="{895B4DAC-9EB6-41A0-B89B-17564EC79386}" dt="2021-04-06T14:21:56.998" v="8"/>
        <pc:sldMkLst>
          <pc:docMk/>
          <pc:sldMk cId="2433619163" sldId="5774"/>
        </pc:sldMkLst>
      </pc:sldChg>
      <pc:sldChg chg="modTransition">
        <pc:chgData name="Radovan Trtilek" userId="00633bf6-2b96-4cd9-8b8e-8692e4d3a12e" providerId="ADAL" clId="{895B4DAC-9EB6-41A0-B89B-17564EC79386}" dt="2021-04-06T14:21:56.998" v="8"/>
        <pc:sldMkLst>
          <pc:docMk/>
          <pc:sldMk cId="1591293418" sldId="5776"/>
        </pc:sldMkLst>
      </pc:sldChg>
      <pc:sldChg chg="modTransition">
        <pc:chgData name="Radovan Trtilek" userId="00633bf6-2b96-4cd9-8b8e-8692e4d3a12e" providerId="ADAL" clId="{895B4DAC-9EB6-41A0-B89B-17564EC79386}" dt="2021-04-06T14:21:56.998" v="8"/>
        <pc:sldMkLst>
          <pc:docMk/>
          <pc:sldMk cId="3125132700" sldId="5794"/>
        </pc:sldMkLst>
      </pc:sldChg>
      <pc:sldChg chg="modTransition">
        <pc:chgData name="Radovan Trtilek" userId="00633bf6-2b96-4cd9-8b8e-8692e4d3a12e" providerId="ADAL" clId="{895B4DAC-9EB6-41A0-B89B-17564EC79386}" dt="2021-04-06T14:21:56.998" v="8"/>
        <pc:sldMkLst>
          <pc:docMk/>
          <pc:sldMk cId="1880701809" sldId="5798"/>
        </pc:sldMkLst>
      </pc:sldChg>
      <pc:sldChg chg="modTransition">
        <pc:chgData name="Radovan Trtilek" userId="00633bf6-2b96-4cd9-8b8e-8692e4d3a12e" providerId="ADAL" clId="{895B4DAC-9EB6-41A0-B89B-17564EC79386}" dt="2021-04-06T14:21:56.998" v="8"/>
        <pc:sldMkLst>
          <pc:docMk/>
          <pc:sldMk cId="4063692644" sldId="5799"/>
        </pc:sldMkLst>
      </pc:sldChg>
      <pc:sldMasterChg chg="modTransition modSldLayout">
        <pc:chgData name="Radovan Trtilek" userId="00633bf6-2b96-4cd9-8b8e-8692e4d3a12e" providerId="ADAL" clId="{895B4DAC-9EB6-41A0-B89B-17564EC79386}" dt="2021-04-06T14:21:56.998" v="8"/>
        <pc:sldMasterMkLst>
          <pc:docMk/>
          <pc:sldMasterMk cId="1881724970" sldId="2147484551"/>
        </pc:sldMasterMkLst>
        <pc:sldLayoutChg chg="modTransition">
          <pc:chgData name="Radovan Trtilek" userId="00633bf6-2b96-4cd9-8b8e-8692e4d3a12e" providerId="ADAL" clId="{895B4DAC-9EB6-41A0-B89B-17564EC79386}" dt="2021-04-06T14:21:56.998" v="8"/>
          <pc:sldLayoutMkLst>
            <pc:docMk/>
            <pc:sldMasterMk cId="1881724970" sldId="2147484551"/>
            <pc:sldLayoutMk cId="3167238818" sldId="2147484556"/>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822088450" sldId="2147484557"/>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2693854987" sldId="2147484558"/>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1118396200" sldId="2147484559"/>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2669954851" sldId="2147484560"/>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2453069778" sldId="2147484561"/>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4107187434" sldId="2147484562"/>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2841926927" sldId="2147484563"/>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2518741288" sldId="2147484566"/>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3540896183" sldId="2147484567"/>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3345316642" sldId="2147484571"/>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227641596" sldId="2147484572"/>
          </pc:sldLayoutMkLst>
        </pc:sldLayoutChg>
        <pc:sldLayoutChg chg="modTransition">
          <pc:chgData name="Radovan Trtilek" userId="00633bf6-2b96-4cd9-8b8e-8692e4d3a12e" providerId="ADAL" clId="{895B4DAC-9EB6-41A0-B89B-17564EC79386}" dt="2021-04-06T14:21:56.998" v="8"/>
          <pc:sldLayoutMkLst>
            <pc:docMk/>
            <pc:sldMasterMk cId="1881724970" sldId="2147484551"/>
            <pc:sldLayoutMk cId="853844367" sldId="2147484576"/>
          </pc:sldLayoutMkLst>
        </pc:sldLayoutChg>
      </pc:sldMasterChg>
      <pc:sldMasterChg chg="modTransition modSldLayout">
        <pc:chgData name="Radovan Trtilek" userId="00633bf6-2b96-4cd9-8b8e-8692e4d3a12e" providerId="ADAL" clId="{895B4DAC-9EB6-41A0-B89B-17564EC79386}" dt="2021-04-06T14:21:56.998" v="8"/>
        <pc:sldMasterMkLst>
          <pc:docMk/>
          <pc:sldMasterMk cId="2739581829" sldId="2147484578"/>
        </pc:sldMasterMkLst>
        <pc:sldLayoutChg chg="modTransition">
          <pc:chgData name="Radovan Trtilek" userId="00633bf6-2b96-4cd9-8b8e-8692e4d3a12e" providerId="ADAL" clId="{895B4DAC-9EB6-41A0-B89B-17564EC79386}" dt="2021-04-06T14:21:56.998" v="8"/>
          <pc:sldLayoutMkLst>
            <pc:docMk/>
            <pc:sldMasterMk cId="2739581829" sldId="2147484578"/>
            <pc:sldLayoutMk cId="2230017391" sldId="2147484580"/>
          </pc:sldLayoutMkLst>
        </pc:sldLayoutChg>
        <pc:sldLayoutChg chg="modTransition">
          <pc:chgData name="Radovan Trtilek" userId="00633bf6-2b96-4cd9-8b8e-8692e4d3a12e" providerId="ADAL" clId="{895B4DAC-9EB6-41A0-B89B-17564EC79386}" dt="2021-04-06T14:21:56.998" v="8"/>
          <pc:sldLayoutMkLst>
            <pc:docMk/>
            <pc:sldMasterMk cId="2739581829" sldId="2147484578"/>
            <pc:sldLayoutMk cId="448615979" sldId="2147484587"/>
          </pc:sldLayoutMkLst>
        </pc:sldLayoutChg>
        <pc:sldLayoutChg chg="modTransition">
          <pc:chgData name="Radovan Trtilek" userId="00633bf6-2b96-4cd9-8b8e-8692e4d3a12e" providerId="ADAL" clId="{895B4DAC-9EB6-41A0-B89B-17564EC79386}" dt="2021-04-06T14:21:56.998" v="8"/>
          <pc:sldLayoutMkLst>
            <pc:docMk/>
            <pc:sldMasterMk cId="2739581829" sldId="2147484578"/>
            <pc:sldLayoutMk cId="2350016379" sldId="2147484588"/>
          </pc:sldLayoutMkLst>
        </pc:sldLayoutChg>
        <pc:sldLayoutChg chg="modTransition">
          <pc:chgData name="Radovan Trtilek" userId="00633bf6-2b96-4cd9-8b8e-8692e4d3a12e" providerId="ADAL" clId="{895B4DAC-9EB6-41A0-B89B-17564EC79386}" dt="2021-04-06T14:21:56.998" v="8"/>
          <pc:sldLayoutMkLst>
            <pc:docMk/>
            <pc:sldMasterMk cId="2739581829" sldId="2147484578"/>
            <pc:sldLayoutMk cId="3122514374" sldId="2147484590"/>
          </pc:sldLayoutMkLst>
        </pc:sldLayoutChg>
        <pc:sldLayoutChg chg="modTransition">
          <pc:chgData name="Radovan Trtilek" userId="00633bf6-2b96-4cd9-8b8e-8692e4d3a12e" providerId="ADAL" clId="{895B4DAC-9EB6-41A0-B89B-17564EC79386}" dt="2021-04-06T14:21:56.998" v="8"/>
          <pc:sldLayoutMkLst>
            <pc:docMk/>
            <pc:sldMasterMk cId="2739581829" sldId="2147484578"/>
            <pc:sldLayoutMk cId="2119934726" sldId="2147484616"/>
          </pc:sldLayoutMkLst>
        </pc:sldLayoutChg>
        <pc:sldLayoutChg chg="modTransition">
          <pc:chgData name="Radovan Trtilek" userId="00633bf6-2b96-4cd9-8b8e-8692e4d3a12e" providerId="ADAL" clId="{895B4DAC-9EB6-41A0-B89B-17564EC79386}" dt="2021-04-06T14:21:56.998" v="8"/>
          <pc:sldLayoutMkLst>
            <pc:docMk/>
            <pc:sldMasterMk cId="2739581829" sldId="2147484578"/>
            <pc:sldLayoutMk cId="3478239131" sldId="2147484617"/>
          </pc:sldLayoutMkLst>
        </pc:sldLayoutChg>
      </pc:sldMasterChg>
      <pc:sldMasterChg chg="modTransition modSldLayout">
        <pc:chgData name="Radovan Trtilek" userId="00633bf6-2b96-4cd9-8b8e-8692e4d3a12e" providerId="ADAL" clId="{895B4DAC-9EB6-41A0-B89B-17564EC79386}" dt="2021-04-06T14:21:56.998" v="8"/>
        <pc:sldMasterMkLst>
          <pc:docMk/>
          <pc:sldMasterMk cId="860197207" sldId="2147484591"/>
        </pc:sldMasterMkLst>
        <pc:sldLayoutChg chg="modTransition">
          <pc:chgData name="Radovan Trtilek" userId="00633bf6-2b96-4cd9-8b8e-8692e4d3a12e" providerId="ADAL" clId="{895B4DAC-9EB6-41A0-B89B-17564EC79386}" dt="2021-04-06T14:21:56.998" v="8"/>
          <pc:sldLayoutMkLst>
            <pc:docMk/>
            <pc:sldMasterMk cId="860197207" sldId="2147484591"/>
            <pc:sldLayoutMk cId="1221284021" sldId="2147484592"/>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377500033" sldId="2147484593"/>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476829910" sldId="2147484594"/>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176987514" sldId="2147484595"/>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496960708" sldId="2147484596"/>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3572077014" sldId="2147484597"/>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185616556" sldId="2147484598"/>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4157690701" sldId="2147484599"/>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997941624" sldId="2147484600"/>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1965229740" sldId="2147484601"/>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4134098483" sldId="2147484602"/>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4088887097" sldId="2147484603"/>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1457589282" sldId="2147484604"/>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4242054420" sldId="2147484605"/>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356044358" sldId="2147484606"/>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795951636" sldId="2147484607"/>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3454901700" sldId="2147484608"/>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1147341756" sldId="2147484609"/>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1491336235" sldId="2147484610"/>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3694608787" sldId="2147484611"/>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3663546940" sldId="2147484612"/>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28225703" sldId="2147484613"/>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2215690721" sldId="2147484614"/>
          </pc:sldLayoutMkLst>
        </pc:sldLayoutChg>
        <pc:sldLayoutChg chg="modTransition">
          <pc:chgData name="Radovan Trtilek" userId="00633bf6-2b96-4cd9-8b8e-8692e4d3a12e" providerId="ADAL" clId="{895B4DAC-9EB6-41A0-B89B-17564EC79386}" dt="2021-04-06T14:21:56.998" v="8"/>
          <pc:sldLayoutMkLst>
            <pc:docMk/>
            <pc:sldMasterMk cId="860197207" sldId="2147484591"/>
            <pc:sldLayoutMk cId="1644484686" sldId="2147484620"/>
          </pc:sldLayoutMkLst>
        </pc:sldLayoutChg>
      </pc:sldMasterChg>
    </pc:docChg>
  </pc:docChgLst>
  <pc:docChgLst>
    <pc:chgData name="Gonçalo Antunes" userId="076e30f1-cafc-4261-83f0-b6638a93ddf7" providerId="ADAL" clId="{100947B5-1C55-462A-90C6-8A02BE852086}"/>
    <pc:docChg chg="undo custSel addSld delSld modSld modSection">
      <pc:chgData name="Gonçalo Antunes" userId="076e30f1-cafc-4261-83f0-b6638a93ddf7" providerId="ADAL" clId="{100947B5-1C55-462A-90C6-8A02BE852086}" dt="2020-11-23T11:22:44.151" v="381"/>
      <pc:docMkLst>
        <pc:docMk/>
      </pc:docMkLst>
      <pc:sldChg chg="addCm">
        <pc:chgData name="Gonçalo Antunes" userId="076e30f1-cafc-4261-83f0-b6638a93ddf7" providerId="ADAL" clId="{100947B5-1C55-462A-90C6-8A02BE852086}" dt="2020-11-23T11:22:44.151" v="381"/>
        <pc:sldMkLst>
          <pc:docMk/>
          <pc:sldMk cId="2818849404" sldId="278"/>
        </pc:sldMkLst>
      </pc:sldChg>
      <pc:sldChg chg="add addCm">
        <pc:chgData name="Gonçalo Antunes" userId="076e30f1-cafc-4261-83f0-b6638a93ddf7" providerId="ADAL" clId="{100947B5-1C55-462A-90C6-8A02BE852086}" dt="2020-11-23T11:22:08.161" v="380"/>
        <pc:sldMkLst>
          <pc:docMk/>
          <pc:sldMk cId="204322586" sldId="2078"/>
        </pc:sldMkLst>
      </pc:sldChg>
      <pc:sldChg chg="addCm">
        <pc:chgData name="Gonçalo Antunes" userId="076e30f1-cafc-4261-83f0-b6638a93ddf7" providerId="ADAL" clId="{100947B5-1C55-462A-90C6-8A02BE852086}" dt="2020-11-23T11:19:26.603" v="377"/>
        <pc:sldMkLst>
          <pc:docMk/>
          <pc:sldMk cId="3517597248" sldId="5772"/>
        </pc:sldMkLst>
      </pc:sldChg>
      <pc:sldChg chg="addCm">
        <pc:chgData name="Gonçalo Antunes" userId="076e30f1-cafc-4261-83f0-b6638a93ddf7" providerId="ADAL" clId="{100947B5-1C55-462A-90C6-8A02BE852086}" dt="2020-11-23T11:21:26.275" v="379"/>
        <pc:sldMkLst>
          <pc:docMk/>
          <pc:sldMk cId="1675899137" sldId="5784"/>
        </pc:sldMkLst>
      </pc:sldChg>
      <pc:sldChg chg="modSp add mod">
        <pc:chgData name="Gonçalo Antunes" userId="076e30f1-cafc-4261-83f0-b6638a93ddf7" providerId="ADAL" clId="{100947B5-1C55-462A-90C6-8A02BE852086}" dt="2020-11-23T11:18:52.940" v="376" actId="20577"/>
        <pc:sldMkLst>
          <pc:docMk/>
          <pc:sldMk cId="918373860" sldId="5796"/>
        </pc:sldMkLst>
        <pc:spChg chg="mod">
          <ac:chgData name="Gonçalo Antunes" userId="076e30f1-cafc-4261-83f0-b6638a93ddf7" providerId="ADAL" clId="{100947B5-1C55-462A-90C6-8A02BE852086}" dt="2020-11-23T11:18:52.940" v="376" actId="20577"/>
          <ac:spMkLst>
            <pc:docMk/>
            <pc:sldMk cId="918373860" sldId="5796"/>
            <ac:spMk id="4" creationId="{7FF52423-BE95-44FF-A77E-073736B052E1}"/>
          </ac:spMkLst>
        </pc:spChg>
        <pc:spChg chg="mod">
          <ac:chgData name="Gonçalo Antunes" userId="076e30f1-cafc-4261-83f0-b6638a93ddf7" providerId="ADAL" clId="{100947B5-1C55-462A-90C6-8A02BE852086}" dt="2020-11-23T11:18:45.512" v="339" actId="20577"/>
          <ac:spMkLst>
            <pc:docMk/>
            <pc:sldMk cId="918373860" sldId="5796"/>
            <ac:spMk id="5" creationId="{39677C1E-473A-48A0-9704-567325388DEF}"/>
          </ac:spMkLst>
        </pc:spChg>
      </pc:sldChg>
      <pc:sldChg chg="new del">
        <pc:chgData name="Gonçalo Antunes" userId="076e30f1-cafc-4261-83f0-b6638a93ddf7" providerId="ADAL" clId="{100947B5-1C55-462A-90C6-8A02BE852086}" dt="2020-11-23T11:17:01.044" v="2" actId="680"/>
        <pc:sldMkLst>
          <pc:docMk/>
          <pc:sldMk cId="1604130773" sldId="5796"/>
        </pc:sldMkLst>
      </pc:sldChg>
    </pc:docChg>
  </pc:docChgLst>
  <pc:docChgLst>
    <pc:chgData name="Mike Szymecki" userId="S::mikeszy@microsoft.com::0f0de075-6a95-4bca-9c82-bc03ba9a8c12" providerId="AD" clId="Web-{C60E6832-5413-43AB-92FD-F4A37712D925}"/>
    <pc:docChg chg="addSld delSld modSection">
      <pc:chgData name="Mike Szymecki" userId="S::mikeszy@microsoft.com::0f0de075-6a95-4bca-9c82-bc03ba9a8c12" providerId="AD" clId="Web-{C60E6832-5413-43AB-92FD-F4A37712D925}" dt="2021-04-27T17:36:24.897" v="1"/>
      <pc:docMkLst>
        <pc:docMk/>
      </pc:docMkLst>
      <pc:sldChg chg="new del">
        <pc:chgData name="Mike Szymecki" userId="S::mikeszy@microsoft.com::0f0de075-6a95-4bca-9c82-bc03ba9a8c12" providerId="AD" clId="Web-{C60E6832-5413-43AB-92FD-F4A37712D925}" dt="2021-04-27T17:36:24.897" v="1"/>
        <pc:sldMkLst>
          <pc:docMk/>
          <pc:sldMk cId="617120574" sldId="5803"/>
        </pc:sldMkLst>
      </pc:sldChg>
    </pc:docChg>
  </pc:docChgLst>
  <pc:docChgLst>
    <pc:chgData name="Radovan Trtilek" userId="00633bf6-2b96-4cd9-8b8e-8692e4d3a12e" providerId="ADAL" clId="{C9278477-765A-4676-B283-B5F5E35B307F}"/>
    <pc:docChg chg="modSld">
      <pc:chgData name="Radovan Trtilek" userId="00633bf6-2b96-4cd9-8b8e-8692e4d3a12e" providerId="ADAL" clId="{C9278477-765A-4676-B283-B5F5E35B307F}" dt="2021-03-19T12:37:24.423" v="54"/>
      <pc:docMkLst>
        <pc:docMk/>
      </pc:docMkLst>
      <pc:sldChg chg="modTransition">
        <pc:chgData name="Radovan Trtilek" userId="00633bf6-2b96-4cd9-8b8e-8692e4d3a12e" providerId="ADAL" clId="{C9278477-765A-4676-B283-B5F5E35B307F}" dt="2021-03-19T12:37:24.423" v="54"/>
        <pc:sldMkLst>
          <pc:docMk/>
          <pc:sldMk cId="2818849404" sldId="278"/>
        </pc:sldMkLst>
      </pc:sldChg>
      <pc:sldChg chg="modTransition">
        <pc:chgData name="Radovan Trtilek" userId="00633bf6-2b96-4cd9-8b8e-8692e4d3a12e" providerId="ADAL" clId="{C9278477-765A-4676-B283-B5F5E35B307F}" dt="2021-03-19T12:37:24.423" v="54"/>
        <pc:sldMkLst>
          <pc:docMk/>
          <pc:sldMk cId="204322586" sldId="2078"/>
        </pc:sldMkLst>
      </pc:sldChg>
      <pc:sldChg chg="modTransition">
        <pc:chgData name="Radovan Trtilek" userId="00633bf6-2b96-4cd9-8b8e-8692e4d3a12e" providerId="ADAL" clId="{C9278477-765A-4676-B283-B5F5E35B307F}" dt="2021-03-19T12:37:24.423" v="54"/>
        <pc:sldMkLst>
          <pc:docMk/>
          <pc:sldMk cId="361045080" sldId="3081"/>
        </pc:sldMkLst>
      </pc:sldChg>
      <pc:sldChg chg="modTransition">
        <pc:chgData name="Radovan Trtilek" userId="00633bf6-2b96-4cd9-8b8e-8692e4d3a12e" providerId="ADAL" clId="{C9278477-765A-4676-B283-B5F5E35B307F}" dt="2021-03-19T12:37:24.423" v="54"/>
        <pc:sldMkLst>
          <pc:docMk/>
          <pc:sldMk cId="1924365583" sldId="5763"/>
        </pc:sldMkLst>
      </pc:sldChg>
      <pc:sldChg chg="modTransition">
        <pc:chgData name="Radovan Trtilek" userId="00633bf6-2b96-4cd9-8b8e-8692e4d3a12e" providerId="ADAL" clId="{C9278477-765A-4676-B283-B5F5E35B307F}" dt="2021-03-19T12:37:24.423" v="54"/>
        <pc:sldMkLst>
          <pc:docMk/>
          <pc:sldMk cId="2746631378" sldId="5769"/>
        </pc:sldMkLst>
      </pc:sldChg>
      <pc:sldChg chg="modTransition">
        <pc:chgData name="Radovan Trtilek" userId="00633bf6-2b96-4cd9-8b8e-8692e4d3a12e" providerId="ADAL" clId="{C9278477-765A-4676-B283-B5F5E35B307F}" dt="2021-03-19T12:37:24.423" v="54"/>
        <pc:sldMkLst>
          <pc:docMk/>
          <pc:sldMk cId="3517597248" sldId="5772"/>
        </pc:sldMkLst>
      </pc:sldChg>
      <pc:sldChg chg="modTransition">
        <pc:chgData name="Radovan Trtilek" userId="00633bf6-2b96-4cd9-8b8e-8692e4d3a12e" providerId="ADAL" clId="{C9278477-765A-4676-B283-B5F5E35B307F}" dt="2021-03-19T12:37:24.423" v="54"/>
        <pc:sldMkLst>
          <pc:docMk/>
          <pc:sldMk cId="2433619163" sldId="5774"/>
        </pc:sldMkLst>
      </pc:sldChg>
      <pc:sldChg chg="modTransition">
        <pc:chgData name="Radovan Trtilek" userId="00633bf6-2b96-4cd9-8b8e-8692e4d3a12e" providerId="ADAL" clId="{C9278477-765A-4676-B283-B5F5E35B307F}" dt="2021-03-19T12:37:24.423" v="54"/>
        <pc:sldMkLst>
          <pc:docMk/>
          <pc:sldMk cId="1591293418" sldId="5776"/>
        </pc:sldMkLst>
      </pc:sldChg>
      <pc:sldChg chg="modTransition">
        <pc:chgData name="Radovan Trtilek" userId="00633bf6-2b96-4cd9-8b8e-8692e4d3a12e" providerId="ADAL" clId="{C9278477-765A-4676-B283-B5F5E35B307F}" dt="2021-03-19T12:37:24.423" v="54"/>
        <pc:sldMkLst>
          <pc:docMk/>
          <pc:sldMk cId="1750635581" sldId="5780"/>
        </pc:sldMkLst>
      </pc:sldChg>
      <pc:sldChg chg="modTransition">
        <pc:chgData name="Radovan Trtilek" userId="00633bf6-2b96-4cd9-8b8e-8692e4d3a12e" providerId="ADAL" clId="{C9278477-765A-4676-B283-B5F5E35B307F}" dt="2021-03-19T12:37:24.423" v="54"/>
        <pc:sldMkLst>
          <pc:docMk/>
          <pc:sldMk cId="1675899137" sldId="5784"/>
        </pc:sldMkLst>
      </pc:sldChg>
      <pc:sldChg chg="modTransition">
        <pc:chgData name="Radovan Trtilek" userId="00633bf6-2b96-4cd9-8b8e-8692e4d3a12e" providerId="ADAL" clId="{C9278477-765A-4676-B283-B5F5E35B307F}" dt="2021-03-19T12:37:24.423" v="54"/>
        <pc:sldMkLst>
          <pc:docMk/>
          <pc:sldMk cId="3125132700" sldId="5794"/>
        </pc:sldMkLst>
      </pc:sldChg>
      <pc:sldChg chg="modTransition">
        <pc:chgData name="Radovan Trtilek" userId="00633bf6-2b96-4cd9-8b8e-8692e4d3a12e" providerId="ADAL" clId="{C9278477-765A-4676-B283-B5F5E35B307F}" dt="2021-03-19T12:37:24.423" v="54"/>
        <pc:sldMkLst>
          <pc:docMk/>
          <pc:sldMk cId="1880701809" sldId="5798"/>
        </pc:sldMkLst>
      </pc:sldChg>
      <pc:sldChg chg="modTransition">
        <pc:chgData name="Radovan Trtilek" userId="00633bf6-2b96-4cd9-8b8e-8692e4d3a12e" providerId="ADAL" clId="{C9278477-765A-4676-B283-B5F5E35B307F}" dt="2021-03-19T12:37:24.423" v="54"/>
        <pc:sldMkLst>
          <pc:docMk/>
          <pc:sldMk cId="4063692644" sldId="5799"/>
        </pc:sldMkLst>
      </pc:sldChg>
      <pc:sldChg chg="modSp mod modTransition">
        <pc:chgData name="Radovan Trtilek" userId="00633bf6-2b96-4cd9-8b8e-8692e4d3a12e" providerId="ADAL" clId="{C9278477-765A-4676-B283-B5F5E35B307F}" dt="2021-03-19T12:37:24.423" v="54"/>
        <pc:sldMkLst>
          <pc:docMk/>
          <pc:sldMk cId="2952564005" sldId="5800"/>
        </pc:sldMkLst>
        <pc:spChg chg="mod">
          <ac:chgData name="Radovan Trtilek" userId="00633bf6-2b96-4cd9-8b8e-8692e4d3a12e" providerId="ADAL" clId="{C9278477-765A-4676-B283-B5F5E35B307F}" dt="2021-03-15T15:39:11.483" v="53" actId="20577"/>
          <ac:spMkLst>
            <pc:docMk/>
            <pc:sldMk cId="2952564005" sldId="5800"/>
            <ac:spMk id="16" creationId="{8CE9304C-EF92-4AE6-93CB-2DCDF50F55FA}"/>
          </ac:spMkLst>
        </pc:spChg>
      </pc:sldChg>
    </pc:docChg>
  </pc:docChgLst>
</pc:chgInfo>
</file>

<file path=ppt/comments/modernComment_168C_D1AA4640.xml><?xml version="1.0" encoding="utf-8"?>
<p188:cmLst xmlns:a="http://schemas.openxmlformats.org/drawingml/2006/main" xmlns:r="http://schemas.openxmlformats.org/officeDocument/2006/relationships" xmlns:p188="http://schemas.microsoft.com/office/powerpoint/2018/8/main">
  <p188:cm id="{5D81C0CC-9F9D-4270-93E9-90EF950FE9E9}" authorId="{5243A85C-8140-FD2E-C764-010E49B71582}" status="resolved" created="2020-11-23T11:19:26.428">
    <ac:deMkLst xmlns:ac="http://schemas.microsoft.com/office/drawing/2013/main/command">
      <pc:docMk xmlns:pc="http://schemas.microsoft.com/office/powerpoint/2013/main/command"/>
      <pc:sldMk xmlns:pc="http://schemas.microsoft.com/office/powerpoint/2013/main/command" cId="3517597248" sldId="5772"/>
      <ac:grpSpMk id="18" creationId="{1783A38A-59CB-4D8D-A96C-8E1BC8F8DD98}"/>
    </ac:deMkLst>
    <p188:txBody>
      <a:bodyPr/>
      <a:lstStyle/>
      <a:p>
        <a:r>
          <a:rPr lang="en-US"/>
          <a:t>For simplficaiton we should call this "Migration Service"
</a:t>
        </a:r>
      </a:p>
    </p188:txBody>
  </p188:cm>
</p188:cmLst>
</file>

<file path=ppt/diagrams/_rels/data2.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ata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8A7611-1FDF-451C-8DAC-F7AB7A69C660}"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E128EBDF-862E-4550-B660-53DDBDF63045}">
      <dgm:prSet phldrT="[Text]" custT="1"/>
      <dgm:spPr/>
      <dgm:t>
        <a:bodyPr/>
        <a:lstStyle/>
        <a:p>
          <a:r>
            <a:rPr lang="en-US" sz="1600" b="1"/>
            <a:t>Migration to Online Tool and Service</a:t>
          </a:r>
        </a:p>
      </dgm:t>
    </dgm:pt>
    <dgm:pt modelId="{7C0EA9F7-B1BC-4A05-B844-03E003DBFEE6}" type="parTrans" cxnId="{D4DE1281-C882-4A55-A5BF-3B9A59E8F400}">
      <dgm:prSet/>
      <dgm:spPr/>
      <dgm:t>
        <a:bodyPr/>
        <a:lstStyle/>
        <a:p>
          <a:endParaRPr lang="en-US"/>
        </a:p>
      </dgm:t>
    </dgm:pt>
    <dgm:pt modelId="{6AA0F7BB-D45D-405E-8F41-4474B2E9B07D}" type="sibTrans" cxnId="{D4DE1281-C882-4A55-A5BF-3B9A59E8F400}">
      <dgm:prSet/>
      <dgm:spPr/>
      <dgm:t>
        <a:bodyPr/>
        <a:lstStyle/>
        <a:p>
          <a:endParaRPr lang="en-US"/>
        </a:p>
      </dgm:t>
    </dgm:pt>
    <dgm:pt modelId="{4DCDFF3C-BAB1-4F32-921E-A64D415714A9}">
      <dgm:prSet phldrT="[Text]" custT="1"/>
      <dgm:spPr/>
      <dgm:t>
        <a:bodyPr/>
        <a:lstStyle/>
        <a:p>
          <a:pPr>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Provides a guided process to move the On-Premises CRM Database  to Online migration allowing customers to keep all existing data – leveraging the investments in solution improvements</a:t>
          </a:r>
        </a:p>
      </dgm:t>
    </dgm:pt>
    <dgm:pt modelId="{63FE298F-A54D-421E-93B4-8EF1F3D4F1F8}" type="parTrans" cxnId="{49E9FF55-452D-4F6C-852E-7BEB59984C57}">
      <dgm:prSet/>
      <dgm:spPr/>
      <dgm:t>
        <a:bodyPr/>
        <a:lstStyle/>
        <a:p>
          <a:endParaRPr lang="en-US"/>
        </a:p>
      </dgm:t>
    </dgm:pt>
    <dgm:pt modelId="{2F8D5EDA-57B5-4A26-9FE4-D61282BF8540}" type="sibTrans" cxnId="{49E9FF55-452D-4F6C-852E-7BEB59984C57}">
      <dgm:prSet/>
      <dgm:spPr/>
      <dgm:t>
        <a:bodyPr/>
        <a:lstStyle/>
        <a:p>
          <a:endParaRPr lang="en-US"/>
        </a:p>
      </dgm:t>
    </dgm:pt>
    <dgm:pt modelId="{9AF82CAF-56B3-470B-88A8-FF634503CA95}">
      <dgm:prSet phldrT="[Text]" custT="1"/>
      <dgm:spPr/>
      <dgm:t>
        <a:bodyPr/>
        <a:lstStyle/>
        <a:p>
          <a:r>
            <a:rPr lang="en-US" sz="1600" b="1"/>
            <a:t>Automation</a:t>
          </a:r>
          <a:endParaRPr lang="en-US" sz="1500" b="1"/>
        </a:p>
      </dgm:t>
    </dgm:pt>
    <dgm:pt modelId="{4839CEC5-8471-4339-8E7B-91B3A65DED5E}" type="parTrans" cxnId="{68FB1A34-C6FB-410F-A905-CF51CC5ECA34}">
      <dgm:prSet/>
      <dgm:spPr/>
      <dgm:t>
        <a:bodyPr/>
        <a:lstStyle/>
        <a:p>
          <a:endParaRPr lang="en-US"/>
        </a:p>
      </dgm:t>
    </dgm:pt>
    <dgm:pt modelId="{69F86912-4964-4B72-9B77-370DC0CDED5A}" type="sibTrans" cxnId="{68FB1A34-C6FB-410F-A905-CF51CC5ECA34}">
      <dgm:prSet/>
      <dgm:spPr/>
      <dgm:t>
        <a:bodyPr/>
        <a:lstStyle/>
        <a:p>
          <a:endParaRPr lang="en-US"/>
        </a:p>
      </dgm:t>
    </dgm:pt>
    <dgm:pt modelId="{44E10881-9CCB-4D4A-8FE7-590C6ECEF060}">
      <dgm:prSet phldrT="[Text]" custT="1"/>
      <dgm:spPr/>
      <dgm: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The migration project runs under LCS (Lifecycle Services) and leverages automation on platform level operations, allowing full control of its progress and reducing the need to install software or run scripts.</a:t>
          </a:r>
        </a:p>
      </dgm:t>
    </dgm:pt>
    <dgm:pt modelId="{E0836EEF-F3A2-446D-9985-90C61FABE3D2}" type="parTrans" cxnId="{4C95D27B-D458-4BA0-9F07-4B28246ABF2E}">
      <dgm:prSet/>
      <dgm:spPr/>
      <dgm:t>
        <a:bodyPr/>
        <a:lstStyle/>
        <a:p>
          <a:endParaRPr lang="en-US"/>
        </a:p>
      </dgm:t>
    </dgm:pt>
    <dgm:pt modelId="{2265C70B-E79B-4A87-90FC-E08B78A03E89}" type="sibTrans" cxnId="{4C95D27B-D458-4BA0-9F07-4B28246ABF2E}">
      <dgm:prSet/>
      <dgm:spPr/>
      <dgm:t>
        <a:bodyPr/>
        <a:lstStyle/>
        <a:p>
          <a:endParaRPr lang="en-US"/>
        </a:p>
      </dgm:t>
    </dgm:pt>
    <dgm:pt modelId="{92FD07D7-2A12-4273-852C-00A66F9EAE12}" type="pres">
      <dgm:prSet presAssocID="{EA8A7611-1FDF-451C-8DAC-F7AB7A69C660}" presName="linear" presStyleCnt="0">
        <dgm:presLayoutVars>
          <dgm:dir/>
          <dgm:animLvl val="lvl"/>
          <dgm:resizeHandles val="exact"/>
        </dgm:presLayoutVars>
      </dgm:prSet>
      <dgm:spPr/>
    </dgm:pt>
    <dgm:pt modelId="{B3056D61-11ED-4DDB-8C84-2D4F73567F37}" type="pres">
      <dgm:prSet presAssocID="{E128EBDF-862E-4550-B660-53DDBDF63045}" presName="parentLin" presStyleCnt="0"/>
      <dgm:spPr/>
    </dgm:pt>
    <dgm:pt modelId="{2F881641-093D-4A65-949F-ED3AA2A002FB}" type="pres">
      <dgm:prSet presAssocID="{E128EBDF-862E-4550-B660-53DDBDF63045}" presName="parentLeftMargin" presStyleLbl="node1" presStyleIdx="0" presStyleCnt="2"/>
      <dgm:spPr/>
    </dgm:pt>
    <dgm:pt modelId="{08FB6466-CB77-4E08-9791-755B1B3019CA}" type="pres">
      <dgm:prSet presAssocID="{E128EBDF-862E-4550-B660-53DDBDF63045}" presName="parentText" presStyleLbl="node1" presStyleIdx="0" presStyleCnt="2">
        <dgm:presLayoutVars>
          <dgm:chMax val="0"/>
          <dgm:bulletEnabled val="1"/>
        </dgm:presLayoutVars>
      </dgm:prSet>
      <dgm:spPr/>
    </dgm:pt>
    <dgm:pt modelId="{F3A34F5A-99C6-4835-85B5-090B6B3DBFF3}" type="pres">
      <dgm:prSet presAssocID="{E128EBDF-862E-4550-B660-53DDBDF63045}" presName="negativeSpace" presStyleCnt="0"/>
      <dgm:spPr/>
    </dgm:pt>
    <dgm:pt modelId="{90B0139C-0BDD-4C02-BC11-4E5E04B623AE}" type="pres">
      <dgm:prSet presAssocID="{E128EBDF-862E-4550-B660-53DDBDF63045}" presName="childText" presStyleLbl="conFgAcc1" presStyleIdx="0" presStyleCnt="2">
        <dgm:presLayoutVars>
          <dgm:bulletEnabled val="1"/>
        </dgm:presLayoutVars>
      </dgm:prSet>
      <dgm:spPr/>
    </dgm:pt>
    <dgm:pt modelId="{12EE946B-C771-478B-B5D9-319E0446333C}" type="pres">
      <dgm:prSet presAssocID="{6AA0F7BB-D45D-405E-8F41-4474B2E9B07D}" presName="spaceBetweenRectangles" presStyleCnt="0"/>
      <dgm:spPr/>
    </dgm:pt>
    <dgm:pt modelId="{D8F371BA-A236-4903-BB21-FA26B8A9E8FE}" type="pres">
      <dgm:prSet presAssocID="{9AF82CAF-56B3-470B-88A8-FF634503CA95}" presName="parentLin" presStyleCnt="0"/>
      <dgm:spPr/>
    </dgm:pt>
    <dgm:pt modelId="{590120E2-25DB-4BF2-9A98-0A6C773CECEE}" type="pres">
      <dgm:prSet presAssocID="{9AF82CAF-56B3-470B-88A8-FF634503CA95}" presName="parentLeftMargin" presStyleLbl="node1" presStyleIdx="0" presStyleCnt="2"/>
      <dgm:spPr/>
    </dgm:pt>
    <dgm:pt modelId="{DF6D6CF6-1BB2-4A0F-9020-0CCDB3B25DE3}" type="pres">
      <dgm:prSet presAssocID="{9AF82CAF-56B3-470B-88A8-FF634503CA95}" presName="parentText" presStyleLbl="node1" presStyleIdx="1" presStyleCnt="2">
        <dgm:presLayoutVars>
          <dgm:chMax val="0"/>
          <dgm:bulletEnabled val="1"/>
        </dgm:presLayoutVars>
      </dgm:prSet>
      <dgm:spPr/>
    </dgm:pt>
    <dgm:pt modelId="{54DD8FB3-5FE3-4D25-BA61-FC9C2CD6246B}" type="pres">
      <dgm:prSet presAssocID="{9AF82CAF-56B3-470B-88A8-FF634503CA95}" presName="negativeSpace" presStyleCnt="0"/>
      <dgm:spPr/>
    </dgm:pt>
    <dgm:pt modelId="{87F8052B-659C-4878-A0EB-8C5DAC8CD3C9}" type="pres">
      <dgm:prSet presAssocID="{9AF82CAF-56B3-470B-88A8-FF634503CA95}" presName="childText" presStyleLbl="conFgAcc1" presStyleIdx="1" presStyleCnt="2">
        <dgm:presLayoutVars>
          <dgm:bulletEnabled val="1"/>
        </dgm:presLayoutVars>
      </dgm:prSet>
      <dgm:spPr/>
    </dgm:pt>
  </dgm:ptLst>
  <dgm:cxnLst>
    <dgm:cxn modelId="{85AB6427-B457-4080-A944-BC1B612F5E79}" type="presOf" srcId="{E128EBDF-862E-4550-B660-53DDBDF63045}" destId="{08FB6466-CB77-4E08-9791-755B1B3019CA}" srcOrd="1" destOrd="0" presId="urn:microsoft.com/office/officeart/2005/8/layout/list1"/>
    <dgm:cxn modelId="{FDB1AA29-922A-4421-B71D-E589B1D9708C}" type="presOf" srcId="{9AF82CAF-56B3-470B-88A8-FF634503CA95}" destId="{590120E2-25DB-4BF2-9A98-0A6C773CECEE}" srcOrd="0" destOrd="0" presId="urn:microsoft.com/office/officeart/2005/8/layout/list1"/>
    <dgm:cxn modelId="{C3AA4F33-9048-4333-ADB1-17D999C27427}" type="presOf" srcId="{EA8A7611-1FDF-451C-8DAC-F7AB7A69C660}" destId="{92FD07D7-2A12-4273-852C-00A66F9EAE12}" srcOrd="0" destOrd="0" presId="urn:microsoft.com/office/officeart/2005/8/layout/list1"/>
    <dgm:cxn modelId="{68FB1A34-C6FB-410F-A905-CF51CC5ECA34}" srcId="{EA8A7611-1FDF-451C-8DAC-F7AB7A69C660}" destId="{9AF82CAF-56B3-470B-88A8-FF634503CA95}" srcOrd="1" destOrd="0" parTransId="{4839CEC5-8471-4339-8E7B-91B3A65DED5E}" sibTransId="{69F86912-4964-4B72-9B77-370DC0CDED5A}"/>
    <dgm:cxn modelId="{49E9FF55-452D-4F6C-852E-7BEB59984C57}" srcId="{E128EBDF-862E-4550-B660-53DDBDF63045}" destId="{4DCDFF3C-BAB1-4F32-921E-A64D415714A9}" srcOrd="0" destOrd="0" parTransId="{63FE298F-A54D-421E-93B4-8EF1F3D4F1F8}" sibTransId="{2F8D5EDA-57B5-4A26-9FE4-D61282BF8540}"/>
    <dgm:cxn modelId="{4C95D27B-D458-4BA0-9F07-4B28246ABF2E}" srcId="{9AF82CAF-56B3-470B-88A8-FF634503CA95}" destId="{44E10881-9CCB-4D4A-8FE7-590C6ECEF060}" srcOrd="0" destOrd="0" parTransId="{E0836EEF-F3A2-446D-9985-90C61FABE3D2}" sibTransId="{2265C70B-E79B-4A87-90FC-E08B78A03E89}"/>
    <dgm:cxn modelId="{D4DE1281-C882-4A55-A5BF-3B9A59E8F400}" srcId="{EA8A7611-1FDF-451C-8DAC-F7AB7A69C660}" destId="{E128EBDF-862E-4550-B660-53DDBDF63045}" srcOrd="0" destOrd="0" parTransId="{7C0EA9F7-B1BC-4A05-B844-03E003DBFEE6}" sibTransId="{6AA0F7BB-D45D-405E-8F41-4474B2E9B07D}"/>
    <dgm:cxn modelId="{98FF5982-D814-4D71-ADD5-9BE0C95E5BAB}" type="presOf" srcId="{9AF82CAF-56B3-470B-88A8-FF634503CA95}" destId="{DF6D6CF6-1BB2-4A0F-9020-0CCDB3B25DE3}" srcOrd="1" destOrd="0" presId="urn:microsoft.com/office/officeart/2005/8/layout/list1"/>
    <dgm:cxn modelId="{95469A8D-E3FB-4561-B250-33ED7023ED21}" type="presOf" srcId="{44E10881-9CCB-4D4A-8FE7-590C6ECEF060}" destId="{87F8052B-659C-4878-A0EB-8C5DAC8CD3C9}" srcOrd="0" destOrd="0" presId="urn:microsoft.com/office/officeart/2005/8/layout/list1"/>
    <dgm:cxn modelId="{512CEEAC-A197-4140-A8C8-43A2DD41EEC3}" type="presOf" srcId="{E128EBDF-862E-4550-B660-53DDBDF63045}" destId="{2F881641-093D-4A65-949F-ED3AA2A002FB}" srcOrd="0" destOrd="0" presId="urn:microsoft.com/office/officeart/2005/8/layout/list1"/>
    <dgm:cxn modelId="{0DCB14CB-22B9-4173-AA7E-F8A23951420C}" type="presOf" srcId="{4DCDFF3C-BAB1-4F32-921E-A64D415714A9}" destId="{90B0139C-0BDD-4C02-BC11-4E5E04B623AE}" srcOrd="0" destOrd="0" presId="urn:microsoft.com/office/officeart/2005/8/layout/list1"/>
    <dgm:cxn modelId="{2D231EE7-6DB8-43F9-86AD-9919874C4589}" type="presParOf" srcId="{92FD07D7-2A12-4273-852C-00A66F9EAE12}" destId="{B3056D61-11ED-4DDB-8C84-2D4F73567F37}" srcOrd="0" destOrd="0" presId="urn:microsoft.com/office/officeart/2005/8/layout/list1"/>
    <dgm:cxn modelId="{A376BFC4-B74D-4993-8713-C8E0B2234C12}" type="presParOf" srcId="{B3056D61-11ED-4DDB-8C84-2D4F73567F37}" destId="{2F881641-093D-4A65-949F-ED3AA2A002FB}" srcOrd="0" destOrd="0" presId="urn:microsoft.com/office/officeart/2005/8/layout/list1"/>
    <dgm:cxn modelId="{3421B22B-2B71-46BB-8CEB-50956E28BE4A}" type="presParOf" srcId="{B3056D61-11ED-4DDB-8C84-2D4F73567F37}" destId="{08FB6466-CB77-4E08-9791-755B1B3019CA}" srcOrd="1" destOrd="0" presId="urn:microsoft.com/office/officeart/2005/8/layout/list1"/>
    <dgm:cxn modelId="{BF0CC2CD-BA0F-47A8-A923-593089891E48}" type="presParOf" srcId="{92FD07D7-2A12-4273-852C-00A66F9EAE12}" destId="{F3A34F5A-99C6-4835-85B5-090B6B3DBFF3}" srcOrd="1" destOrd="0" presId="urn:microsoft.com/office/officeart/2005/8/layout/list1"/>
    <dgm:cxn modelId="{77E73335-1B07-4514-905B-65B85DC6A40C}" type="presParOf" srcId="{92FD07D7-2A12-4273-852C-00A66F9EAE12}" destId="{90B0139C-0BDD-4C02-BC11-4E5E04B623AE}" srcOrd="2" destOrd="0" presId="urn:microsoft.com/office/officeart/2005/8/layout/list1"/>
    <dgm:cxn modelId="{A6B95C42-9024-4D92-A3B2-619618E45E1B}" type="presParOf" srcId="{92FD07D7-2A12-4273-852C-00A66F9EAE12}" destId="{12EE946B-C771-478B-B5D9-319E0446333C}" srcOrd="3" destOrd="0" presId="urn:microsoft.com/office/officeart/2005/8/layout/list1"/>
    <dgm:cxn modelId="{B343ACF3-8D74-4CFB-8014-EFB4B15D5359}" type="presParOf" srcId="{92FD07D7-2A12-4273-852C-00A66F9EAE12}" destId="{D8F371BA-A236-4903-BB21-FA26B8A9E8FE}" srcOrd="4" destOrd="0" presId="urn:microsoft.com/office/officeart/2005/8/layout/list1"/>
    <dgm:cxn modelId="{7E0801CC-FB21-4F31-8635-F64C1E530671}" type="presParOf" srcId="{D8F371BA-A236-4903-BB21-FA26B8A9E8FE}" destId="{590120E2-25DB-4BF2-9A98-0A6C773CECEE}" srcOrd="0" destOrd="0" presId="urn:microsoft.com/office/officeart/2005/8/layout/list1"/>
    <dgm:cxn modelId="{997B5308-3641-4117-A583-958FBF58CBC9}" type="presParOf" srcId="{D8F371BA-A236-4903-BB21-FA26B8A9E8FE}" destId="{DF6D6CF6-1BB2-4A0F-9020-0CCDB3B25DE3}" srcOrd="1" destOrd="0" presId="urn:microsoft.com/office/officeart/2005/8/layout/list1"/>
    <dgm:cxn modelId="{3DA8DBC8-D189-4B26-A1BE-8412FF706B2E}" type="presParOf" srcId="{92FD07D7-2A12-4273-852C-00A66F9EAE12}" destId="{54DD8FB3-5FE3-4D25-BA61-FC9C2CD6246B}" srcOrd="5" destOrd="0" presId="urn:microsoft.com/office/officeart/2005/8/layout/list1"/>
    <dgm:cxn modelId="{0E0029E5-B8C4-4452-B594-91E274DE2E1B}" type="presParOf" srcId="{92FD07D7-2A12-4273-852C-00A66F9EAE12}" destId="{87F8052B-659C-4878-A0EB-8C5DAC8CD3C9}"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41D515-7068-4808-A096-1ECC139D49B8}" type="doc">
      <dgm:prSet loTypeId="urn:microsoft.com/office/officeart/2008/layout/AscendingPictureAccentProcess" loCatId="process" qsTypeId="urn:microsoft.com/office/officeart/2005/8/quickstyle/simple1" qsCatId="simple" csTypeId="urn:microsoft.com/office/officeart/2005/8/colors/accent1_4" csCatId="accent1" phldr="1"/>
      <dgm:spPr/>
    </dgm:pt>
    <dgm:pt modelId="{15ADEBED-8ED0-4536-AC2A-B6D4DCB02848}">
      <dgm:prSet phldrT="[Text]"/>
      <dgm:spPr/>
      <dgm:t>
        <a:bodyPr/>
        <a:lstStyle/>
        <a:p>
          <a:r>
            <a:rPr lang="en-US" b="1"/>
            <a:t>On-Premises Database Backup</a:t>
          </a:r>
        </a:p>
      </dgm:t>
    </dgm:pt>
    <dgm:pt modelId="{0FDA69B1-6F14-4E86-AFBE-B9837CFF20AC}" type="parTrans" cxnId="{C16DE418-71B4-426C-AF0B-46BF74FAE6F5}">
      <dgm:prSet/>
      <dgm:spPr/>
      <dgm:t>
        <a:bodyPr/>
        <a:lstStyle/>
        <a:p>
          <a:endParaRPr lang="en-US"/>
        </a:p>
      </dgm:t>
    </dgm:pt>
    <dgm:pt modelId="{12158A8C-2FA5-4A11-B27E-B0D58673E4E3}" type="sibTrans" cxnId="{C16DE418-71B4-426C-AF0B-46BF74FAE6F5}">
      <dgm:prSet/>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t>
        <a:bodyPr/>
        <a:lstStyle/>
        <a:p>
          <a:endParaRPr lang="en-US"/>
        </a:p>
      </dgm:t>
      <dgm:extLst>
        <a:ext uri="{E40237B7-FDA0-4F09-8148-C483321AD2D9}">
          <dgm14:cNvPr xmlns:dgm14="http://schemas.microsoft.com/office/drawing/2010/diagram" id="0" name="" descr="Database"/>
        </a:ext>
      </dgm:extLst>
    </dgm:pt>
    <dgm:pt modelId="{BC795A68-BEC1-4687-BB9A-090139339606}">
      <dgm:prSet phldrT="[Text]"/>
      <dgm:spPr/>
      <dgm:t>
        <a:bodyPr/>
        <a:lstStyle/>
        <a:p>
          <a:r>
            <a:rPr lang="en-US" b="1"/>
            <a:t>Prepare Database for Migration</a:t>
          </a:r>
        </a:p>
      </dgm:t>
    </dgm:pt>
    <dgm:pt modelId="{D0ABC8B2-6AAC-44F9-A406-27B5410AD65C}" type="parTrans" cxnId="{7B8D0236-818F-43EE-A68D-347568F3B37E}">
      <dgm:prSet/>
      <dgm:spPr/>
      <dgm:t>
        <a:bodyPr/>
        <a:lstStyle/>
        <a:p>
          <a:endParaRPr lang="en-US"/>
        </a:p>
      </dgm:t>
    </dgm:pt>
    <dgm:pt modelId="{6D7ED8B5-43EE-4C34-9465-BB7A9A2B4D23}" type="sibTrans" cxnId="{7B8D0236-818F-43EE-A68D-347568F3B37E}">
      <dgm:prSet/>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t>
        <a:bodyPr/>
        <a:lstStyle/>
        <a:p>
          <a:endParaRPr lang="en-US"/>
        </a:p>
      </dgm:t>
      <dgm:extLst>
        <a:ext uri="{E40237B7-FDA0-4F09-8148-C483321AD2D9}">
          <dgm14:cNvPr xmlns:dgm14="http://schemas.microsoft.com/office/drawing/2010/diagram" id="0" name="" descr="Bar graph with upward trend"/>
        </a:ext>
      </dgm:extLst>
    </dgm:pt>
    <dgm:pt modelId="{3D174BD9-4C1B-4BF1-BA27-951690BEE9A7}">
      <dgm:prSet phldrT="[Text]"/>
      <dgm:spPr/>
      <dgm:t>
        <a:bodyPr/>
        <a:lstStyle/>
        <a:p>
          <a:r>
            <a:rPr lang="en-US" b="1"/>
            <a:t>Perform User Mapping</a:t>
          </a:r>
        </a:p>
      </dgm:t>
    </dgm:pt>
    <dgm:pt modelId="{284FF5D4-E18E-4778-99E1-90AA6596531A}" type="parTrans" cxnId="{5D660B1B-F3A8-442C-ACDB-676C6CB38143}">
      <dgm:prSet/>
      <dgm:spPr/>
      <dgm:t>
        <a:bodyPr/>
        <a:lstStyle/>
        <a:p>
          <a:endParaRPr lang="en-US"/>
        </a:p>
      </dgm:t>
    </dgm:pt>
    <dgm:pt modelId="{B9F375D2-B466-45C9-A9B5-B001F689A9DF}" type="sibTrans" cxnId="{5D660B1B-F3A8-442C-ACDB-676C6CB38143}">
      <dgm:prSet/>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t>
        <a:bodyPr/>
        <a:lstStyle/>
        <a:p>
          <a:endParaRPr lang="en-US"/>
        </a:p>
      </dgm:t>
      <dgm:extLst>
        <a:ext uri="{E40237B7-FDA0-4F09-8148-C483321AD2D9}">
          <dgm14:cNvPr xmlns:dgm14="http://schemas.microsoft.com/office/drawing/2010/diagram" id="0" name="" descr="Playbook"/>
        </a:ext>
      </dgm:extLst>
    </dgm:pt>
    <dgm:pt modelId="{2ADE6F21-7115-45E4-A58E-4B97CA77A9B3}">
      <dgm:prSet phldrT="[Text]"/>
      <dgm:spPr/>
      <dgm:t>
        <a:bodyPr/>
        <a:lstStyle/>
        <a:p>
          <a:r>
            <a:rPr lang="en-US" b="1"/>
            <a:t>Validate and Migrate to Online</a:t>
          </a:r>
          <a:endParaRPr lang="LID4096"/>
        </a:p>
      </dgm:t>
    </dgm:pt>
    <dgm:pt modelId="{73DAFAE0-A114-4C39-B4C7-EEA961925F24}" type="parTrans" cxnId="{4F73B00A-EBBC-4601-881F-12701D187E6C}">
      <dgm:prSet/>
      <dgm:spPr/>
      <dgm:t>
        <a:bodyPr/>
        <a:lstStyle/>
        <a:p>
          <a:endParaRPr lang="LID4096"/>
        </a:p>
      </dgm:t>
    </dgm:pt>
    <dgm:pt modelId="{587E7C17-5D8A-49B7-B32A-7E476D66E32E}" type="sibTrans" cxnId="{4F73B00A-EBBC-4601-881F-12701D187E6C}">
      <dgm:prSet/>
      <dgm:spPr>
        <a:blipFill rotWithShape="1">
          <a:blip xmlns:r="http://schemas.openxmlformats.org/officeDocument/2006/relationships" r:embed="rId7"/>
          <a:srcRect/>
          <a:stretch>
            <a:fillRect l="-7000" r="-7000"/>
          </a:stretch>
        </a:blipFill>
        <a:ln>
          <a:solidFill>
            <a:schemeClr val="accent1"/>
          </a:solidFill>
        </a:ln>
      </dgm:spPr>
      <dgm:t>
        <a:bodyPr/>
        <a:lstStyle/>
        <a:p>
          <a:endParaRPr lang="en-US"/>
        </a:p>
      </dgm:t>
    </dgm:pt>
    <dgm:pt modelId="{7AE3F8B4-4CF7-4A06-817C-01A41FF19AEF}" type="pres">
      <dgm:prSet presAssocID="{2341D515-7068-4808-A096-1ECC139D49B8}" presName="Name0" presStyleCnt="0">
        <dgm:presLayoutVars>
          <dgm:chMax val="7"/>
          <dgm:chPref val="7"/>
          <dgm:dir/>
        </dgm:presLayoutVars>
      </dgm:prSet>
      <dgm:spPr/>
    </dgm:pt>
    <dgm:pt modelId="{B82FD51E-848E-40AC-8F33-C9A751D2F83F}" type="pres">
      <dgm:prSet presAssocID="{2341D515-7068-4808-A096-1ECC139D49B8}" presName="dot1" presStyleLbl="alignNode1" presStyleIdx="0" presStyleCnt="13"/>
      <dgm:spPr/>
    </dgm:pt>
    <dgm:pt modelId="{32202658-703A-402D-ADB4-22A45AAF5E51}" type="pres">
      <dgm:prSet presAssocID="{2341D515-7068-4808-A096-1ECC139D49B8}" presName="dot2" presStyleLbl="alignNode1" presStyleIdx="1" presStyleCnt="13"/>
      <dgm:spPr/>
    </dgm:pt>
    <dgm:pt modelId="{AD7AA833-6118-4141-BEAF-ACF656C090DE}" type="pres">
      <dgm:prSet presAssocID="{2341D515-7068-4808-A096-1ECC139D49B8}" presName="dot3" presStyleLbl="alignNode1" presStyleIdx="2" presStyleCnt="13"/>
      <dgm:spPr/>
    </dgm:pt>
    <dgm:pt modelId="{6A1A54A5-A475-4F8D-B0C4-C414CAA2174D}" type="pres">
      <dgm:prSet presAssocID="{2341D515-7068-4808-A096-1ECC139D49B8}" presName="dot4" presStyleLbl="alignNode1" presStyleIdx="3" presStyleCnt="13"/>
      <dgm:spPr/>
    </dgm:pt>
    <dgm:pt modelId="{EB54B086-2F01-4292-A299-EFF8AF860399}" type="pres">
      <dgm:prSet presAssocID="{2341D515-7068-4808-A096-1ECC139D49B8}" presName="dot5" presStyleLbl="alignNode1" presStyleIdx="4" presStyleCnt="13"/>
      <dgm:spPr/>
    </dgm:pt>
    <dgm:pt modelId="{FD022197-00D6-431B-8B84-218F82EBFDE7}" type="pres">
      <dgm:prSet presAssocID="{2341D515-7068-4808-A096-1ECC139D49B8}" presName="dot6" presStyleLbl="alignNode1" presStyleIdx="5" presStyleCnt="13"/>
      <dgm:spPr/>
    </dgm:pt>
    <dgm:pt modelId="{7A8C5605-DA3A-4FB5-B0F4-402F142FAABD}" type="pres">
      <dgm:prSet presAssocID="{2341D515-7068-4808-A096-1ECC139D49B8}" presName="dotArrow1" presStyleLbl="alignNode1" presStyleIdx="6" presStyleCnt="13"/>
      <dgm:spPr/>
    </dgm:pt>
    <dgm:pt modelId="{ECD57EA1-20E6-408B-9D41-4D12C9665A22}" type="pres">
      <dgm:prSet presAssocID="{2341D515-7068-4808-A096-1ECC139D49B8}" presName="dotArrow2" presStyleLbl="alignNode1" presStyleIdx="7" presStyleCnt="13"/>
      <dgm:spPr/>
    </dgm:pt>
    <dgm:pt modelId="{05571FF0-03FA-4362-AC4A-1B4028B5DE7D}" type="pres">
      <dgm:prSet presAssocID="{2341D515-7068-4808-A096-1ECC139D49B8}" presName="dotArrow3" presStyleLbl="alignNode1" presStyleIdx="8" presStyleCnt="13"/>
      <dgm:spPr/>
    </dgm:pt>
    <dgm:pt modelId="{B13F510E-CFDB-48E2-B35B-B94B1660AF06}" type="pres">
      <dgm:prSet presAssocID="{2341D515-7068-4808-A096-1ECC139D49B8}" presName="dotArrow4" presStyleLbl="alignNode1" presStyleIdx="9" presStyleCnt="13"/>
      <dgm:spPr/>
    </dgm:pt>
    <dgm:pt modelId="{32AFD11B-EEBC-4AEC-84F7-8DD1E7098E7A}" type="pres">
      <dgm:prSet presAssocID="{2341D515-7068-4808-A096-1ECC139D49B8}" presName="dotArrow5" presStyleLbl="alignNode1" presStyleIdx="10" presStyleCnt="13"/>
      <dgm:spPr/>
    </dgm:pt>
    <dgm:pt modelId="{F38E861F-D79C-4A38-9250-1D19B6D84B9F}" type="pres">
      <dgm:prSet presAssocID="{2341D515-7068-4808-A096-1ECC139D49B8}" presName="dotArrow6" presStyleLbl="alignNode1" presStyleIdx="11" presStyleCnt="13"/>
      <dgm:spPr/>
    </dgm:pt>
    <dgm:pt modelId="{7F1EB8BC-A711-45F4-9C11-16B84C6E9CB0}" type="pres">
      <dgm:prSet presAssocID="{2341D515-7068-4808-A096-1ECC139D49B8}" presName="dotArrow7" presStyleLbl="alignNode1" presStyleIdx="12" presStyleCnt="13"/>
      <dgm:spPr/>
    </dgm:pt>
    <dgm:pt modelId="{800EFC95-E56D-4896-9178-F99DF07C3F3B}" type="pres">
      <dgm:prSet presAssocID="{15ADEBED-8ED0-4536-AC2A-B6D4DCB02848}" presName="parTx1" presStyleLbl="node1" presStyleIdx="0" presStyleCnt="4"/>
      <dgm:spPr/>
    </dgm:pt>
    <dgm:pt modelId="{059A053F-6F87-4EC6-825B-4E672CF161D0}" type="pres">
      <dgm:prSet presAssocID="{12158A8C-2FA5-4A11-B27E-B0D58673E4E3}" presName="picture1" presStyleCnt="0"/>
      <dgm:spPr/>
    </dgm:pt>
    <dgm:pt modelId="{D373622E-9CFA-4EFE-9956-6564DA98AC47}" type="pres">
      <dgm:prSet presAssocID="{12158A8C-2FA5-4A11-B27E-B0D58673E4E3}" presName="imageRepeatNode" presStyleLbl="fgImgPlace1" presStyleIdx="0" presStyleCnt="4"/>
      <dgm:spPr/>
    </dgm:pt>
    <dgm:pt modelId="{D1106198-8AB6-447A-B467-31EF19B01C53}" type="pres">
      <dgm:prSet presAssocID="{BC795A68-BEC1-4687-BB9A-090139339606}" presName="parTx2" presStyleLbl="node1" presStyleIdx="1" presStyleCnt="4"/>
      <dgm:spPr/>
    </dgm:pt>
    <dgm:pt modelId="{F368819C-C0D1-4A3B-98C5-BFECAEE176B3}" type="pres">
      <dgm:prSet presAssocID="{6D7ED8B5-43EE-4C34-9465-BB7A9A2B4D23}" presName="picture2" presStyleCnt="0"/>
      <dgm:spPr/>
    </dgm:pt>
    <dgm:pt modelId="{28DAFA95-6A66-4912-8323-30840E120A29}" type="pres">
      <dgm:prSet presAssocID="{6D7ED8B5-43EE-4C34-9465-BB7A9A2B4D23}" presName="imageRepeatNode" presStyleLbl="fgImgPlace1" presStyleIdx="1" presStyleCnt="4"/>
      <dgm:spPr/>
    </dgm:pt>
    <dgm:pt modelId="{7C2284B5-6812-4F78-B729-0167FBD5C16A}" type="pres">
      <dgm:prSet presAssocID="{3D174BD9-4C1B-4BF1-BA27-951690BEE9A7}" presName="parTx3" presStyleLbl="node1" presStyleIdx="2" presStyleCnt="4"/>
      <dgm:spPr/>
    </dgm:pt>
    <dgm:pt modelId="{BAE538FD-F0C4-4A8F-9038-E92094601EDB}" type="pres">
      <dgm:prSet presAssocID="{B9F375D2-B466-45C9-A9B5-B001F689A9DF}" presName="picture3" presStyleCnt="0"/>
      <dgm:spPr/>
    </dgm:pt>
    <dgm:pt modelId="{458C8AA9-F966-4508-9B7B-D71A19C88CAE}" type="pres">
      <dgm:prSet presAssocID="{B9F375D2-B466-45C9-A9B5-B001F689A9DF}" presName="imageRepeatNode" presStyleLbl="fgImgPlace1" presStyleIdx="2" presStyleCnt="4"/>
      <dgm:spPr/>
    </dgm:pt>
    <dgm:pt modelId="{B50A4FB6-469A-4908-A639-7583E11D59EE}" type="pres">
      <dgm:prSet presAssocID="{2ADE6F21-7115-45E4-A58E-4B97CA77A9B3}" presName="parTx4" presStyleLbl="node1" presStyleIdx="3" presStyleCnt="4"/>
      <dgm:spPr/>
    </dgm:pt>
    <dgm:pt modelId="{1D64867F-0B44-4249-AFED-0F1C05F390C9}" type="pres">
      <dgm:prSet presAssocID="{587E7C17-5D8A-49B7-B32A-7E476D66E32E}" presName="picture4" presStyleCnt="0"/>
      <dgm:spPr/>
    </dgm:pt>
    <dgm:pt modelId="{093C43DB-8568-48D1-BB36-43B9B8C76714}" type="pres">
      <dgm:prSet presAssocID="{587E7C17-5D8A-49B7-B32A-7E476D66E32E}" presName="imageRepeatNode" presStyleLbl="fgImgPlace1" presStyleIdx="3" presStyleCnt="4"/>
      <dgm:spPr/>
    </dgm:pt>
  </dgm:ptLst>
  <dgm:cxnLst>
    <dgm:cxn modelId="{4F73B00A-EBBC-4601-881F-12701D187E6C}" srcId="{2341D515-7068-4808-A096-1ECC139D49B8}" destId="{2ADE6F21-7115-45E4-A58E-4B97CA77A9B3}" srcOrd="3" destOrd="0" parTransId="{73DAFAE0-A114-4C39-B4C7-EEA961925F24}" sibTransId="{587E7C17-5D8A-49B7-B32A-7E476D66E32E}"/>
    <dgm:cxn modelId="{C16DE418-71B4-426C-AF0B-46BF74FAE6F5}" srcId="{2341D515-7068-4808-A096-1ECC139D49B8}" destId="{15ADEBED-8ED0-4536-AC2A-B6D4DCB02848}" srcOrd="0" destOrd="0" parTransId="{0FDA69B1-6F14-4E86-AFBE-B9837CFF20AC}" sibTransId="{12158A8C-2FA5-4A11-B27E-B0D58673E4E3}"/>
    <dgm:cxn modelId="{5D660B1B-F3A8-442C-ACDB-676C6CB38143}" srcId="{2341D515-7068-4808-A096-1ECC139D49B8}" destId="{3D174BD9-4C1B-4BF1-BA27-951690BEE9A7}" srcOrd="2" destOrd="0" parTransId="{284FF5D4-E18E-4778-99E1-90AA6596531A}" sibTransId="{B9F375D2-B466-45C9-A9B5-B001F689A9DF}"/>
    <dgm:cxn modelId="{2E722729-CED0-4562-8021-5A985DCA9DA8}" type="presOf" srcId="{6D7ED8B5-43EE-4C34-9465-BB7A9A2B4D23}" destId="{28DAFA95-6A66-4912-8323-30840E120A29}" srcOrd="0" destOrd="0" presId="urn:microsoft.com/office/officeart/2008/layout/AscendingPictureAccentProcess"/>
    <dgm:cxn modelId="{7B8D0236-818F-43EE-A68D-347568F3B37E}" srcId="{2341D515-7068-4808-A096-1ECC139D49B8}" destId="{BC795A68-BEC1-4687-BB9A-090139339606}" srcOrd="1" destOrd="0" parTransId="{D0ABC8B2-6AAC-44F9-A406-27B5410AD65C}" sibTransId="{6D7ED8B5-43EE-4C34-9465-BB7A9A2B4D23}"/>
    <dgm:cxn modelId="{18C2D737-58C3-4627-9CC2-CE748E01AE48}" type="presOf" srcId="{2ADE6F21-7115-45E4-A58E-4B97CA77A9B3}" destId="{B50A4FB6-469A-4908-A639-7583E11D59EE}" srcOrd="0" destOrd="0" presId="urn:microsoft.com/office/officeart/2008/layout/AscendingPictureAccentProcess"/>
    <dgm:cxn modelId="{017B545C-E78E-4556-9BEF-4C5127E930C2}" type="presOf" srcId="{BC795A68-BEC1-4687-BB9A-090139339606}" destId="{D1106198-8AB6-447A-B467-31EF19B01C53}" srcOrd="0" destOrd="0" presId="urn:microsoft.com/office/officeart/2008/layout/AscendingPictureAccentProcess"/>
    <dgm:cxn modelId="{CD96BA6C-3054-41E3-9D5E-1D11F21B163F}" type="presOf" srcId="{12158A8C-2FA5-4A11-B27E-B0D58673E4E3}" destId="{D373622E-9CFA-4EFE-9956-6564DA98AC47}" srcOrd="0" destOrd="0" presId="urn:microsoft.com/office/officeart/2008/layout/AscendingPictureAccentProcess"/>
    <dgm:cxn modelId="{42315290-F46B-4117-B84B-568DC5F4C6EE}" type="presOf" srcId="{3D174BD9-4C1B-4BF1-BA27-951690BEE9A7}" destId="{7C2284B5-6812-4F78-B729-0167FBD5C16A}" srcOrd="0" destOrd="0" presId="urn:microsoft.com/office/officeart/2008/layout/AscendingPictureAccentProcess"/>
    <dgm:cxn modelId="{786639A9-2423-4EC7-91F0-198138277C51}" type="presOf" srcId="{B9F375D2-B466-45C9-A9B5-B001F689A9DF}" destId="{458C8AA9-F966-4508-9B7B-D71A19C88CAE}" srcOrd="0" destOrd="0" presId="urn:microsoft.com/office/officeart/2008/layout/AscendingPictureAccentProcess"/>
    <dgm:cxn modelId="{74DF90C9-5E68-409A-A297-8BB7C00F767E}" type="presOf" srcId="{2341D515-7068-4808-A096-1ECC139D49B8}" destId="{7AE3F8B4-4CF7-4A06-817C-01A41FF19AEF}" srcOrd="0" destOrd="0" presId="urn:microsoft.com/office/officeart/2008/layout/AscendingPictureAccentProcess"/>
    <dgm:cxn modelId="{BAC914F3-5A2E-4806-A242-5BFF8F7F4622}" type="presOf" srcId="{587E7C17-5D8A-49B7-B32A-7E476D66E32E}" destId="{093C43DB-8568-48D1-BB36-43B9B8C76714}" srcOrd="0" destOrd="0" presId="urn:microsoft.com/office/officeart/2008/layout/AscendingPictureAccentProcess"/>
    <dgm:cxn modelId="{6216DEF3-8E44-4CF9-8828-3706E211E06D}" type="presOf" srcId="{15ADEBED-8ED0-4536-AC2A-B6D4DCB02848}" destId="{800EFC95-E56D-4896-9178-F99DF07C3F3B}" srcOrd="0" destOrd="0" presId="urn:microsoft.com/office/officeart/2008/layout/AscendingPictureAccentProcess"/>
    <dgm:cxn modelId="{86F361B2-4F54-4B7D-AC8B-0907E8A18188}" type="presParOf" srcId="{7AE3F8B4-4CF7-4A06-817C-01A41FF19AEF}" destId="{B82FD51E-848E-40AC-8F33-C9A751D2F83F}" srcOrd="0" destOrd="0" presId="urn:microsoft.com/office/officeart/2008/layout/AscendingPictureAccentProcess"/>
    <dgm:cxn modelId="{832EE8AD-9A73-435E-B419-C200A97D3A62}" type="presParOf" srcId="{7AE3F8B4-4CF7-4A06-817C-01A41FF19AEF}" destId="{32202658-703A-402D-ADB4-22A45AAF5E51}" srcOrd="1" destOrd="0" presId="urn:microsoft.com/office/officeart/2008/layout/AscendingPictureAccentProcess"/>
    <dgm:cxn modelId="{24250CA2-76D1-44A4-96C5-D505F8555F03}" type="presParOf" srcId="{7AE3F8B4-4CF7-4A06-817C-01A41FF19AEF}" destId="{AD7AA833-6118-4141-BEAF-ACF656C090DE}" srcOrd="2" destOrd="0" presId="urn:microsoft.com/office/officeart/2008/layout/AscendingPictureAccentProcess"/>
    <dgm:cxn modelId="{07D99A58-EB7E-43DF-AA04-EB4201143AB7}" type="presParOf" srcId="{7AE3F8B4-4CF7-4A06-817C-01A41FF19AEF}" destId="{6A1A54A5-A475-4F8D-B0C4-C414CAA2174D}" srcOrd="3" destOrd="0" presId="urn:microsoft.com/office/officeart/2008/layout/AscendingPictureAccentProcess"/>
    <dgm:cxn modelId="{D6B5C8B4-4586-41DA-89CF-1D3A6D87AA0E}" type="presParOf" srcId="{7AE3F8B4-4CF7-4A06-817C-01A41FF19AEF}" destId="{EB54B086-2F01-4292-A299-EFF8AF860399}" srcOrd="4" destOrd="0" presId="urn:microsoft.com/office/officeart/2008/layout/AscendingPictureAccentProcess"/>
    <dgm:cxn modelId="{78316F57-0664-4F39-9CAD-77BEDF5170A3}" type="presParOf" srcId="{7AE3F8B4-4CF7-4A06-817C-01A41FF19AEF}" destId="{FD022197-00D6-431B-8B84-218F82EBFDE7}" srcOrd="5" destOrd="0" presId="urn:microsoft.com/office/officeart/2008/layout/AscendingPictureAccentProcess"/>
    <dgm:cxn modelId="{8D2D15A4-8450-43F2-8FB5-6098FE989A37}" type="presParOf" srcId="{7AE3F8B4-4CF7-4A06-817C-01A41FF19AEF}" destId="{7A8C5605-DA3A-4FB5-B0F4-402F142FAABD}" srcOrd="6" destOrd="0" presId="urn:microsoft.com/office/officeart/2008/layout/AscendingPictureAccentProcess"/>
    <dgm:cxn modelId="{FF007F7E-7FDE-4D37-BB32-E9C556400B1B}" type="presParOf" srcId="{7AE3F8B4-4CF7-4A06-817C-01A41FF19AEF}" destId="{ECD57EA1-20E6-408B-9D41-4D12C9665A22}" srcOrd="7" destOrd="0" presId="urn:microsoft.com/office/officeart/2008/layout/AscendingPictureAccentProcess"/>
    <dgm:cxn modelId="{01DADF17-3CD5-4519-BEEC-97455EF579F5}" type="presParOf" srcId="{7AE3F8B4-4CF7-4A06-817C-01A41FF19AEF}" destId="{05571FF0-03FA-4362-AC4A-1B4028B5DE7D}" srcOrd="8" destOrd="0" presId="urn:microsoft.com/office/officeart/2008/layout/AscendingPictureAccentProcess"/>
    <dgm:cxn modelId="{A0EED9AF-28B3-47EA-B888-7BE661E0A74D}" type="presParOf" srcId="{7AE3F8B4-4CF7-4A06-817C-01A41FF19AEF}" destId="{B13F510E-CFDB-48E2-B35B-B94B1660AF06}" srcOrd="9" destOrd="0" presId="urn:microsoft.com/office/officeart/2008/layout/AscendingPictureAccentProcess"/>
    <dgm:cxn modelId="{134F8E45-3295-4E56-87EC-158A3BB38B18}" type="presParOf" srcId="{7AE3F8B4-4CF7-4A06-817C-01A41FF19AEF}" destId="{32AFD11B-EEBC-4AEC-84F7-8DD1E7098E7A}" srcOrd="10" destOrd="0" presId="urn:microsoft.com/office/officeart/2008/layout/AscendingPictureAccentProcess"/>
    <dgm:cxn modelId="{2B6460A9-8239-4071-8E04-22468B9378E5}" type="presParOf" srcId="{7AE3F8B4-4CF7-4A06-817C-01A41FF19AEF}" destId="{F38E861F-D79C-4A38-9250-1D19B6D84B9F}" srcOrd="11" destOrd="0" presId="urn:microsoft.com/office/officeart/2008/layout/AscendingPictureAccentProcess"/>
    <dgm:cxn modelId="{6D32725B-13BD-4DF0-9A18-26F79B97C381}" type="presParOf" srcId="{7AE3F8B4-4CF7-4A06-817C-01A41FF19AEF}" destId="{7F1EB8BC-A711-45F4-9C11-16B84C6E9CB0}" srcOrd="12" destOrd="0" presId="urn:microsoft.com/office/officeart/2008/layout/AscendingPictureAccentProcess"/>
    <dgm:cxn modelId="{8F4E3570-D4D2-4AD1-8C80-8A00354248CA}" type="presParOf" srcId="{7AE3F8B4-4CF7-4A06-817C-01A41FF19AEF}" destId="{800EFC95-E56D-4896-9178-F99DF07C3F3B}" srcOrd="13" destOrd="0" presId="urn:microsoft.com/office/officeart/2008/layout/AscendingPictureAccentProcess"/>
    <dgm:cxn modelId="{21E8F4B5-E4A5-459B-86CC-91BDB0672A68}" type="presParOf" srcId="{7AE3F8B4-4CF7-4A06-817C-01A41FF19AEF}" destId="{059A053F-6F87-4EC6-825B-4E672CF161D0}" srcOrd="14" destOrd="0" presId="urn:microsoft.com/office/officeart/2008/layout/AscendingPictureAccentProcess"/>
    <dgm:cxn modelId="{1AA9BE66-EFD6-4514-B9DE-62F83E348745}" type="presParOf" srcId="{059A053F-6F87-4EC6-825B-4E672CF161D0}" destId="{D373622E-9CFA-4EFE-9956-6564DA98AC47}" srcOrd="0" destOrd="0" presId="urn:microsoft.com/office/officeart/2008/layout/AscendingPictureAccentProcess"/>
    <dgm:cxn modelId="{E2D953F2-5F4E-4356-9703-2E36E5B860A6}" type="presParOf" srcId="{7AE3F8B4-4CF7-4A06-817C-01A41FF19AEF}" destId="{D1106198-8AB6-447A-B467-31EF19B01C53}" srcOrd="15" destOrd="0" presId="urn:microsoft.com/office/officeart/2008/layout/AscendingPictureAccentProcess"/>
    <dgm:cxn modelId="{D23A7889-7B99-43EB-AB37-C302DD510537}" type="presParOf" srcId="{7AE3F8B4-4CF7-4A06-817C-01A41FF19AEF}" destId="{F368819C-C0D1-4A3B-98C5-BFECAEE176B3}" srcOrd="16" destOrd="0" presId="urn:microsoft.com/office/officeart/2008/layout/AscendingPictureAccentProcess"/>
    <dgm:cxn modelId="{E8AEB3DF-B2C8-455C-883A-1A2DA550AAA2}" type="presParOf" srcId="{F368819C-C0D1-4A3B-98C5-BFECAEE176B3}" destId="{28DAFA95-6A66-4912-8323-30840E120A29}" srcOrd="0" destOrd="0" presId="urn:microsoft.com/office/officeart/2008/layout/AscendingPictureAccentProcess"/>
    <dgm:cxn modelId="{C5CD08B5-96BE-4CAC-8882-799D18007CBB}" type="presParOf" srcId="{7AE3F8B4-4CF7-4A06-817C-01A41FF19AEF}" destId="{7C2284B5-6812-4F78-B729-0167FBD5C16A}" srcOrd="17" destOrd="0" presId="urn:microsoft.com/office/officeart/2008/layout/AscendingPictureAccentProcess"/>
    <dgm:cxn modelId="{45A0AEDB-FABA-4514-B778-BCCCBEFEC3AA}" type="presParOf" srcId="{7AE3F8B4-4CF7-4A06-817C-01A41FF19AEF}" destId="{BAE538FD-F0C4-4A8F-9038-E92094601EDB}" srcOrd="18" destOrd="0" presId="urn:microsoft.com/office/officeart/2008/layout/AscendingPictureAccentProcess"/>
    <dgm:cxn modelId="{01A0F28D-9CE5-45AC-8317-5596B0A0FBB7}" type="presParOf" srcId="{BAE538FD-F0C4-4A8F-9038-E92094601EDB}" destId="{458C8AA9-F966-4508-9B7B-D71A19C88CAE}" srcOrd="0" destOrd="0" presId="urn:microsoft.com/office/officeart/2008/layout/AscendingPictureAccentProcess"/>
    <dgm:cxn modelId="{E3CCEACC-E5A7-4390-803E-FED350C12C66}" type="presParOf" srcId="{7AE3F8B4-4CF7-4A06-817C-01A41FF19AEF}" destId="{B50A4FB6-469A-4908-A639-7583E11D59EE}" srcOrd="19" destOrd="0" presId="urn:microsoft.com/office/officeart/2008/layout/AscendingPictureAccentProcess"/>
    <dgm:cxn modelId="{C6F49FCB-C9A3-45F8-912F-D5332EAE4CE6}" type="presParOf" srcId="{7AE3F8B4-4CF7-4A06-817C-01A41FF19AEF}" destId="{1D64867F-0B44-4249-AFED-0F1C05F390C9}" srcOrd="20" destOrd="0" presId="urn:microsoft.com/office/officeart/2008/layout/AscendingPictureAccentProcess"/>
    <dgm:cxn modelId="{321E0490-0E51-44BB-A311-6D7AB06DEBBF}" type="presParOf" srcId="{1D64867F-0B44-4249-AFED-0F1C05F390C9}" destId="{093C43DB-8568-48D1-BB36-43B9B8C76714}"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8A7611-1FDF-451C-8DAC-F7AB7A69C660}"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E128EBDF-862E-4550-B660-53DDBDF63045}">
      <dgm:prSet phldrT="[Text]" custT="1"/>
      <dgm:spPr/>
      <dgm:t>
        <a:bodyPr/>
        <a:lstStyle/>
        <a:p>
          <a:r>
            <a:rPr lang="en-US" sz="1600" b="1"/>
            <a:t>Migration to Online Tool and Service</a:t>
          </a:r>
        </a:p>
      </dgm:t>
    </dgm:pt>
    <dgm:pt modelId="{7C0EA9F7-B1BC-4A05-B844-03E003DBFEE6}" type="parTrans" cxnId="{D4DE1281-C882-4A55-A5BF-3B9A59E8F400}">
      <dgm:prSet/>
      <dgm:spPr/>
      <dgm:t>
        <a:bodyPr/>
        <a:lstStyle/>
        <a:p>
          <a:endParaRPr lang="en-US"/>
        </a:p>
      </dgm:t>
    </dgm:pt>
    <dgm:pt modelId="{6AA0F7BB-D45D-405E-8F41-4474B2E9B07D}" type="sibTrans" cxnId="{D4DE1281-C882-4A55-A5BF-3B9A59E8F400}">
      <dgm:prSet/>
      <dgm:spPr/>
      <dgm:t>
        <a:bodyPr/>
        <a:lstStyle/>
        <a:p>
          <a:endParaRPr lang="en-US"/>
        </a:p>
      </dgm:t>
    </dgm:pt>
    <dgm:pt modelId="{FC77DCE0-BF7D-44F5-8B7B-AE4916C08F4D}">
      <dgm:prSet phldrT="[Text]" custT="1"/>
      <dgm:spPr/>
      <dgm:t>
        <a:bodyPr/>
        <a:lstStyle/>
        <a:p>
          <a:r>
            <a:rPr lang="en-US" sz="1600" b="1"/>
            <a:t>Prepare Database for Migration</a:t>
          </a:r>
        </a:p>
      </dgm:t>
    </dgm:pt>
    <dgm:pt modelId="{3E381024-A86F-4731-BAF4-569318892D70}" type="parTrans" cxnId="{08F7E494-D641-44DF-9CB6-69702B4929A3}">
      <dgm:prSet/>
      <dgm:spPr/>
      <dgm:t>
        <a:bodyPr/>
        <a:lstStyle/>
        <a:p>
          <a:endParaRPr lang="en-US"/>
        </a:p>
      </dgm:t>
    </dgm:pt>
    <dgm:pt modelId="{6FBCFD84-F7E6-40F5-8326-D6891E07BA20}" type="sibTrans" cxnId="{08F7E494-D641-44DF-9CB6-69702B4929A3}">
      <dgm:prSet/>
      <dgm:spPr/>
      <dgm:t>
        <a:bodyPr/>
        <a:lstStyle/>
        <a:p>
          <a:endParaRPr lang="en-US"/>
        </a:p>
      </dgm:t>
    </dgm:pt>
    <dgm:pt modelId="{4DCDFF3C-BAB1-4F32-921E-A64D415714A9}">
      <dgm:prSet phldrT="[Text]" custT="1"/>
      <dgm:spPr/>
      <dgm:t>
        <a:bodyPr/>
        <a:lstStyle/>
        <a:p>
          <a:pPr>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Provides a guided process to move the On-Premises CRM Database  to Online migration allowing customers to keep all existing data – leveraging the investments in solution improvements</a:t>
          </a:r>
        </a:p>
      </dgm:t>
    </dgm:pt>
    <dgm:pt modelId="{63FE298F-A54D-421E-93B4-8EF1F3D4F1F8}" type="parTrans" cxnId="{49E9FF55-452D-4F6C-852E-7BEB59984C57}">
      <dgm:prSet/>
      <dgm:spPr/>
      <dgm:t>
        <a:bodyPr/>
        <a:lstStyle/>
        <a:p>
          <a:endParaRPr lang="en-US"/>
        </a:p>
      </dgm:t>
    </dgm:pt>
    <dgm:pt modelId="{2F8D5EDA-57B5-4A26-9FE4-D61282BF8540}" type="sibTrans" cxnId="{49E9FF55-452D-4F6C-852E-7BEB59984C57}">
      <dgm:prSet/>
      <dgm:spPr/>
      <dgm:t>
        <a:bodyPr/>
        <a:lstStyle/>
        <a:p>
          <a:endParaRPr lang="en-US"/>
        </a:p>
      </dgm:t>
    </dgm:pt>
    <dgm:pt modelId="{2A0A03AF-E879-4EC1-BA94-374CB54B1389}">
      <dgm:prSet phldrT="[Text]" custT="1"/>
      <dgm:spPr/>
      <dgm: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The process includes Staging to allow customer/partner identify and fix unsupported customizations or upgrade blockers and gives opportunity to perform cleanup activities prior to the migration</a:t>
          </a:r>
        </a:p>
      </dgm:t>
    </dgm:pt>
    <dgm:pt modelId="{B7B14D46-24EE-44B9-B893-D51063E44976}" type="parTrans" cxnId="{527F3F8E-699E-445D-B23A-0313D7E991D7}">
      <dgm:prSet/>
      <dgm:spPr/>
      <dgm:t>
        <a:bodyPr/>
        <a:lstStyle/>
        <a:p>
          <a:endParaRPr lang="en-US"/>
        </a:p>
      </dgm:t>
    </dgm:pt>
    <dgm:pt modelId="{B8ECF2EE-2167-4732-ACD5-76A0A4E9E33E}" type="sibTrans" cxnId="{527F3F8E-699E-445D-B23A-0313D7E991D7}">
      <dgm:prSet/>
      <dgm:spPr/>
      <dgm:t>
        <a:bodyPr/>
        <a:lstStyle/>
        <a:p>
          <a:endParaRPr lang="en-US"/>
        </a:p>
      </dgm:t>
    </dgm:pt>
    <dgm:pt modelId="{9AF82CAF-56B3-470B-88A8-FF634503CA95}">
      <dgm:prSet phldrT="[Text]" custT="1"/>
      <dgm:spPr/>
      <dgm:t>
        <a:bodyPr/>
        <a:lstStyle/>
        <a:p>
          <a:r>
            <a:rPr lang="en-US" sz="1600" b="1"/>
            <a:t>Automation</a:t>
          </a:r>
          <a:endParaRPr lang="en-US" sz="1500" b="1"/>
        </a:p>
      </dgm:t>
    </dgm:pt>
    <dgm:pt modelId="{4839CEC5-8471-4339-8E7B-91B3A65DED5E}" type="parTrans" cxnId="{68FB1A34-C6FB-410F-A905-CF51CC5ECA34}">
      <dgm:prSet/>
      <dgm:spPr/>
      <dgm:t>
        <a:bodyPr/>
        <a:lstStyle/>
        <a:p>
          <a:endParaRPr lang="en-US"/>
        </a:p>
      </dgm:t>
    </dgm:pt>
    <dgm:pt modelId="{69F86912-4964-4B72-9B77-370DC0CDED5A}" type="sibTrans" cxnId="{68FB1A34-C6FB-410F-A905-CF51CC5ECA34}">
      <dgm:prSet/>
      <dgm:spPr/>
      <dgm:t>
        <a:bodyPr/>
        <a:lstStyle/>
        <a:p>
          <a:endParaRPr lang="en-US"/>
        </a:p>
      </dgm:t>
    </dgm:pt>
    <dgm:pt modelId="{44E10881-9CCB-4D4A-8FE7-590C6ECEF060}">
      <dgm:prSet phldrT="[Text]" custT="1"/>
      <dgm:spPr/>
      <dgm: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The migration project runs under LCS (</a:t>
          </a:r>
          <a:r>
            <a:rPr lang="en-US" sz="1600" kern="1200" err="1">
              <a:solidFill>
                <a:srgbClr val="EBEBEB">
                  <a:lumMod val="50000"/>
                </a:srgbClr>
              </a:solidFill>
              <a:latin typeface="Segoe UI" panose="020B0502040204020203" pitchFamily="34" charset="0"/>
              <a:ea typeface="+mn-ea"/>
              <a:cs typeface="Segoe UI" panose="020B0502040204020203" pitchFamily="34" charset="0"/>
            </a:rPr>
            <a:t>LifeCycle</a:t>
          </a:r>
          <a:r>
            <a:rPr lang="en-US" sz="1600" kern="1200">
              <a:solidFill>
                <a:srgbClr val="EBEBEB">
                  <a:lumMod val="50000"/>
                </a:srgbClr>
              </a:solidFill>
              <a:latin typeface="Segoe UI" panose="020B0502040204020203" pitchFamily="34" charset="0"/>
              <a:ea typeface="+mn-ea"/>
              <a:cs typeface="Segoe UI" panose="020B0502040204020203" pitchFamily="34" charset="0"/>
            </a:rPr>
            <a:t> Services) and leverages automation on platform level operations, allowing full control of its progress and reducing the need to install software or run scripts.</a:t>
          </a:r>
        </a:p>
      </dgm:t>
    </dgm:pt>
    <dgm:pt modelId="{E0836EEF-F3A2-446D-9985-90C61FABE3D2}" type="parTrans" cxnId="{4C95D27B-D458-4BA0-9F07-4B28246ABF2E}">
      <dgm:prSet/>
      <dgm:spPr/>
      <dgm:t>
        <a:bodyPr/>
        <a:lstStyle/>
        <a:p>
          <a:endParaRPr lang="en-US"/>
        </a:p>
      </dgm:t>
    </dgm:pt>
    <dgm:pt modelId="{2265C70B-E79B-4A87-90FC-E08B78A03E89}" type="sibTrans" cxnId="{4C95D27B-D458-4BA0-9F07-4B28246ABF2E}">
      <dgm:prSet/>
      <dgm:spPr/>
      <dgm:t>
        <a:bodyPr/>
        <a:lstStyle/>
        <a:p>
          <a:endParaRPr lang="en-US"/>
        </a:p>
      </dgm:t>
    </dgm:pt>
    <dgm:pt modelId="{92FD07D7-2A12-4273-852C-00A66F9EAE12}" type="pres">
      <dgm:prSet presAssocID="{EA8A7611-1FDF-451C-8DAC-F7AB7A69C660}" presName="linear" presStyleCnt="0">
        <dgm:presLayoutVars>
          <dgm:dir/>
          <dgm:animLvl val="lvl"/>
          <dgm:resizeHandles val="exact"/>
        </dgm:presLayoutVars>
      </dgm:prSet>
      <dgm:spPr/>
    </dgm:pt>
    <dgm:pt modelId="{B3056D61-11ED-4DDB-8C84-2D4F73567F37}" type="pres">
      <dgm:prSet presAssocID="{E128EBDF-862E-4550-B660-53DDBDF63045}" presName="parentLin" presStyleCnt="0"/>
      <dgm:spPr/>
    </dgm:pt>
    <dgm:pt modelId="{2F881641-093D-4A65-949F-ED3AA2A002FB}" type="pres">
      <dgm:prSet presAssocID="{E128EBDF-862E-4550-B660-53DDBDF63045}" presName="parentLeftMargin" presStyleLbl="node1" presStyleIdx="0" presStyleCnt="3"/>
      <dgm:spPr/>
    </dgm:pt>
    <dgm:pt modelId="{08FB6466-CB77-4E08-9791-755B1B3019CA}" type="pres">
      <dgm:prSet presAssocID="{E128EBDF-862E-4550-B660-53DDBDF63045}" presName="parentText" presStyleLbl="node1" presStyleIdx="0" presStyleCnt="3">
        <dgm:presLayoutVars>
          <dgm:chMax val="0"/>
          <dgm:bulletEnabled val="1"/>
        </dgm:presLayoutVars>
      </dgm:prSet>
      <dgm:spPr/>
    </dgm:pt>
    <dgm:pt modelId="{F3A34F5A-99C6-4835-85B5-090B6B3DBFF3}" type="pres">
      <dgm:prSet presAssocID="{E128EBDF-862E-4550-B660-53DDBDF63045}" presName="negativeSpace" presStyleCnt="0"/>
      <dgm:spPr/>
    </dgm:pt>
    <dgm:pt modelId="{90B0139C-0BDD-4C02-BC11-4E5E04B623AE}" type="pres">
      <dgm:prSet presAssocID="{E128EBDF-862E-4550-B660-53DDBDF63045}" presName="childText" presStyleLbl="conFgAcc1" presStyleIdx="0" presStyleCnt="3">
        <dgm:presLayoutVars>
          <dgm:bulletEnabled val="1"/>
        </dgm:presLayoutVars>
      </dgm:prSet>
      <dgm:spPr/>
    </dgm:pt>
    <dgm:pt modelId="{12EE946B-C771-478B-B5D9-319E0446333C}" type="pres">
      <dgm:prSet presAssocID="{6AA0F7BB-D45D-405E-8F41-4474B2E9B07D}" presName="spaceBetweenRectangles" presStyleCnt="0"/>
      <dgm:spPr/>
    </dgm:pt>
    <dgm:pt modelId="{476B2B1F-30E4-4793-A3AC-1A5E5B9F99AB}" type="pres">
      <dgm:prSet presAssocID="{FC77DCE0-BF7D-44F5-8B7B-AE4916C08F4D}" presName="parentLin" presStyleCnt="0"/>
      <dgm:spPr/>
    </dgm:pt>
    <dgm:pt modelId="{FCDED320-87B8-4216-92F2-E1AF7670DE2A}" type="pres">
      <dgm:prSet presAssocID="{FC77DCE0-BF7D-44F5-8B7B-AE4916C08F4D}" presName="parentLeftMargin" presStyleLbl="node1" presStyleIdx="0" presStyleCnt="3"/>
      <dgm:spPr/>
    </dgm:pt>
    <dgm:pt modelId="{8E1E88C9-9576-40DD-B4AF-6BFE2C69E68E}" type="pres">
      <dgm:prSet presAssocID="{FC77DCE0-BF7D-44F5-8B7B-AE4916C08F4D}" presName="parentText" presStyleLbl="node1" presStyleIdx="1" presStyleCnt="3">
        <dgm:presLayoutVars>
          <dgm:chMax val="0"/>
          <dgm:bulletEnabled val="1"/>
        </dgm:presLayoutVars>
      </dgm:prSet>
      <dgm:spPr/>
    </dgm:pt>
    <dgm:pt modelId="{09F2F7AD-D52E-451F-8D67-DAAB4D583027}" type="pres">
      <dgm:prSet presAssocID="{FC77DCE0-BF7D-44F5-8B7B-AE4916C08F4D}" presName="negativeSpace" presStyleCnt="0"/>
      <dgm:spPr/>
    </dgm:pt>
    <dgm:pt modelId="{51C17D36-E2C7-43D7-92E8-CF2E57CC34D3}" type="pres">
      <dgm:prSet presAssocID="{FC77DCE0-BF7D-44F5-8B7B-AE4916C08F4D}" presName="childText" presStyleLbl="conFgAcc1" presStyleIdx="1" presStyleCnt="3">
        <dgm:presLayoutVars>
          <dgm:bulletEnabled val="1"/>
        </dgm:presLayoutVars>
      </dgm:prSet>
      <dgm:spPr/>
    </dgm:pt>
    <dgm:pt modelId="{41C5FD6E-9657-4374-B1B0-204BEF1C43DC}" type="pres">
      <dgm:prSet presAssocID="{6FBCFD84-F7E6-40F5-8326-D6891E07BA20}" presName="spaceBetweenRectangles" presStyleCnt="0"/>
      <dgm:spPr/>
    </dgm:pt>
    <dgm:pt modelId="{D8F371BA-A236-4903-BB21-FA26B8A9E8FE}" type="pres">
      <dgm:prSet presAssocID="{9AF82CAF-56B3-470B-88A8-FF634503CA95}" presName="parentLin" presStyleCnt="0"/>
      <dgm:spPr/>
    </dgm:pt>
    <dgm:pt modelId="{590120E2-25DB-4BF2-9A98-0A6C773CECEE}" type="pres">
      <dgm:prSet presAssocID="{9AF82CAF-56B3-470B-88A8-FF634503CA95}" presName="parentLeftMargin" presStyleLbl="node1" presStyleIdx="1" presStyleCnt="3"/>
      <dgm:spPr/>
    </dgm:pt>
    <dgm:pt modelId="{DF6D6CF6-1BB2-4A0F-9020-0CCDB3B25DE3}" type="pres">
      <dgm:prSet presAssocID="{9AF82CAF-56B3-470B-88A8-FF634503CA95}" presName="parentText" presStyleLbl="node1" presStyleIdx="2" presStyleCnt="3">
        <dgm:presLayoutVars>
          <dgm:chMax val="0"/>
          <dgm:bulletEnabled val="1"/>
        </dgm:presLayoutVars>
      </dgm:prSet>
      <dgm:spPr/>
    </dgm:pt>
    <dgm:pt modelId="{54DD8FB3-5FE3-4D25-BA61-FC9C2CD6246B}" type="pres">
      <dgm:prSet presAssocID="{9AF82CAF-56B3-470B-88A8-FF634503CA95}" presName="negativeSpace" presStyleCnt="0"/>
      <dgm:spPr/>
    </dgm:pt>
    <dgm:pt modelId="{87F8052B-659C-4878-A0EB-8C5DAC8CD3C9}" type="pres">
      <dgm:prSet presAssocID="{9AF82CAF-56B3-470B-88A8-FF634503CA95}" presName="childText" presStyleLbl="conFgAcc1" presStyleIdx="2" presStyleCnt="3">
        <dgm:presLayoutVars>
          <dgm:bulletEnabled val="1"/>
        </dgm:presLayoutVars>
      </dgm:prSet>
      <dgm:spPr/>
    </dgm:pt>
  </dgm:ptLst>
  <dgm:cxnLst>
    <dgm:cxn modelId="{739ED303-3FA1-434A-AA02-4E7F410BF96A}" type="presOf" srcId="{2A0A03AF-E879-4EC1-BA94-374CB54B1389}" destId="{51C17D36-E2C7-43D7-92E8-CF2E57CC34D3}" srcOrd="0" destOrd="0" presId="urn:microsoft.com/office/officeart/2005/8/layout/list1"/>
    <dgm:cxn modelId="{85AB6427-B457-4080-A944-BC1B612F5E79}" type="presOf" srcId="{E128EBDF-862E-4550-B660-53DDBDF63045}" destId="{08FB6466-CB77-4E08-9791-755B1B3019CA}" srcOrd="1" destOrd="0" presId="urn:microsoft.com/office/officeart/2005/8/layout/list1"/>
    <dgm:cxn modelId="{FDB1AA29-922A-4421-B71D-E589B1D9708C}" type="presOf" srcId="{9AF82CAF-56B3-470B-88A8-FF634503CA95}" destId="{590120E2-25DB-4BF2-9A98-0A6C773CECEE}" srcOrd="0" destOrd="0" presId="urn:microsoft.com/office/officeart/2005/8/layout/list1"/>
    <dgm:cxn modelId="{C3AA4F33-9048-4333-ADB1-17D999C27427}" type="presOf" srcId="{EA8A7611-1FDF-451C-8DAC-F7AB7A69C660}" destId="{92FD07D7-2A12-4273-852C-00A66F9EAE12}" srcOrd="0" destOrd="0" presId="urn:microsoft.com/office/officeart/2005/8/layout/list1"/>
    <dgm:cxn modelId="{68FB1A34-C6FB-410F-A905-CF51CC5ECA34}" srcId="{EA8A7611-1FDF-451C-8DAC-F7AB7A69C660}" destId="{9AF82CAF-56B3-470B-88A8-FF634503CA95}" srcOrd="2" destOrd="0" parTransId="{4839CEC5-8471-4339-8E7B-91B3A65DED5E}" sibTransId="{69F86912-4964-4B72-9B77-370DC0CDED5A}"/>
    <dgm:cxn modelId="{256C2F49-794A-4898-BCF6-43545D348D1B}" type="presOf" srcId="{FC77DCE0-BF7D-44F5-8B7B-AE4916C08F4D}" destId="{FCDED320-87B8-4216-92F2-E1AF7670DE2A}" srcOrd="0" destOrd="0" presId="urn:microsoft.com/office/officeart/2005/8/layout/list1"/>
    <dgm:cxn modelId="{5A15CA70-362D-4EC5-AC75-E4E1A70BA318}" type="presOf" srcId="{FC77DCE0-BF7D-44F5-8B7B-AE4916C08F4D}" destId="{8E1E88C9-9576-40DD-B4AF-6BFE2C69E68E}" srcOrd="1" destOrd="0" presId="urn:microsoft.com/office/officeart/2005/8/layout/list1"/>
    <dgm:cxn modelId="{49E9FF55-452D-4F6C-852E-7BEB59984C57}" srcId="{E128EBDF-862E-4550-B660-53DDBDF63045}" destId="{4DCDFF3C-BAB1-4F32-921E-A64D415714A9}" srcOrd="0" destOrd="0" parTransId="{63FE298F-A54D-421E-93B4-8EF1F3D4F1F8}" sibTransId="{2F8D5EDA-57B5-4A26-9FE4-D61282BF8540}"/>
    <dgm:cxn modelId="{4C95D27B-D458-4BA0-9F07-4B28246ABF2E}" srcId="{9AF82CAF-56B3-470B-88A8-FF634503CA95}" destId="{44E10881-9CCB-4D4A-8FE7-590C6ECEF060}" srcOrd="0" destOrd="0" parTransId="{E0836EEF-F3A2-446D-9985-90C61FABE3D2}" sibTransId="{2265C70B-E79B-4A87-90FC-E08B78A03E89}"/>
    <dgm:cxn modelId="{D4DE1281-C882-4A55-A5BF-3B9A59E8F400}" srcId="{EA8A7611-1FDF-451C-8DAC-F7AB7A69C660}" destId="{E128EBDF-862E-4550-B660-53DDBDF63045}" srcOrd="0" destOrd="0" parTransId="{7C0EA9F7-B1BC-4A05-B844-03E003DBFEE6}" sibTransId="{6AA0F7BB-D45D-405E-8F41-4474B2E9B07D}"/>
    <dgm:cxn modelId="{98FF5982-D814-4D71-ADD5-9BE0C95E5BAB}" type="presOf" srcId="{9AF82CAF-56B3-470B-88A8-FF634503CA95}" destId="{DF6D6CF6-1BB2-4A0F-9020-0CCDB3B25DE3}" srcOrd="1" destOrd="0" presId="urn:microsoft.com/office/officeart/2005/8/layout/list1"/>
    <dgm:cxn modelId="{95469A8D-E3FB-4561-B250-33ED7023ED21}" type="presOf" srcId="{44E10881-9CCB-4D4A-8FE7-590C6ECEF060}" destId="{87F8052B-659C-4878-A0EB-8C5DAC8CD3C9}" srcOrd="0" destOrd="0" presId="urn:microsoft.com/office/officeart/2005/8/layout/list1"/>
    <dgm:cxn modelId="{527F3F8E-699E-445D-B23A-0313D7E991D7}" srcId="{FC77DCE0-BF7D-44F5-8B7B-AE4916C08F4D}" destId="{2A0A03AF-E879-4EC1-BA94-374CB54B1389}" srcOrd="0" destOrd="0" parTransId="{B7B14D46-24EE-44B9-B893-D51063E44976}" sibTransId="{B8ECF2EE-2167-4732-ACD5-76A0A4E9E33E}"/>
    <dgm:cxn modelId="{08F7E494-D641-44DF-9CB6-69702B4929A3}" srcId="{EA8A7611-1FDF-451C-8DAC-F7AB7A69C660}" destId="{FC77DCE0-BF7D-44F5-8B7B-AE4916C08F4D}" srcOrd="1" destOrd="0" parTransId="{3E381024-A86F-4731-BAF4-569318892D70}" sibTransId="{6FBCFD84-F7E6-40F5-8326-D6891E07BA20}"/>
    <dgm:cxn modelId="{512CEEAC-A197-4140-A8C8-43A2DD41EEC3}" type="presOf" srcId="{E128EBDF-862E-4550-B660-53DDBDF63045}" destId="{2F881641-093D-4A65-949F-ED3AA2A002FB}" srcOrd="0" destOrd="0" presId="urn:microsoft.com/office/officeart/2005/8/layout/list1"/>
    <dgm:cxn modelId="{0DCB14CB-22B9-4173-AA7E-F8A23951420C}" type="presOf" srcId="{4DCDFF3C-BAB1-4F32-921E-A64D415714A9}" destId="{90B0139C-0BDD-4C02-BC11-4E5E04B623AE}" srcOrd="0" destOrd="0" presId="urn:microsoft.com/office/officeart/2005/8/layout/list1"/>
    <dgm:cxn modelId="{2D231EE7-6DB8-43F9-86AD-9919874C4589}" type="presParOf" srcId="{92FD07D7-2A12-4273-852C-00A66F9EAE12}" destId="{B3056D61-11ED-4DDB-8C84-2D4F73567F37}" srcOrd="0" destOrd="0" presId="urn:microsoft.com/office/officeart/2005/8/layout/list1"/>
    <dgm:cxn modelId="{A376BFC4-B74D-4993-8713-C8E0B2234C12}" type="presParOf" srcId="{B3056D61-11ED-4DDB-8C84-2D4F73567F37}" destId="{2F881641-093D-4A65-949F-ED3AA2A002FB}" srcOrd="0" destOrd="0" presId="urn:microsoft.com/office/officeart/2005/8/layout/list1"/>
    <dgm:cxn modelId="{3421B22B-2B71-46BB-8CEB-50956E28BE4A}" type="presParOf" srcId="{B3056D61-11ED-4DDB-8C84-2D4F73567F37}" destId="{08FB6466-CB77-4E08-9791-755B1B3019CA}" srcOrd="1" destOrd="0" presId="urn:microsoft.com/office/officeart/2005/8/layout/list1"/>
    <dgm:cxn modelId="{BF0CC2CD-BA0F-47A8-A923-593089891E48}" type="presParOf" srcId="{92FD07D7-2A12-4273-852C-00A66F9EAE12}" destId="{F3A34F5A-99C6-4835-85B5-090B6B3DBFF3}" srcOrd="1" destOrd="0" presId="urn:microsoft.com/office/officeart/2005/8/layout/list1"/>
    <dgm:cxn modelId="{77E73335-1B07-4514-905B-65B85DC6A40C}" type="presParOf" srcId="{92FD07D7-2A12-4273-852C-00A66F9EAE12}" destId="{90B0139C-0BDD-4C02-BC11-4E5E04B623AE}" srcOrd="2" destOrd="0" presId="urn:microsoft.com/office/officeart/2005/8/layout/list1"/>
    <dgm:cxn modelId="{A6B95C42-9024-4D92-A3B2-619618E45E1B}" type="presParOf" srcId="{92FD07D7-2A12-4273-852C-00A66F9EAE12}" destId="{12EE946B-C771-478B-B5D9-319E0446333C}" srcOrd="3" destOrd="0" presId="urn:microsoft.com/office/officeart/2005/8/layout/list1"/>
    <dgm:cxn modelId="{A01F2FCE-78C7-4D53-ACEE-33CB220D44A2}" type="presParOf" srcId="{92FD07D7-2A12-4273-852C-00A66F9EAE12}" destId="{476B2B1F-30E4-4793-A3AC-1A5E5B9F99AB}" srcOrd="4" destOrd="0" presId="urn:microsoft.com/office/officeart/2005/8/layout/list1"/>
    <dgm:cxn modelId="{345A867D-9494-44C3-9126-F5DCB6E192FC}" type="presParOf" srcId="{476B2B1F-30E4-4793-A3AC-1A5E5B9F99AB}" destId="{FCDED320-87B8-4216-92F2-E1AF7670DE2A}" srcOrd="0" destOrd="0" presId="urn:microsoft.com/office/officeart/2005/8/layout/list1"/>
    <dgm:cxn modelId="{C4468267-EBED-427F-B550-39DF79B28932}" type="presParOf" srcId="{476B2B1F-30E4-4793-A3AC-1A5E5B9F99AB}" destId="{8E1E88C9-9576-40DD-B4AF-6BFE2C69E68E}" srcOrd="1" destOrd="0" presId="urn:microsoft.com/office/officeart/2005/8/layout/list1"/>
    <dgm:cxn modelId="{CF114CF8-77CA-465E-BC3B-4AA8A1CED315}" type="presParOf" srcId="{92FD07D7-2A12-4273-852C-00A66F9EAE12}" destId="{09F2F7AD-D52E-451F-8D67-DAAB4D583027}" srcOrd="5" destOrd="0" presId="urn:microsoft.com/office/officeart/2005/8/layout/list1"/>
    <dgm:cxn modelId="{7D1C1530-76E3-4F92-9A2E-4694BFFE8DDC}" type="presParOf" srcId="{92FD07D7-2A12-4273-852C-00A66F9EAE12}" destId="{51C17D36-E2C7-43D7-92E8-CF2E57CC34D3}" srcOrd="6" destOrd="0" presId="urn:microsoft.com/office/officeart/2005/8/layout/list1"/>
    <dgm:cxn modelId="{60BCE057-EBE1-4CBB-9E76-CB391A0AF02F}" type="presParOf" srcId="{92FD07D7-2A12-4273-852C-00A66F9EAE12}" destId="{41C5FD6E-9657-4374-B1B0-204BEF1C43DC}" srcOrd="7" destOrd="0" presId="urn:microsoft.com/office/officeart/2005/8/layout/list1"/>
    <dgm:cxn modelId="{B343ACF3-8D74-4CFB-8014-EFB4B15D5359}" type="presParOf" srcId="{92FD07D7-2A12-4273-852C-00A66F9EAE12}" destId="{D8F371BA-A236-4903-BB21-FA26B8A9E8FE}" srcOrd="8" destOrd="0" presId="urn:microsoft.com/office/officeart/2005/8/layout/list1"/>
    <dgm:cxn modelId="{7E0801CC-FB21-4F31-8635-F64C1E530671}" type="presParOf" srcId="{D8F371BA-A236-4903-BB21-FA26B8A9E8FE}" destId="{590120E2-25DB-4BF2-9A98-0A6C773CECEE}" srcOrd="0" destOrd="0" presId="urn:microsoft.com/office/officeart/2005/8/layout/list1"/>
    <dgm:cxn modelId="{997B5308-3641-4117-A583-958FBF58CBC9}" type="presParOf" srcId="{D8F371BA-A236-4903-BB21-FA26B8A9E8FE}" destId="{DF6D6CF6-1BB2-4A0F-9020-0CCDB3B25DE3}" srcOrd="1" destOrd="0" presId="urn:microsoft.com/office/officeart/2005/8/layout/list1"/>
    <dgm:cxn modelId="{3DA8DBC8-D189-4B26-A1BE-8412FF706B2E}" type="presParOf" srcId="{92FD07D7-2A12-4273-852C-00A66F9EAE12}" destId="{54DD8FB3-5FE3-4D25-BA61-FC9C2CD6246B}" srcOrd="9" destOrd="0" presId="urn:microsoft.com/office/officeart/2005/8/layout/list1"/>
    <dgm:cxn modelId="{0E0029E5-B8C4-4452-B594-91E274DE2E1B}" type="presParOf" srcId="{92FD07D7-2A12-4273-852C-00A66F9EAE12}" destId="{87F8052B-659C-4878-A0EB-8C5DAC8CD3C9}" srcOrd="10"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01219E3-A4AE-4F4B-88C0-15333CDDC725}" type="doc">
      <dgm:prSet loTypeId="urn:microsoft.com/office/officeart/2005/8/layout/hList7" loCatId="list" qsTypeId="urn:microsoft.com/office/officeart/2005/8/quickstyle/simple4" qsCatId="simple" csTypeId="urn:microsoft.com/office/officeart/2005/8/colors/accent1_2" csCatId="accent1" phldr="1"/>
      <dgm:spPr/>
    </dgm:pt>
    <dgm:pt modelId="{E65D0134-EE1F-424E-9DDA-E6105A0FD076}">
      <dgm:prSet phldrT="[Text]" custT="1"/>
      <dgm:spPr/>
      <dgm:t>
        <a:bodyPr/>
        <a:lstStyle/>
        <a:p>
          <a:r>
            <a:rPr lang="pt-PT" sz="1600" b="0" i="0"/>
            <a:t>Transform SQL dependent solution components</a:t>
          </a:r>
          <a:endParaRPr lang="en-US" sz="1600"/>
        </a:p>
      </dgm:t>
    </dgm:pt>
    <dgm:pt modelId="{8C3A6DA1-3BD6-4007-8648-99985CE733A9}" type="parTrans" cxnId="{4E6CBCB8-8726-4756-9545-D7E28375EE8A}">
      <dgm:prSet/>
      <dgm:spPr/>
      <dgm:t>
        <a:bodyPr/>
        <a:lstStyle/>
        <a:p>
          <a:endParaRPr lang="en-US"/>
        </a:p>
      </dgm:t>
    </dgm:pt>
    <dgm:pt modelId="{1F047E54-49AB-40F1-80B7-1ED2FFEF9C40}" type="sibTrans" cxnId="{4E6CBCB8-8726-4756-9545-D7E28375EE8A}">
      <dgm:prSet/>
      <dgm:spPr/>
      <dgm:t>
        <a:bodyPr/>
        <a:lstStyle/>
        <a:p>
          <a:endParaRPr lang="en-US"/>
        </a:p>
      </dgm:t>
    </dgm:pt>
    <dgm:pt modelId="{6A0CA046-725C-464F-94A6-724FC6D31949}">
      <dgm:prSet phldrT="[Text]" custT="1"/>
      <dgm:spPr/>
      <dgm:t>
        <a:bodyPr/>
        <a:lstStyle/>
        <a:p>
          <a:r>
            <a:rPr lang="pt-PT" sz="1600" b="0" i="0"/>
            <a:t>Client-Side Code</a:t>
          </a:r>
          <a:endParaRPr lang="en-US" sz="1600"/>
        </a:p>
      </dgm:t>
    </dgm:pt>
    <dgm:pt modelId="{4C614E63-313F-4534-A12C-D682E7E3F949}" type="parTrans" cxnId="{8FFF33F4-E52E-47DB-A769-F3613F08365E}">
      <dgm:prSet/>
      <dgm:spPr/>
      <dgm:t>
        <a:bodyPr/>
        <a:lstStyle/>
        <a:p>
          <a:endParaRPr lang="en-US"/>
        </a:p>
      </dgm:t>
    </dgm:pt>
    <dgm:pt modelId="{5D13EB43-597D-4020-86F8-673045C0C58F}" type="sibTrans" cxnId="{8FFF33F4-E52E-47DB-A769-F3613F08365E}">
      <dgm:prSet/>
      <dgm:spPr/>
      <dgm:t>
        <a:bodyPr/>
        <a:lstStyle/>
        <a:p>
          <a:endParaRPr lang="en-US"/>
        </a:p>
      </dgm:t>
    </dgm:pt>
    <dgm:pt modelId="{133A0B2E-23E5-4167-AADC-BADA6BCA9316}">
      <dgm:prSet phldrT="[Text]" custT="1"/>
      <dgm:spPr/>
      <dgm:t>
        <a:bodyPr/>
        <a:lstStyle/>
        <a:p>
          <a:r>
            <a:rPr lang="en-US" sz="1600"/>
            <a:t>Plugin/Workflow Logic</a:t>
          </a:r>
        </a:p>
      </dgm:t>
    </dgm:pt>
    <dgm:pt modelId="{21E4DFF5-C0BF-4DE4-9533-30BDC7EC310C}" type="parTrans" cxnId="{3F968BB6-05C4-41C7-9109-550CBE808C7D}">
      <dgm:prSet/>
      <dgm:spPr/>
      <dgm:t>
        <a:bodyPr/>
        <a:lstStyle/>
        <a:p>
          <a:endParaRPr lang="en-US"/>
        </a:p>
      </dgm:t>
    </dgm:pt>
    <dgm:pt modelId="{A1590B19-F486-4C24-9A77-BD54EDD386A9}" type="sibTrans" cxnId="{3F968BB6-05C4-41C7-9109-550CBE808C7D}">
      <dgm:prSet/>
      <dgm:spPr/>
      <dgm:t>
        <a:bodyPr/>
        <a:lstStyle/>
        <a:p>
          <a:endParaRPr lang="en-US"/>
        </a:p>
      </dgm:t>
    </dgm:pt>
    <dgm:pt modelId="{38324AFB-822A-42AD-8B1A-2393187B89BB}">
      <dgm:prSet phldrT="[Text]" custT="1"/>
      <dgm:spPr/>
      <dgm:t>
        <a:bodyPr/>
        <a:lstStyle/>
        <a:p>
          <a:r>
            <a:rPr lang="pt-PT" sz="1100" b="0" i="0"/>
            <a:t>Reports</a:t>
          </a:r>
          <a:endParaRPr lang="en-US" sz="1100"/>
        </a:p>
      </dgm:t>
    </dgm:pt>
    <dgm:pt modelId="{EF918442-C410-4BDB-A944-08ADD10C35EC}" type="parTrans" cxnId="{57F6EA9F-06CD-4A8F-A302-95F34850B7CB}">
      <dgm:prSet/>
      <dgm:spPr/>
      <dgm:t>
        <a:bodyPr/>
        <a:lstStyle/>
        <a:p>
          <a:endParaRPr lang="en-US"/>
        </a:p>
      </dgm:t>
    </dgm:pt>
    <dgm:pt modelId="{57D3351F-B6FC-4617-9F55-229629AEBF1A}" type="sibTrans" cxnId="{57F6EA9F-06CD-4A8F-A302-95F34850B7CB}">
      <dgm:prSet/>
      <dgm:spPr/>
      <dgm:t>
        <a:bodyPr/>
        <a:lstStyle/>
        <a:p>
          <a:endParaRPr lang="en-US"/>
        </a:p>
      </dgm:t>
    </dgm:pt>
    <dgm:pt modelId="{8EA020E0-AF26-4F36-B6B7-E72C330C9BE8}">
      <dgm:prSet phldrT="[Text]" custT="1"/>
      <dgm:spPr/>
      <dgm:t>
        <a:bodyPr/>
        <a:lstStyle/>
        <a:p>
          <a:r>
            <a:rPr lang="pt-PT" sz="1100" b="0" i="0"/>
            <a:t>Stored Procedures</a:t>
          </a:r>
          <a:endParaRPr lang="en-US" sz="1100"/>
        </a:p>
      </dgm:t>
    </dgm:pt>
    <dgm:pt modelId="{57BB6EA4-3394-439B-86A8-1DED64AC5973}" type="parTrans" cxnId="{000E3509-1DDC-44ED-AC1F-858501607C12}">
      <dgm:prSet/>
      <dgm:spPr/>
      <dgm:t>
        <a:bodyPr/>
        <a:lstStyle/>
        <a:p>
          <a:endParaRPr lang="en-US"/>
        </a:p>
      </dgm:t>
    </dgm:pt>
    <dgm:pt modelId="{D81E5C9D-9988-441D-85FC-D5BC64FED74E}" type="sibTrans" cxnId="{000E3509-1DDC-44ED-AC1F-858501607C12}">
      <dgm:prSet/>
      <dgm:spPr/>
      <dgm:t>
        <a:bodyPr/>
        <a:lstStyle/>
        <a:p>
          <a:endParaRPr lang="en-US"/>
        </a:p>
      </dgm:t>
    </dgm:pt>
    <dgm:pt modelId="{27299E56-54FE-48A0-9ADC-B27A1CC7D6A8}">
      <dgm:prSet phldrT="[Text]" custT="1"/>
      <dgm:spPr/>
      <dgm:t>
        <a:bodyPr/>
        <a:lstStyle/>
        <a:p>
          <a:r>
            <a:rPr lang="pt-PT" sz="1100" b="0" i="0"/>
            <a:t>Integrations</a:t>
          </a:r>
          <a:endParaRPr lang="en-US" sz="1100"/>
        </a:p>
      </dgm:t>
    </dgm:pt>
    <dgm:pt modelId="{7736EEC0-F88B-47D3-A382-EB2F05231836}" type="parTrans" cxnId="{AF452C81-814C-4709-AA6B-2FAF14367EC9}">
      <dgm:prSet/>
      <dgm:spPr/>
      <dgm:t>
        <a:bodyPr/>
        <a:lstStyle/>
        <a:p>
          <a:endParaRPr lang="en-US"/>
        </a:p>
      </dgm:t>
    </dgm:pt>
    <dgm:pt modelId="{48601F2E-75A8-473D-B83F-C10D4506FD80}" type="sibTrans" cxnId="{AF452C81-814C-4709-AA6B-2FAF14367EC9}">
      <dgm:prSet/>
      <dgm:spPr/>
      <dgm:t>
        <a:bodyPr/>
        <a:lstStyle/>
        <a:p>
          <a:endParaRPr lang="en-US"/>
        </a:p>
      </dgm:t>
    </dgm:pt>
    <dgm:pt modelId="{A7A347ED-EEE3-4996-A7C5-A47B955F586A}">
      <dgm:prSet phldrT="[Text]" custT="1"/>
      <dgm:spPr/>
      <dgm:t>
        <a:bodyPr/>
        <a:lstStyle/>
        <a:p>
          <a:r>
            <a:rPr lang="en-US" sz="1100"/>
            <a:t>Move from Full-trust Plugins to sandbox</a:t>
          </a:r>
        </a:p>
      </dgm:t>
    </dgm:pt>
    <dgm:pt modelId="{FA94A1E2-474D-42FA-97AC-D58748EED173}" type="parTrans" cxnId="{33DCC9A9-3747-4D36-AA17-494FD41DA73A}">
      <dgm:prSet/>
      <dgm:spPr/>
      <dgm:t>
        <a:bodyPr/>
        <a:lstStyle/>
        <a:p>
          <a:endParaRPr lang="en-US"/>
        </a:p>
      </dgm:t>
    </dgm:pt>
    <dgm:pt modelId="{14C0D268-1FBF-4241-A8A8-9307248FBB59}" type="sibTrans" cxnId="{33DCC9A9-3747-4D36-AA17-494FD41DA73A}">
      <dgm:prSet/>
      <dgm:spPr/>
      <dgm:t>
        <a:bodyPr/>
        <a:lstStyle/>
        <a:p>
          <a:endParaRPr lang="en-US"/>
        </a:p>
      </dgm:t>
    </dgm:pt>
    <dgm:pt modelId="{D102BC25-2242-49FD-9F58-726706087561}">
      <dgm:prSet phldrT="[Text]" custT="1"/>
      <dgm:spPr/>
      <dgm:t>
        <a:bodyPr/>
        <a:lstStyle/>
        <a:p>
          <a:r>
            <a:rPr lang="en-US" sz="1600"/>
            <a:t>Transition to Unified Interface</a:t>
          </a:r>
        </a:p>
      </dgm:t>
    </dgm:pt>
    <dgm:pt modelId="{BF5DE5E5-4573-4F20-8C00-1A4B25704879}" type="parTrans" cxnId="{A13D9CBB-D058-420D-B41B-B996DF80AE9E}">
      <dgm:prSet/>
      <dgm:spPr/>
      <dgm:t>
        <a:bodyPr/>
        <a:lstStyle/>
        <a:p>
          <a:endParaRPr lang="en-US"/>
        </a:p>
      </dgm:t>
    </dgm:pt>
    <dgm:pt modelId="{E4CD2A7B-4409-489E-8BB3-E4093FC12F55}" type="sibTrans" cxnId="{A13D9CBB-D058-420D-B41B-B996DF80AE9E}">
      <dgm:prSet/>
      <dgm:spPr/>
      <dgm:t>
        <a:bodyPr/>
        <a:lstStyle/>
        <a:p>
          <a:endParaRPr lang="en-US"/>
        </a:p>
      </dgm:t>
    </dgm:pt>
    <dgm:pt modelId="{1436C6A8-862F-46A4-8535-35D0DC16003D}">
      <dgm:prSet phldrT="[Text]" custT="1"/>
      <dgm:spPr/>
      <dgm:t>
        <a:bodyPr/>
        <a:lstStyle/>
        <a:p>
          <a:r>
            <a:rPr lang="en-US" sz="1100"/>
            <a:t>Build the use cases</a:t>
          </a:r>
        </a:p>
      </dgm:t>
    </dgm:pt>
    <dgm:pt modelId="{28D11F6D-D66A-4FE9-9AFD-2A859AC6FBBB}" type="parTrans" cxnId="{9309856F-4B62-41A1-993E-B2146C7A90BF}">
      <dgm:prSet/>
      <dgm:spPr/>
      <dgm:t>
        <a:bodyPr/>
        <a:lstStyle/>
        <a:p>
          <a:endParaRPr lang="en-US"/>
        </a:p>
      </dgm:t>
    </dgm:pt>
    <dgm:pt modelId="{3BC90F1D-5B40-43C4-A70D-15731C84582E}" type="sibTrans" cxnId="{9309856F-4B62-41A1-993E-B2146C7A90BF}">
      <dgm:prSet/>
      <dgm:spPr/>
      <dgm:t>
        <a:bodyPr/>
        <a:lstStyle/>
        <a:p>
          <a:endParaRPr lang="en-US"/>
        </a:p>
      </dgm:t>
    </dgm:pt>
    <dgm:pt modelId="{A2ACFC00-0D39-49B6-84C9-051848BD2F83}">
      <dgm:prSet phldrT="[Text]" custT="1"/>
      <dgm:spPr/>
      <dgm:t>
        <a:bodyPr/>
        <a:lstStyle/>
        <a:p>
          <a:r>
            <a:rPr lang="en-US" sz="1100"/>
            <a:t>Work with the business to accept the move</a:t>
          </a:r>
        </a:p>
      </dgm:t>
    </dgm:pt>
    <dgm:pt modelId="{AE5DEA76-4B55-4840-A115-745E67F223AD}" type="parTrans" cxnId="{27E02AD3-9135-4CB9-8CF9-A783A58D6DF5}">
      <dgm:prSet/>
      <dgm:spPr/>
      <dgm:t>
        <a:bodyPr/>
        <a:lstStyle/>
        <a:p>
          <a:endParaRPr lang="en-US"/>
        </a:p>
      </dgm:t>
    </dgm:pt>
    <dgm:pt modelId="{1A5B59A5-DE72-4CE7-9967-0FAF83772FB0}" type="sibTrans" cxnId="{27E02AD3-9135-4CB9-8CF9-A783A58D6DF5}">
      <dgm:prSet/>
      <dgm:spPr/>
      <dgm:t>
        <a:bodyPr/>
        <a:lstStyle/>
        <a:p>
          <a:endParaRPr lang="en-US"/>
        </a:p>
      </dgm:t>
    </dgm:pt>
    <dgm:pt modelId="{B108FF98-8E2F-465E-AADA-84955B081F5D}">
      <dgm:prSet phldrT="[Text]" custT="1"/>
      <dgm:spPr/>
      <dgm:t>
        <a:bodyPr/>
        <a:lstStyle/>
        <a:p>
          <a:r>
            <a:rPr lang="en-US" sz="1100"/>
            <a:t>Leverage new capabilities</a:t>
          </a:r>
        </a:p>
      </dgm:t>
    </dgm:pt>
    <dgm:pt modelId="{65DA5520-3AB5-46BE-B7DC-3ABDBB80D731}" type="parTrans" cxnId="{4D695365-4AAA-4F6A-9B52-B38BE7A8D334}">
      <dgm:prSet/>
      <dgm:spPr/>
      <dgm:t>
        <a:bodyPr/>
        <a:lstStyle/>
        <a:p>
          <a:endParaRPr lang="en-US"/>
        </a:p>
      </dgm:t>
    </dgm:pt>
    <dgm:pt modelId="{BA03C509-7392-49E9-83C2-0F71F3674E79}" type="sibTrans" cxnId="{4D695365-4AAA-4F6A-9B52-B38BE7A8D334}">
      <dgm:prSet/>
      <dgm:spPr/>
      <dgm:t>
        <a:bodyPr/>
        <a:lstStyle/>
        <a:p>
          <a:endParaRPr lang="en-US"/>
        </a:p>
      </dgm:t>
    </dgm:pt>
    <dgm:pt modelId="{8FEEE067-7D5F-4268-B02F-B031251390D9}">
      <dgm:prSet phldrT="[Text]" custT="1"/>
      <dgm:spPr/>
      <dgm:t>
        <a:bodyPr/>
        <a:lstStyle/>
        <a:p>
          <a:r>
            <a:rPr lang="en-US" sz="1100"/>
            <a:t>Remove </a:t>
          </a:r>
          <a:r>
            <a:rPr lang="en-US" sz="1200"/>
            <a:t>unsupported code</a:t>
          </a:r>
          <a:endParaRPr lang="en-US" sz="1100"/>
        </a:p>
      </dgm:t>
    </dgm:pt>
    <dgm:pt modelId="{EC011224-1660-406E-9C6D-4879ABEACF4E}" type="parTrans" cxnId="{5CC542C1-1BC9-4A12-954C-6D153802ADB5}">
      <dgm:prSet/>
      <dgm:spPr/>
      <dgm:t>
        <a:bodyPr/>
        <a:lstStyle/>
        <a:p>
          <a:endParaRPr lang="en-US"/>
        </a:p>
      </dgm:t>
    </dgm:pt>
    <dgm:pt modelId="{1D8AD5AB-B186-4192-A5B0-4AD6E6FD7926}" type="sibTrans" cxnId="{5CC542C1-1BC9-4A12-954C-6D153802ADB5}">
      <dgm:prSet/>
      <dgm:spPr/>
      <dgm:t>
        <a:bodyPr/>
        <a:lstStyle/>
        <a:p>
          <a:endParaRPr lang="en-US"/>
        </a:p>
      </dgm:t>
    </dgm:pt>
    <dgm:pt modelId="{CA536027-AA41-44A0-BB7A-95A35773C33C}">
      <dgm:prSet phldrT="[Text]" custT="1"/>
      <dgm:spPr/>
      <dgm:t>
        <a:bodyPr/>
        <a:lstStyle/>
        <a:p>
          <a:r>
            <a:rPr lang="en-US" sz="1100"/>
            <a:t>Cleanup legacy/depreciated components</a:t>
          </a:r>
        </a:p>
      </dgm:t>
    </dgm:pt>
    <dgm:pt modelId="{6D987773-A155-472D-80EC-EC7681E4C7A7}" type="parTrans" cxnId="{6BCABF75-D566-47B4-ACD2-4F1E4A014891}">
      <dgm:prSet/>
      <dgm:spPr/>
      <dgm:t>
        <a:bodyPr/>
        <a:lstStyle/>
        <a:p>
          <a:endParaRPr lang="en-US"/>
        </a:p>
      </dgm:t>
    </dgm:pt>
    <dgm:pt modelId="{14152170-C391-4727-A5AE-C2232344E737}" type="sibTrans" cxnId="{6BCABF75-D566-47B4-ACD2-4F1E4A014891}">
      <dgm:prSet/>
      <dgm:spPr/>
      <dgm:t>
        <a:bodyPr/>
        <a:lstStyle/>
        <a:p>
          <a:endParaRPr lang="en-US"/>
        </a:p>
      </dgm:t>
    </dgm:pt>
    <dgm:pt modelId="{16914ACD-9517-4CC7-AF28-7E9CC1D00220}">
      <dgm:prSet phldrT="[Text]" custT="1"/>
      <dgm:spPr/>
      <dgm:t>
        <a:bodyPr/>
        <a:lstStyle/>
        <a:p>
          <a:r>
            <a:rPr lang="en-US" sz="1100"/>
            <a:t>Leverage recommended practices</a:t>
          </a:r>
        </a:p>
      </dgm:t>
    </dgm:pt>
    <dgm:pt modelId="{892593E7-AF0A-4084-8344-F25457431C37}" type="parTrans" cxnId="{A27D3190-62C7-4235-9B58-D2A6B964F93D}">
      <dgm:prSet/>
      <dgm:spPr/>
      <dgm:t>
        <a:bodyPr/>
        <a:lstStyle/>
        <a:p>
          <a:endParaRPr lang="en-US"/>
        </a:p>
      </dgm:t>
    </dgm:pt>
    <dgm:pt modelId="{59645F92-F6F5-4DB6-86B2-BF40907F5386}" type="sibTrans" cxnId="{A27D3190-62C7-4235-9B58-D2A6B964F93D}">
      <dgm:prSet/>
      <dgm:spPr/>
      <dgm:t>
        <a:bodyPr/>
        <a:lstStyle/>
        <a:p>
          <a:endParaRPr lang="en-US"/>
        </a:p>
      </dgm:t>
    </dgm:pt>
    <dgm:pt modelId="{AE3C24FB-7CA4-45D6-8507-C65FADFCEA6D}">
      <dgm:prSet phldrT="[Text]" custT="1"/>
      <dgm:spPr/>
      <dgm:t>
        <a:bodyPr/>
        <a:lstStyle/>
        <a:p>
          <a:r>
            <a:rPr lang="en-US" sz="1100"/>
            <a:t>Migrate CRM Workflows to Power Automate, Logic Apps, Azure Functions…</a:t>
          </a:r>
        </a:p>
      </dgm:t>
    </dgm:pt>
    <dgm:pt modelId="{C465CEBD-C745-4AC3-A0DB-FD59A5EF80E1}" type="parTrans" cxnId="{8BCD3D25-2109-4E1D-B1E2-BFB20E372FFF}">
      <dgm:prSet/>
      <dgm:spPr/>
      <dgm:t>
        <a:bodyPr/>
        <a:lstStyle/>
        <a:p>
          <a:endParaRPr lang="en-US"/>
        </a:p>
      </dgm:t>
    </dgm:pt>
    <dgm:pt modelId="{13656D19-858C-4051-842A-28E51B505436}" type="sibTrans" cxnId="{8BCD3D25-2109-4E1D-B1E2-BFB20E372FFF}">
      <dgm:prSet/>
      <dgm:spPr/>
      <dgm:t>
        <a:bodyPr/>
        <a:lstStyle/>
        <a:p>
          <a:endParaRPr lang="en-US"/>
        </a:p>
      </dgm:t>
    </dgm:pt>
    <dgm:pt modelId="{445C4261-CA40-4C06-B2C6-07AF6A5079DB}" type="pres">
      <dgm:prSet presAssocID="{201219E3-A4AE-4F4B-88C0-15333CDDC725}" presName="Name0" presStyleCnt="0">
        <dgm:presLayoutVars>
          <dgm:dir/>
          <dgm:resizeHandles val="exact"/>
        </dgm:presLayoutVars>
      </dgm:prSet>
      <dgm:spPr/>
    </dgm:pt>
    <dgm:pt modelId="{71C27FC3-7887-4FC3-A7F3-A7001414F277}" type="pres">
      <dgm:prSet presAssocID="{201219E3-A4AE-4F4B-88C0-15333CDDC725}" presName="fgShape" presStyleLbl="fgShp" presStyleIdx="0" presStyleCnt="1" custScaleY="53048" custLinFactNeighborX="-19" custLinFactNeighborY="57116"/>
      <dgm:spPr>
        <a:solidFill>
          <a:schemeClr val="bg2"/>
        </a:solidFill>
      </dgm:spPr>
    </dgm:pt>
    <dgm:pt modelId="{E89D4D8F-1B39-4CCD-AA4B-2A8920E46324}" type="pres">
      <dgm:prSet presAssocID="{201219E3-A4AE-4F4B-88C0-15333CDDC725}" presName="linComp" presStyleCnt="0"/>
      <dgm:spPr/>
    </dgm:pt>
    <dgm:pt modelId="{9906D0BE-4E0E-4B1F-BF65-28FFA33CC6B0}" type="pres">
      <dgm:prSet presAssocID="{E65D0134-EE1F-424E-9DDA-E6105A0FD076}" presName="compNode" presStyleCnt="0"/>
      <dgm:spPr/>
    </dgm:pt>
    <dgm:pt modelId="{89F00E92-2BD9-49F8-9A67-857E4F0E665B}" type="pres">
      <dgm:prSet presAssocID="{E65D0134-EE1F-424E-9DDA-E6105A0FD076}" presName="bkgdShape" presStyleLbl="node1" presStyleIdx="0" presStyleCnt="4" custLinFactNeighborX="441"/>
      <dgm:spPr/>
    </dgm:pt>
    <dgm:pt modelId="{50AE91DD-9EA8-4037-B7F7-8A4B7C231164}" type="pres">
      <dgm:prSet presAssocID="{E65D0134-EE1F-424E-9DDA-E6105A0FD076}" presName="nodeTx" presStyleLbl="node1" presStyleIdx="0" presStyleCnt="4">
        <dgm:presLayoutVars>
          <dgm:bulletEnabled val="1"/>
        </dgm:presLayoutVars>
      </dgm:prSet>
      <dgm:spPr/>
    </dgm:pt>
    <dgm:pt modelId="{65A07B7B-1E50-495F-A53B-39327AD3C6FB}" type="pres">
      <dgm:prSet presAssocID="{E65D0134-EE1F-424E-9DDA-E6105A0FD076}" presName="invisiNode" presStyleLbl="node1" presStyleIdx="0" presStyleCnt="4"/>
      <dgm:spPr/>
    </dgm:pt>
    <dgm:pt modelId="{1BEAF66A-FD82-4CE7-8E60-CC4CD5CB0DC4}" type="pres">
      <dgm:prSet presAssocID="{E65D0134-EE1F-424E-9DDA-E6105A0FD076}"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Database"/>
        </a:ext>
      </dgm:extLst>
    </dgm:pt>
    <dgm:pt modelId="{49365193-73AF-4119-B09A-CE6BFD15EA26}" type="pres">
      <dgm:prSet presAssocID="{1F047E54-49AB-40F1-80B7-1ED2FFEF9C40}" presName="sibTrans" presStyleLbl="sibTrans2D1" presStyleIdx="0" presStyleCnt="0"/>
      <dgm:spPr/>
    </dgm:pt>
    <dgm:pt modelId="{56C83017-A544-455B-883F-B5DEA7AB092B}" type="pres">
      <dgm:prSet presAssocID="{133A0B2E-23E5-4167-AADC-BADA6BCA9316}" presName="compNode" presStyleCnt="0"/>
      <dgm:spPr/>
    </dgm:pt>
    <dgm:pt modelId="{209C16BB-2B68-416A-99C6-12E572EE6DDC}" type="pres">
      <dgm:prSet presAssocID="{133A0B2E-23E5-4167-AADC-BADA6BCA9316}" presName="bkgdShape" presStyleLbl="node1" presStyleIdx="1" presStyleCnt="4" custLinFactNeighborX="39"/>
      <dgm:spPr/>
    </dgm:pt>
    <dgm:pt modelId="{62A282A6-FC42-4277-929F-68C3F2E46B94}" type="pres">
      <dgm:prSet presAssocID="{133A0B2E-23E5-4167-AADC-BADA6BCA9316}" presName="nodeTx" presStyleLbl="node1" presStyleIdx="1" presStyleCnt="4">
        <dgm:presLayoutVars>
          <dgm:bulletEnabled val="1"/>
        </dgm:presLayoutVars>
      </dgm:prSet>
      <dgm:spPr/>
    </dgm:pt>
    <dgm:pt modelId="{1FE594AB-4CB2-455D-A525-B1A6E29AD7B8}" type="pres">
      <dgm:prSet presAssocID="{133A0B2E-23E5-4167-AADC-BADA6BCA9316}" presName="invisiNode" presStyleLbl="node1" presStyleIdx="1" presStyleCnt="4"/>
      <dgm:spPr/>
    </dgm:pt>
    <dgm:pt modelId="{38A743C0-7217-4656-AEBB-B08B6A96E552}" type="pres">
      <dgm:prSet presAssocID="{133A0B2E-23E5-4167-AADC-BADA6BCA9316}" presName="imagNode" presStyleLbl="fgImgPlac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Workflow"/>
        </a:ext>
      </dgm:extLst>
    </dgm:pt>
    <dgm:pt modelId="{3E03628A-2FC6-492B-B102-A02373C3292B}" type="pres">
      <dgm:prSet presAssocID="{A1590B19-F486-4C24-9A77-BD54EDD386A9}" presName="sibTrans" presStyleLbl="sibTrans2D1" presStyleIdx="0" presStyleCnt="0"/>
      <dgm:spPr/>
    </dgm:pt>
    <dgm:pt modelId="{DF6EB00E-6655-4191-BB39-DD3C9952E932}" type="pres">
      <dgm:prSet presAssocID="{6A0CA046-725C-464F-94A6-724FC6D31949}" presName="compNode" presStyleCnt="0"/>
      <dgm:spPr/>
    </dgm:pt>
    <dgm:pt modelId="{445D9978-8993-4F2F-9136-7A9949BD72BD}" type="pres">
      <dgm:prSet presAssocID="{6A0CA046-725C-464F-94A6-724FC6D31949}" presName="bkgdShape" presStyleLbl="node1" presStyleIdx="2" presStyleCnt="4" custLinFactNeighborX="0"/>
      <dgm:spPr/>
    </dgm:pt>
    <dgm:pt modelId="{A471852C-DFB4-4B84-A180-3EF0B58C8F91}" type="pres">
      <dgm:prSet presAssocID="{6A0CA046-725C-464F-94A6-724FC6D31949}" presName="nodeTx" presStyleLbl="node1" presStyleIdx="2" presStyleCnt="4">
        <dgm:presLayoutVars>
          <dgm:bulletEnabled val="1"/>
        </dgm:presLayoutVars>
      </dgm:prSet>
      <dgm:spPr/>
    </dgm:pt>
    <dgm:pt modelId="{F1C2610C-B340-4882-814E-C2FB4A23A98C}" type="pres">
      <dgm:prSet presAssocID="{6A0CA046-725C-464F-94A6-724FC6D31949}" presName="invisiNode" presStyleLbl="node1" presStyleIdx="2" presStyleCnt="4"/>
      <dgm:spPr/>
    </dgm:pt>
    <dgm:pt modelId="{A34F2C2D-A61E-49BD-B021-80F74844BD4A}" type="pres">
      <dgm:prSet presAssocID="{6A0CA046-725C-464F-94A6-724FC6D31949}" presName="imagNode" presStyleLbl="fgImgPlac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Web design"/>
        </a:ext>
      </dgm:extLst>
    </dgm:pt>
    <dgm:pt modelId="{E20E6F14-7DF2-462B-803E-AF11F7995090}" type="pres">
      <dgm:prSet presAssocID="{5D13EB43-597D-4020-86F8-673045C0C58F}" presName="sibTrans" presStyleLbl="sibTrans2D1" presStyleIdx="0" presStyleCnt="0"/>
      <dgm:spPr/>
    </dgm:pt>
    <dgm:pt modelId="{D1AE9790-3E80-438A-87EA-86DC52E1E28D}" type="pres">
      <dgm:prSet presAssocID="{D102BC25-2242-49FD-9F58-726706087561}" presName="compNode" presStyleCnt="0"/>
      <dgm:spPr/>
    </dgm:pt>
    <dgm:pt modelId="{58A5AEAE-C8CB-4128-A964-75EE170FB3AC}" type="pres">
      <dgm:prSet presAssocID="{D102BC25-2242-49FD-9F58-726706087561}" presName="bkgdShape" presStyleLbl="node1" presStyleIdx="3" presStyleCnt="4" custLinFactNeighborX="-441"/>
      <dgm:spPr/>
    </dgm:pt>
    <dgm:pt modelId="{0EE06552-3AEB-4FE2-87B5-B64C6D08E6DC}" type="pres">
      <dgm:prSet presAssocID="{D102BC25-2242-49FD-9F58-726706087561}" presName="nodeTx" presStyleLbl="node1" presStyleIdx="3" presStyleCnt="4">
        <dgm:presLayoutVars>
          <dgm:bulletEnabled val="1"/>
        </dgm:presLayoutVars>
      </dgm:prSet>
      <dgm:spPr/>
    </dgm:pt>
    <dgm:pt modelId="{F0EB2FBB-9AE0-4646-BF93-48796C343B05}" type="pres">
      <dgm:prSet presAssocID="{D102BC25-2242-49FD-9F58-726706087561}" presName="invisiNode" presStyleLbl="node1" presStyleIdx="3" presStyleCnt="4"/>
      <dgm:spPr/>
    </dgm:pt>
    <dgm:pt modelId="{A646CED1-FA7D-45F6-89EE-09B30D49FA72}" type="pres">
      <dgm:prSet presAssocID="{D102BC25-2242-49FD-9F58-726706087561}" presName="imagNode" presStyleLbl="fgImgPlac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Playbook"/>
        </a:ext>
      </dgm:extLst>
    </dgm:pt>
  </dgm:ptLst>
  <dgm:cxnLst>
    <dgm:cxn modelId="{7E371701-3F73-4EB0-AAB8-8E798B42DF8E}" type="presOf" srcId="{8EA020E0-AF26-4F36-B6B7-E72C330C9BE8}" destId="{50AE91DD-9EA8-4037-B7F7-8A4B7C231164}" srcOrd="1" destOrd="2" presId="urn:microsoft.com/office/officeart/2005/8/layout/hList7"/>
    <dgm:cxn modelId="{CCEFDA08-FB35-4BD0-BA1B-E9E01F03DE7C}" type="presOf" srcId="{CA536027-AA41-44A0-BB7A-95A35773C33C}" destId="{A471852C-DFB4-4B84-A180-3EF0B58C8F91}" srcOrd="1" destOrd="2" presId="urn:microsoft.com/office/officeart/2005/8/layout/hList7"/>
    <dgm:cxn modelId="{000E3509-1DDC-44ED-AC1F-858501607C12}" srcId="{E65D0134-EE1F-424E-9DDA-E6105A0FD076}" destId="{8EA020E0-AF26-4F36-B6B7-E72C330C9BE8}" srcOrd="1" destOrd="0" parTransId="{57BB6EA4-3394-439B-86A8-1DED64AC5973}" sibTransId="{D81E5C9D-9988-441D-85FC-D5BC64FED74E}"/>
    <dgm:cxn modelId="{0231CD09-E5A0-4C6D-8EB0-77B6C621D647}" type="presOf" srcId="{27299E56-54FE-48A0-9ADC-B27A1CC7D6A8}" destId="{89F00E92-2BD9-49F8-9A67-857E4F0E665B}" srcOrd="0" destOrd="3" presId="urn:microsoft.com/office/officeart/2005/8/layout/hList7"/>
    <dgm:cxn modelId="{1452CC1A-CFF6-4B54-B13C-7B60C089EFE7}" type="presOf" srcId="{1436C6A8-862F-46A4-8535-35D0DC16003D}" destId="{58A5AEAE-C8CB-4128-A964-75EE170FB3AC}" srcOrd="0" destOrd="1" presId="urn:microsoft.com/office/officeart/2005/8/layout/hList7"/>
    <dgm:cxn modelId="{8BCD3D25-2109-4E1D-B1E2-BFB20E372FFF}" srcId="{133A0B2E-23E5-4167-AADC-BADA6BCA9316}" destId="{AE3C24FB-7CA4-45D6-8507-C65FADFCEA6D}" srcOrd="1" destOrd="0" parTransId="{C465CEBD-C745-4AC3-A0DB-FD59A5EF80E1}" sibTransId="{13656D19-858C-4051-842A-28E51B505436}"/>
    <dgm:cxn modelId="{074F5328-ADC1-4F0C-8764-5C33CBA1A545}" type="presOf" srcId="{D102BC25-2242-49FD-9F58-726706087561}" destId="{0EE06552-3AEB-4FE2-87B5-B64C6D08E6DC}" srcOrd="1" destOrd="0" presId="urn:microsoft.com/office/officeart/2005/8/layout/hList7"/>
    <dgm:cxn modelId="{9585FE29-8574-48DD-BDAF-FB7C9717FF85}" type="presOf" srcId="{16914ACD-9517-4CC7-AF28-7E9CC1D00220}" destId="{A471852C-DFB4-4B84-A180-3EF0B58C8F91}" srcOrd="1" destOrd="3" presId="urn:microsoft.com/office/officeart/2005/8/layout/hList7"/>
    <dgm:cxn modelId="{B9BC0D2D-0877-4C1C-8390-3B537273C9AF}" type="presOf" srcId="{6A0CA046-725C-464F-94A6-724FC6D31949}" destId="{445D9978-8993-4F2F-9136-7A9949BD72BD}" srcOrd="0" destOrd="0" presId="urn:microsoft.com/office/officeart/2005/8/layout/hList7"/>
    <dgm:cxn modelId="{CE36A22E-B447-4A55-8F29-2A052BA0A002}" type="presOf" srcId="{1436C6A8-862F-46A4-8535-35D0DC16003D}" destId="{0EE06552-3AEB-4FE2-87B5-B64C6D08E6DC}" srcOrd="1" destOrd="1" presId="urn:microsoft.com/office/officeart/2005/8/layout/hList7"/>
    <dgm:cxn modelId="{022C6830-2E7F-4D21-BEC4-C40FE7438545}" type="presOf" srcId="{A7A347ED-EEE3-4996-A7C5-A47B955F586A}" destId="{209C16BB-2B68-416A-99C6-12E572EE6DDC}" srcOrd="0" destOrd="1" presId="urn:microsoft.com/office/officeart/2005/8/layout/hList7"/>
    <dgm:cxn modelId="{2684AC34-9289-42A7-B068-76FBDA9FCCFF}" type="presOf" srcId="{E65D0134-EE1F-424E-9DDA-E6105A0FD076}" destId="{50AE91DD-9EA8-4037-B7F7-8A4B7C231164}" srcOrd="1" destOrd="0" presId="urn:microsoft.com/office/officeart/2005/8/layout/hList7"/>
    <dgm:cxn modelId="{5E9E4F3E-473A-43E3-A4F0-48E97CBC7360}" type="presOf" srcId="{8EA020E0-AF26-4F36-B6B7-E72C330C9BE8}" destId="{89F00E92-2BD9-49F8-9A67-857E4F0E665B}" srcOrd="0" destOrd="2" presId="urn:microsoft.com/office/officeart/2005/8/layout/hList7"/>
    <dgm:cxn modelId="{5E64DF5B-3DD5-4927-BC67-00470564FFDF}" type="presOf" srcId="{B108FF98-8E2F-465E-AADA-84955B081F5D}" destId="{58A5AEAE-C8CB-4128-A964-75EE170FB3AC}" srcOrd="0" destOrd="3" presId="urn:microsoft.com/office/officeart/2005/8/layout/hList7"/>
    <dgm:cxn modelId="{4D695365-4AAA-4F6A-9B52-B38BE7A8D334}" srcId="{D102BC25-2242-49FD-9F58-726706087561}" destId="{B108FF98-8E2F-465E-AADA-84955B081F5D}" srcOrd="2" destOrd="0" parTransId="{65DA5520-3AB5-46BE-B7DC-3ABDBB80D731}" sibTransId="{BA03C509-7392-49E9-83C2-0F71F3674E79}"/>
    <dgm:cxn modelId="{BCBB486B-C99B-43F4-BDAE-63AEB7FD8B72}" type="presOf" srcId="{A7A347ED-EEE3-4996-A7C5-A47B955F586A}" destId="{62A282A6-FC42-4277-929F-68C3F2E46B94}" srcOrd="1" destOrd="1" presId="urn:microsoft.com/office/officeart/2005/8/layout/hList7"/>
    <dgm:cxn modelId="{FFF4474D-1E1A-4006-BD79-8F619483CC69}" type="presOf" srcId="{6A0CA046-725C-464F-94A6-724FC6D31949}" destId="{A471852C-DFB4-4B84-A180-3EF0B58C8F91}" srcOrd="1" destOrd="0" presId="urn:microsoft.com/office/officeart/2005/8/layout/hList7"/>
    <dgm:cxn modelId="{6CF3286E-6B6C-4F67-AD4D-DDB370AD1AE7}" type="presOf" srcId="{5D13EB43-597D-4020-86F8-673045C0C58F}" destId="{E20E6F14-7DF2-462B-803E-AF11F7995090}" srcOrd="0" destOrd="0" presId="urn:microsoft.com/office/officeart/2005/8/layout/hList7"/>
    <dgm:cxn modelId="{9309856F-4B62-41A1-993E-B2146C7A90BF}" srcId="{D102BC25-2242-49FD-9F58-726706087561}" destId="{1436C6A8-862F-46A4-8535-35D0DC16003D}" srcOrd="0" destOrd="0" parTransId="{28D11F6D-D66A-4FE9-9AFD-2A859AC6FBBB}" sibTransId="{3BC90F1D-5B40-43C4-A70D-15731C84582E}"/>
    <dgm:cxn modelId="{6BCABF75-D566-47B4-ACD2-4F1E4A014891}" srcId="{6A0CA046-725C-464F-94A6-724FC6D31949}" destId="{CA536027-AA41-44A0-BB7A-95A35773C33C}" srcOrd="1" destOrd="0" parTransId="{6D987773-A155-472D-80EC-EC7681E4C7A7}" sibTransId="{14152170-C391-4727-A5AE-C2232344E737}"/>
    <dgm:cxn modelId="{5BA9BD76-D906-4342-A663-7DDBB6CBB7D7}" type="presOf" srcId="{133A0B2E-23E5-4167-AADC-BADA6BCA9316}" destId="{62A282A6-FC42-4277-929F-68C3F2E46B94}" srcOrd="1" destOrd="0" presId="urn:microsoft.com/office/officeart/2005/8/layout/hList7"/>
    <dgm:cxn modelId="{1974BE56-1F6C-4100-9C24-FC14B70A2D2D}" type="presOf" srcId="{A2ACFC00-0D39-49B6-84C9-051848BD2F83}" destId="{0EE06552-3AEB-4FE2-87B5-B64C6D08E6DC}" srcOrd="1" destOrd="2" presId="urn:microsoft.com/office/officeart/2005/8/layout/hList7"/>
    <dgm:cxn modelId="{AF452C81-814C-4709-AA6B-2FAF14367EC9}" srcId="{E65D0134-EE1F-424E-9DDA-E6105A0FD076}" destId="{27299E56-54FE-48A0-9ADC-B27A1CC7D6A8}" srcOrd="2" destOrd="0" parTransId="{7736EEC0-F88B-47D3-A382-EB2F05231836}" sibTransId="{48601F2E-75A8-473D-B83F-C10D4506FD80}"/>
    <dgm:cxn modelId="{141A6E87-2B6D-4362-A953-45E7A6D0D347}" type="presOf" srcId="{133A0B2E-23E5-4167-AADC-BADA6BCA9316}" destId="{209C16BB-2B68-416A-99C6-12E572EE6DDC}" srcOrd="0" destOrd="0" presId="urn:microsoft.com/office/officeart/2005/8/layout/hList7"/>
    <dgm:cxn modelId="{5A53EA8B-845B-4389-9FFA-EF42C480C32E}" type="presOf" srcId="{E65D0134-EE1F-424E-9DDA-E6105A0FD076}" destId="{89F00E92-2BD9-49F8-9A67-857E4F0E665B}" srcOrd="0" destOrd="0" presId="urn:microsoft.com/office/officeart/2005/8/layout/hList7"/>
    <dgm:cxn modelId="{A27D3190-62C7-4235-9B58-D2A6B964F93D}" srcId="{6A0CA046-725C-464F-94A6-724FC6D31949}" destId="{16914ACD-9517-4CC7-AF28-7E9CC1D00220}" srcOrd="2" destOrd="0" parTransId="{892593E7-AF0A-4084-8344-F25457431C37}" sibTransId="{59645F92-F6F5-4DB6-86B2-BF40907F5386}"/>
    <dgm:cxn modelId="{79C93097-6230-4091-9DE0-6E813A6D650E}" type="presOf" srcId="{8FEEE067-7D5F-4268-B02F-B031251390D9}" destId="{445D9978-8993-4F2F-9136-7A9949BD72BD}" srcOrd="0" destOrd="1" presId="urn:microsoft.com/office/officeart/2005/8/layout/hList7"/>
    <dgm:cxn modelId="{28631998-F4F2-47B1-8580-26566738EA80}" type="presOf" srcId="{A1590B19-F486-4C24-9A77-BD54EDD386A9}" destId="{3E03628A-2FC6-492B-B102-A02373C3292B}" srcOrd="0" destOrd="0" presId="urn:microsoft.com/office/officeart/2005/8/layout/hList7"/>
    <dgm:cxn modelId="{8462B19B-7108-4D84-A3BF-7FEF92EC283A}" type="presOf" srcId="{AE3C24FB-7CA4-45D6-8507-C65FADFCEA6D}" destId="{62A282A6-FC42-4277-929F-68C3F2E46B94}" srcOrd="1" destOrd="2" presId="urn:microsoft.com/office/officeart/2005/8/layout/hList7"/>
    <dgm:cxn modelId="{6D22CC9D-E93E-4138-BA3A-AA32AACE5CCE}" type="presOf" srcId="{201219E3-A4AE-4F4B-88C0-15333CDDC725}" destId="{445C4261-CA40-4C06-B2C6-07AF6A5079DB}" srcOrd="0" destOrd="0" presId="urn:microsoft.com/office/officeart/2005/8/layout/hList7"/>
    <dgm:cxn modelId="{57F6EA9F-06CD-4A8F-A302-95F34850B7CB}" srcId="{E65D0134-EE1F-424E-9DDA-E6105A0FD076}" destId="{38324AFB-822A-42AD-8B1A-2393187B89BB}" srcOrd="0" destOrd="0" parTransId="{EF918442-C410-4BDB-A944-08ADD10C35EC}" sibTransId="{57D3351F-B6FC-4617-9F55-229629AEBF1A}"/>
    <dgm:cxn modelId="{646850A4-A944-4180-98F2-9044F70196F1}" type="presOf" srcId="{16914ACD-9517-4CC7-AF28-7E9CC1D00220}" destId="{445D9978-8993-4F2F-9136-7A9949BD72BD}" srcOrd="0" destOrd="3" presId="urn:microsoft.com/office/officeart/2005/8/layout/hList7"/>
    <dgm:cxn modelId="{33DCC9A9-3747-4D36-AA17-494FD41DA73A}" srcId="{133A0B2E-23E5-4167-AADC-BADA6BCA9316}" destId="{A7A347ED-EEE3-4996-A7C5-A47B955F586A}" srcOrd="0" destOrd="0" parTransId="{FA94A1E2-474D-42FA-97AC-D58748EED173}" sibTransId="{14C0D268-1FBF-4241-A8A8-9307248FBB59}"/>
    <dgm:cxn modelId="{FCDC37AB-11E6-494B-8680-2FD998986C1F}" type="presOf" srcId="{38324AFB-822A-42AD-8B1A-2393187B89BB}" destId="{89F00E92-2BD9-49F8-9A67-857E4F0E665B}" srcOrd="0" destOrd="1" presId="urn:microsoft.com/office/officeart/2005/8/layout/hList7"/>
    <dgm:cxn modelId="{D205C1B2-53C7-4666-BB54-53E897E3A25F}" type="presOf" srcId="{B108FF98-8E2F-465E-AADA-84955B081F5D}" destId="{0EE06552-3AEB-4FE2-87B5-B64C6D08E6DC}" srcOrd="1" destOrd="3" presId="urn:microsoft.com/office/officeart/2005/8/layout/hList7"/>
    <dgm:cxn modelId="{3F968BB6-05C4-41C7-9109-550CBE808C7D}" srcId="{201219E3-A4AE-4F4B-88C0-15333CDDC725}" destId="{133A0B2E-23E5-4167-AADC-BADA6BCA9316}" srcOrd="1" destOrd="0" parTransId="{21E4DFF5-C0BF-4DE4-9533-30BDC7EC310C}" sibTransId="{A1590B19-F486-4C24-9A77-BD54EDD386A9}"/>
    <dgm:cxn modelId="{19AEB9B8-CD9E-4161-A5C7-2547FE6E3121}" type="presOf" srcId="{8FEEE067-7D5F-4268-B02F-B031251390D9}" destId="{A471852C-DFB4-4B84-A180-3EF0B58C8F91}" srcOrd="1" destOrd="1" presId="urn:microsoft.com/office/officeart/2005/8/layout/hList7"/>
    <dgm:cxn modelId="{4E6CBCB8-8726-4756-9545-D7E28375EE8A}" srcId="{201219E3-A4AE-4F4B-88C0-15333CDDC725}" destId="{E65D0134-EE1F-424E-9DDA-E6105A0FD076}" srcOrd="0" destOrd="0" parTransId="{8C3A6DA1-3BD6-4007-8648-99985CE733A9}" sibTransId="{1F047E54-49AB-40F1-80B7-1ED2FFEF9C40}"/>
    <dgm:cxn modelId="{4E6BCBB8-E170-441F-A9C7-D919B3AE092E}" type="presOf" srcId="{27299E56-54FE-48A0-9ADC-B27A1CC7D6A8}" destId="{50AE91DD-9EA8-4037-B7F7-8A4B7C231164}" srcOrd="1" destOrd="3" presId="urn:microsoft.com/office/officeart/2005/8/layout/hList7"/>
    <dgm:cxn modelId="{A13D9CBB-D058-420D-B41B-B996DF80AE9E}" srcId="{201219E3-A4AE-4F4B-88C0-15333CDDC725}" destId="{D102BC25-2242-49FD-9F58-726706087561}" srcOrd="3" destOrd="0" parTransId="{BF5DE5E5-4573-4F20-8C00-1A4B25704879}" sibTransId="{E4CD2A7B-4409-489E-8BB3-E4093FC12F55}"/>
    <dgm:cxn modelId="{5CC542C1-1BC9-4A12-954C-6D153802ADB5}" srcId="{6A0CA046-725C-464F-94A6-724FC6D31949}" destId="{8FEEE067-7D5F-4268-B02F-B031251390D9}" srcOrd="0" destOrd="0" parTransId="{EC011224-1660-406E-9C6D-4879ABEACF4E}" sibTransId="{1D8AD5AB-B186-4192-A5B0-4AD6E6FD7926}"/>
    <dgm:cxn modelId="{2D7475C2-F9E6-4A39-BF6B-65EE6A83C825}" type="presOf" srcId="{38324AFB-822A-42AD-8B1A-2393187B89BB}" destId="{50AE91DD-9EA8-4037-B7F7-8A4B7C231164}" srcOrd="1" destOrd="1" presId="urn:microsoft.com/office/officeart/2005/8/layout/hList7"/>
    <dgm:cxn modelId="{F34236D1-6983-4399-AD98-6233D5616C27}" type="presOf" srcId="{A2ACFC00-0D39-49B6-84C9-051848BD2F83}" destId="{58A5AEAE-C8CB-4128-A964-75EE170FB3AC}" srcOrd="0" destOrd="2" presId="urn:microsoft.com/office/officeart/2005/8/layout/hList7"/>
    <dgm:cxn modelId="{27E02AD3-9135-4CB9-8CF9-A783A58D6DF5}" srcId="{D102BC25-2242-49FD-9F58-726706087561}" destId="{A2ACFC00-0D39-49B6-84C9-051848BD2F83}" srcOrd="1" destOrd="0" parTransId="{AE5DEA76-4B55-4840-A115-745E67F223AD}" sibTransId="{1A5B59A5-DE72-4CE7-9967-0FAF83772FB0}"/>
    <dgm:cxn modelId="{71C4D6F3-B5D2-45B6-8F5D-07961BEAC013}" type="presOf" srcId="{1F047E54-49AB-40F1-80B7-1ED2FFEF9C40}" destId="{49365193-73AF-4119-B09A-CE6BFD15EA26}" srcOrd="0" destOrd="0" presId="urn:microsoft.com/office/officeart/2005/8/layout/hList7"/>
    <dgm:cxn modelId="{8FFF33F4-E52E-47DB-A769-F3613F08365E}" srcId="{201219E3-A4AE-4F4B-88C0-15333CDDC725}" destId="{6A0CA046-725C-464F-94A6-724FC6D31949}" srcOrd="2" destOrd="0" parTransId="{4C614E63-313F-4534-A12C-D682E7E3F949}" sibTransId="{5D13EB43-597D-4020-86F8-673045C0C58F}"/>
    <dgm:cxn modelId="{1092F3F8-47AF-44E0-9B6A-6C1CBF1EBBED}" type="presOf" srcId="{D102BC25-2242-49FD-9F58-726706087561}" destId="{58A5AEAE-C8CB-4128-A964-75EE170FB3AC}" srcOrd="0" destOrd="0" presId="urn:microsoft.com/office/officeart/2005/8/layout/hList7"/>
    <dgm:cxn modelId="{B953AFFB-18FE-4915-B53A-01AB99454BC9}" type="presOf" srcId="{CA536027-AA41-44A0-BB7A-95A35773C33C}" destId="{445D9978-8993-4F2F-9136-7A9949BD72BD}" srcOrd="0" destOrd="2" presId="urn:microsoft.com/office/officeart/2005/8/layout/hList7"/>
    <dgm:cxn modelId="{0051D7FE-70CA-4946-94ED-3B519C3DD3D9}" type="presOf" srcId="{AE3C24FB-7CA4-45D6-8507-C65FADFCEA6D}" destId="{209C16BB-2B68-416A-99C6-12E572EE6DDC}" srcOrd="0" destOrd="2" presId="urn:microsoft.com/office/officeart/2005/8/layout/hList7"/>
    <dgm:cxn modelId="{46B16A52-27CB-4175-9326-CF289C624C47}" type="presParOf" srcId="{445C4261-CA40-4C06-B2C6-07AF6A5079DB}" destId="{71C27FC3-7887-4FC3-A7F3-A7001414F277}" srcOrd="0" destOrd="0" presId="urn:microsoft.com/office/officeart/2005/8/layout/hList7"/>
    <dgm:cxn modelId="{437ACA6F-EDE9-4170-81D7-81DDF6AB1FE3}" type="presParOf" srcId="{445C4261-CA40-4C06-B2C6-07AF6A5079DB}" destId="{E89D4D8F-1B39-4CCD-AA4B-2A8920E46324}" srcOrd="1" destOrd="0" presId="urn:microsoft.com/office/officeart/2005/8/layout/hList7"/>
    <dgm:cxn modelId="{654E132B-2637-4F3A-BC2B-3016CF9AA8E3}" type="presParOf" srcId="{E89D4D8F-1B39-4CCD-AA4B-2A8920E46324}" destId="{9906D0BE-4E0E-4B1F-BF65-28FFA33CC6B0}" srcOrd="0" destOrd="0" presId="urn:microsoft.com/office/officeart/2005/8/layout/hList7"/>
    <dgm:cxn modelId="{C2D67638-C7FA-44EF-9BD7-5033A74391C7}" type="presParOf" srcId="{9906D0BE-4E0E-4B1F-BF65-28FFA33CC6B0}" destId="{89F00E92-2BD9-49F8-9A67-857E4F0E665B}" srcOrd="0" destOrd="0" presId="urn:microsoft.com/office/officeart/2005/8/layout/hList7"/>
    <dgm:cxn modelId="{9C04F2D5-F120-4F33-A92F-CE34A4649D0F}" type="presParOf" srcId="{9906D0BE-4E0E-4B1F-BF65-28FFA33CC6B0}" destId="{50AE91DD-9EA8-4037-B7F7-8A4B7C231164}" srcOrd="1" destOrd="0" presId="urn:microsoft.com/office/officeart/2005/8/layout/hList7"/>
    <dgm:cxn modelId="{A795B781-5A45-474B-B196-419851DC63B5}" type="presParOf" srcId="{9906D0BE-4E0E-4B1F-BF65-28FFA33CC6B0}" destId="{65A07B7B-1E50-495F-A53B-39327AD3C6FB}" srcOrd="2" destOrd="0" presId="urn:microsoft.com/office/officeart/2005/8/layout/hList7"/>
    <dgm:cxn modelId="{8F96F5B3-9B4D-4F03-B92C-05E9FB269989}" type="presParOf" srcId="{9906D0BE-4E0E-4B1F-BF65-28FFA33CC6B0}" destId="{1BEAF66A-FD82-4CE7-8E60-CC4CD5CB0DC4}" srcOrd="3" destOrd="0" presId="urn:microsoft.com/office/officeart/2005/8/layout/hList7"/>
    <dgm:cxn modelId="{F85C1AE0-9543-41B6-8171-DCCA927576B2}" type="presParOf" srcId="{E89D4D8F-1B39-4CCD-AA4B-2A8920E46324}" destId="{49365193-73AF-4119-B09A-CE6BFD15EA26}" srcOrd="1" destOrd="0" presId="urn:microsoft.com/office/officeart/2005/8/layout/hList7"/>
    <dgm:cxn modelId="{B9B3E1BD-3DC2-4C84-A1EE-1F481277B867}" type="presParOf" srcId="{E89D4D8F-1B39-4CCD-AA4B-2A8920E46324}" destId="{56C83017-A544-455B-883F-B5DEA7AB092B}" srcOrd="2" destOrd="0" presId="urn:microsoft.com/office/officeart/2005/8/layout/hList7"/>
    <dgm:cxn modelId="{47FABC00-B67D-4324-A85B-DFA4C6045BCF}" type="presParOf" srcId="{56C83017-A544-455B-883F-B5DEA7AB092B}" destId="{209C16BB-2B68-416A-99C6-12E572EE6DDC}" srcOrd="0" destOrd="0" presId="urn:microsoft.com/office/officeart/2005/8/layout/hList7"/>
    <dgm:cxn modelId="{00CD746E-43BC-4070-BDF8-7D5074E15CE2}" type="presParOf" srcId="{56C83017-A544-455B-883F-B5DEA7AB092B}" destId="{62A282A6-FC42-4277-929F-68C3F2E46B94}" srcOrd="1" destOrd="0" presId="urn:microsoft.com/office/officeart/2005/8/layout/hList7"/>
    <dgm:cxn modelId="{C6B10050-5638-4991-9A51-ABC168A14E71}" type="presParOf" srcId="{56C83017-A544-455B-883F-B5DEA7AB092B}" destId="{1FE594AB-4CB2-455D-A525-B1A6E29AD7B8}" srcOrd="2" destOrd="0" presId="urn:microsoft.com/office/officeart/2005/8/layout/hList7"/>
    <dgm:cxn modelId="{F7E0D152-7330-438A-B381-B6EC66339306}" type="presParOf" srcId="{56C83017-A544-455B-883F-B5DEA7AB092B}" destId="{38A743C0-7217-4656-AEBB-B08B6A96E552}" srcOrd="3" destOrd="0" presId="urn:microsoft.com/office/officeart/2005/8/layout/hList7"/>
    <dgm:cxn modelId="{709328AB-A0B7-49E8-9E55-6CBF51E7FAF7}" type="presParOf" srcId="{E89D4D8F-1B39-4CCD-AA4B-2A8920E46324}" destId="{3E03628A-2FC6-492B-B102-A02373C3292B}" srcOrd="3" destOrd="0" presId="urn:microsoft.com/office/officeart/2005/8/layout/hList7"/>
    <dgm:cxn modelId="{01404D4D-6790-448F-A779-985165F334D3}" type="presParOf" srcId="{E89D4D8F-1B39-4CCD-AA4B-2A8920E46324}" destId="{DF6EB00E-6655-4191-BB39-DD3C9952E932}" srcOrd="4" destOrd="0" presId="urn:microsoft.com/office/officeart/2005/8/layout/hList7"/>
    <dgm:cxn modelId="{7725EF29-9B96-4336-BF09-99616C069BE6}" type="presParOf" srcId="{DF6EB00E-6655-4191-BB39-DD3C9952E932}" destId="{445D9978-8993-4F2F-9136-7A9949BD72BD}" srcOrd="0" destOrd="0" presId="urn:microsoft.com/office/officeart/2005/8/layout/hList7"/>
    <dgm:cxn modelId="{9DC544B6-7035-40B1-8102-FD1ABC0E5A7D}" type="presParOf" srcId="{DF6EB00E-6655-4191-BB39-DD3C9952E932}" destId="{A471852C-DFB4-4B84-A180-3EF0B58C8F91}" srcOrd="1" destOrd="0" presId="urn:microsoft.com/office/officeart/2005/8/layout/hList7"/>
    <dgm:cxn modelId="{EBD68892-360F-42B8-B87B-7A0A0B27DE43}" type="presParOf" srcId="{DF6EB00E-6655-4191-BB39-DD3C9952E932}" destId="{F1C2610C-B340-4882-814E-C2FB4A23A98C}" srcOrd="2" destOrd="0" presId="urn:microsoft.com/office/officeart/2005/8/layout/hList7"/>
    <dgm:cxn modelId="{D4C578C1-C51B-4178-B3EC-60D5DC75BC05}" type="presParOf" srcId="{DF6EB00E-6655-4191-BB39-DD3C9952E932}" destId="{A34F2C2D-A61E-49BD-B021-80F74844BD4A}" srcOrd="3" destOrd="0" presId="urn:microsoft.com/office/officeart/2005/8/layout/hList7"/>
    <dgm:cxn modelId="{07D01DE4-DFA2-4C01-A8A6-A09C5BA678EC}" type="presParOf" srcId="{E89D4D8F-1B39-4CCD-AA4B-2A8920E46324}" destId="{E20E6F14-7DF2-462B-803E-AF11F7995090}" srcOrd="5" destOrd="0" presId="urn:microsoft.com/office/officeart/2005/8/layout/hList7"/>
    <dgm:cxn modelId="{67DC26A1-9B39-48B9-B6E7-B204A9C6DC28}" type="presParOf" srcId="{E89D4D8F-1B39-4CCD-AA4B-2A8920E46324}" destId="{D1AE9790-3E80-438A-87EA-86DC52E1E28D}" srcOrd="6" destOrd="0" presId="urn:microsoft.com/office/officeart/2005/8/layout/hList7"/>
    <dgm:cxn modelId="{C90271C6-F971-41C1-9C26-4F4EF89923B9}" type="presParOf" srcId="{D1AE9790-3E80-438A-87EA-86DC52E1E28D}" destId="{58A5AEAE-C8CB-4128-A964-75EE170FB3AC}" srcOrd="0" destOrd="0" presId="urn:microsoft.com/office/officeart/2005/8/layout/hList7"/>
    <dgm:cxn modelId="{C3E6854B-8C92-42D2-859E-761DFEA14C0F}" type="presParOf" srcId="{D1AE9790-3E80-438A-87EA-86DC52E1E28D}" destId="{0EE06552-3AEB-4FE2-87B5-B64C6D08E6DC}" srcOrd="1" destOrd="0" presId="urn:microsoft.com/office/officeart/2005/8/layout/hList7"/>
    <dgm:cxn modelId="{D50DEC5F-C830-4014-A03B-D18D77140BE5}" type="presParOf" srcId="{D1AE9790-3E80-438A-87EA-86DC52E1E28D}" destId="{F0EB2FBB-9AE0-4646-BF93-48796C343B05}" srcOrd="2" destOrd="0" presId="urn:microsoft.com/office/officeart/2005/8/layout/hList7"/>
    <dgm:cxn modelId="{A6550F56-83DB-43BD-BE4F-19560F57F0DA}" type="presParOf" srcId="{D1AE9790-3E80-438A-87EA-86DC52E1E28D}" destId="{A646CED1-FA7D-45F6-89EE-09B30D49FA72}" srcOrd="3" destOrd="0" presId="urn:microsoft.com/office/officeart/2005/8/layout/hList7"/>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A5F39B4-DE72-4E2B-9B41-22F154A87C9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3A504FA3-89C4-4E33-B205-B3C9ED607111}">
      <dgm:prSet phldrT="[Text]" custT="1"/>
      <dgm:spPr/>
      <dgm:t>
        <a:bodyPr/>
        <a:lstStyle/>
        <a:p>
          <a:pPr algn="l"/>
          <a:r>
            <a:rPr lang="en-US" sz="2000" b="0" i="0" u="none"/>
            <a:t>Understand the requirements and components to fix – refer to Migration Whitepaper</a:t>
          </a:r>
          <a:endParaRPr lang="en-US" sz="2000"/>
        </a:p>
      </dgm:t>
    </dgm:pt>
    <dgm:pt modelId="{97D73B0D-170B-4C0E-A7A1-3BED4131FE0A}" type="parTrans" cxnId="{C601932A-B75F-44EF-A6D8-403550C9B60D}">
      <dgm:prSet/>
      <dgm:spPr/>
      <dgm:t>
        <a:bodyPr/>
        <a:lstStyle/>
        <a:p>
          <a:endParaRPr lang="en-US"/>
        </a:p>
      </dgm:t>
    </dgm:pt>
    <dgm:pt modelId="{819730E8-5499-4428-8663-9993F65C6A3D}" type="sibTrans" cxnId="{C601932A-B75F-44EF-A6D8-403550C9B60D}">
      <dgm:prSet/>
      <dgm:spPr/>
      <dgm:t>
        <a:bodyPr/>
        <a:lstStyle/>
        <a:p>
          <a:endParaRPr lang="en-US"/>
        </a:p>
      </dgm:t>
    </dgm:pt>
    <dgm:pt modelId="{E2E03F5D-847C-4A69-9D36-82F191B1C5D1}">
      <dgm:prSet/>
      <dgm:spPr/>
      <dgm:t>
        <a:bodyPr/>
        <a:lstStyle/>
        <a:p>
          <a:pPr algn="l"/>
          <a:r>
            <a:rPr lang="pt-PT" b="0" i="0" u="none"/>
            <a:t>Plan the first dry-run early in the project </a:t>
          </a:r>
          <a:endParaRPr lang="pt-PT"/>
        </a:p>
      </dgm:t>
    </dgm:pt>
    <dgm:pt modelId="{3AC3E3FB-32B0-4231-B7EE-3F916DCC57F9}" type="parTrans" cxnId="{ACFBC272-2D7D-432E-BE86-F5EAF3D45D03}">
      <dgm:prSet/>
      <dgm:spPr/>
      <dgm:t>
        <a:bodyPr/>
        <a:lstStyle/>
        <a:p>
          <a:endParaRPr lang="en-US"/>
        </a:p>
      </dgm:t>
    </dgm:pt>
    <dgm:pt modelId="{DE2E24AF-F57E-4195-938E-0F9AE0F974C2}" type="sibTrans" cxnId="{ACFBC272-2D7D-432E-BE86-F5EAF3D45D03}">
      <dgm:prSet/>
      <dgm:spPr/>
      <dgm:t>
        <a:bodyPr/>
        <a:lstStyle/>
        <a:p>
          <a:endParaRPr lang="en-US"/>
        </a:p>
      </dgm:t>
    </dgm:pt>
    <dgm:pt modelId="{50A25084-9E4C-40E2-AFAC-8CC5BD123A87}">
      <dgm:prSet/>
      <dgm:spPr/>
      <dgm:t>
        <a:bodyPr/>
        <a:lstStyle/>
        <a:p>
          <a:pPr algn="l"/>
          <a:r>
            <a:rPr lang="pt-PT" b="0" i="0" u="none"/>
            <a:t>Perform cleanup of the database prior to migrating to Online</a:t>
          </a:r>
          <a:endParaRPr lang="pt-PT"/>
        </a:p>
      </dgm:t>
    </dgm:pt>
    <dgm:pt modelId="{CE2CDA29-61D8-40DB-85D1-D6110A71E95A}" type="parTrans" cxnId="{D1BC0FC1-9CEA-44FB-B4D6-94ED1B787742}">
      <dgm:prSet/>
      <dgm:spPr/>
      <dgm:t>
        <a:bodyPr/>
        <a:lstStyle/>
        <a:p>
          <a:endParaRPr lang="en-US"/>
        </a:p>
      </dgm:t>
    </dgm:pt>
    <dgm:pt modelId="{B0312E88-E1BC-42BE-8AFE-0ADBDE5E7A5F}" type="sibTrans" cxnId="{D1BC0FC1-9CEA-44FB-B4D6-94ED1B787742}">
      <dgm:prSet/>
      <dgm:spPr/>
      <dgm:t>
        <a:bodyPr/>
        <a:lstStyle/>
        <a:p>
          <a:endParaRPr lang="en-US"/>
        </a:p>
      </dgm:t>
    </dgm:pt>
    <dgm:pt modelId="{1686A3C4-9627-499B-B7A6-73D86D8D8D01}">
      <dgm:prSet/>
      <dgm:spPr/>
      <dgm:t>
        <a:bodyPr/>
        <a:lstStyle/>
        <a:p>
          <a:pPr algn="l"/>
          <a:r>
            <a:rPr lang="pt-PT" b="0" i="0" u="none"/>
            <a:t>Build a migration Run-Book</a:t>
          </a:r>
          <a:r>
            <a:rPr lang="en-US" b="0" i="0" u="none"/>
            <a:t>: </a:t>
          </a:r>
          <a:r>
            <a:rPr lang="pt-PT" b="0" i="0" u="none"/>
            <a:t>Document all steps and sequences, including mitigations for issues</a:t>
          </a:r>
          <a:endParaRPr lang="pt-PT"/>
        </a:p>
      </dgm:t>
    </dgm:pt>
    <dgm:pt modelId="{94E85C40-F789-4C86-ABAC-0DEE4B71D770}" type="parTrans" cxnId="{336F9D6E-B5E9-40E7-91EF-0441E6081CBE}">
      <dgm:prSet/>
      <dgm:spPr/>
      <dgm:t>
        <a:bodyPr/>
        <a:lstStyle/>
        <a:p>
          <a:endParaRPr lang="en-US"/>
        </a:p>
      </dgm:t>
    </dgm:pt>
    <dgm:pt modelId="{66F54C05-0406-4FDC-B631-4E460E5731BE}" type="sibTrans" cxnId="{336F9D6E-B5E9-40E7-91EF-0441E6081CBE}">
      <dgm:prSet/>
      <dgm:spPr/>
      <dgm:t>
        <a:bodyPr/>
        <a:lstStyle/>
        <a:p>
          <a:endParaRPr lang="en-US"/>
        </a:p>
      </dgm:t>
    </dgm:pt>
    <dgm:pt modelId="{6E1D698D-07DB-49D1-A516-0093BFC542E7}">
      <dgm:prSet/>
      <dgm:spPr/>
      <dgm:t>
        <a:bodyPr/>
        <a:lstStyle/>
        <a:p>
          <a:pPr algn="l"/>
          <a:r>
            <a:rPr lang="pt-PT"/>
            <a:t>Dry-runs are learning runs, should be used catch potential failures, ensure to record their fixes for further runs</a:t>
          </a:r>
        </a:p>
      </dgm:t>
    </dgm:pt>
    <dgm:pt modelId="{B130B0DB-C8EB-447A-A024-1E37D1FCA40D}" type="parTrans" cxnId="{4F32EDBA-A5B2-4E87-ABBC-20B23CCF04A8}">
      <dgm:prSet/>
      <dgm:spPr/>
      <dgm:t>
        <a:bodyPr/>
        <a:lstStyle/>
        <a:p>
          <a:endParaRPr lang="en-US"/>
        </a:p>
      </dgm:t>
    </dgm:pt>
    <dgm:pt modelId="{2C3F4E17-3916-428B-B4D2-99923410A983}" type="sibTrans" cxnId="{4F32EDBA-A5B2-4E87-ABBC-20B23CCF04A8}">
      <dgm:prSet/>
      <dgm:spPr/>
      <dgm:t>
        <a:bodyPr/>
        <a:lstStyle/>
        <a:p>
          <a:endParaRPr lang="en-US"/>
        </a:p>
      </dgm:t>
    </dgm:pt>
    <dgm:pt modelId="{DB7B69AF-F2F5-4F5E-99DC-62220FD2D735}" type="pres">
      <dgm:prSet presAssocID="{0A5F39B4-DE72-4E2B-9B41-22F154A87C9D}" presName="linearFlow" presStyleCnt="0">
        <dgm:presLayoutVars>
          <dgm:dir/>
          <dgm:resizeHandles val="exact"/>
        </dgm:presLayoutVars>
      </dgm:prSet>
      <dgm:spPr/>
    </dgm:pt>
    <dgm:pt modelId="{862AA212-A82B-4650-9C21-A5B48C669F38}" type="pres">
      <dgm:prSet presAssocID="{3A504FA3-89C4-4E33-B205-B3C9ED607111}" presName="composite" presStyleCnt="0"/>
      <dgm:spPr/>
    </dgm:pt>
    <dgm:pt modelId="{643B8028-3C3F-407F-9D91-2C168B098802}" type="pres">
      <dgm:prSet presAssocID="{3A504FA3-89C4-4E33-B205-B3C9ED607111}" presName="imgShp" presStyleLbl="fgImgPlace1" presStyleIdx="0" presStyleCnt="5" custLinFactNeighborX="-4672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ug under magnifying glass"/>
        </a:ext>
      </dgm:extLst>
    </dgm:pt>
    <dgm:pt modelId="{D89A42FC-3B1E-45C5-917D-ABC2F03112CE}" type="pres">
      <dgm:prSet presAssocID="{3A504FA3-89C4-4E33-B205-B3C9ED607111}" presName="txShp" presStyleLbl="node1" presStyleIdx="0" presStyleCnt="5">
        <dgm:presLayoutVars>
          <dgm:bulletEnabled val="1"/>
        </dgm:presLayoutVars>
      </dgm:prSet>
      <dgm:spPr/>
    </dgm:pt>
    <dgm:pt modelId="{673C6EFF-72FD-4086-BD97-C64D491D234E}" type="pres">
      <dgm:prSet presAssocID="{819730E8-5499-4428-8663-9993F65C6A3D}" presName="spacing" presStyleCnt="0"/>
      <dgm:spPr/>
    </dgm:pt>
    <dgm:pt modelId="{C9D899CF-F5F8-4D50-BA08-8596CF0D6FBA}" type="pres">
      <dgm:prSet presAssocID="{E2E03F5D-847C-4A69-9D36-82F191B1C5D1}" presName="composite" presStyleCnt="0"/>
      <dgm:spPr/>
    </dgm:pt>
    <dgm:pt modelId="{120DBA2C-C6C4-466B-BAF6-1AB3E4A67378}" type="pres">
      <dgm:prSet presAssocID="{E2E03F5D-847C-4A69-9D36-82F191B1C5D1}" presName="imgShp" presStyleLbl="fgImgPlace1" presStyleIdx="1" presStyleCnt="5" custLinFactNeighborX="-46726"/>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Gauge"/>
        </a:ext>
      </dgm:extLst>
    </dgm:pt>
    <dgm:pt modelId="{76924040-65B5-4520-B217-67F017212794}" type="pres">
      <dgm:prSet presAssocID="{E2E03F5D-847C-4A69-9D36-82F191B1C5D1}" presName="txShp" presStyleLbl="node1" presStyleIdx="1" presStyleCnt="5">
        <dgm:presLayoutVars>
          <dgm:bulletEnabled val="1"/>
        </dgm:presLayoutVars>
      </dgm:prSet>
      <dgm:spPr/>
    </dgm:pt>
    <dgm:pt modelId="{0D8E2965-EBD2-4585-AD4B-18036AC6DBDC}" type="pres">
      <dgm:prSet presAssocID="{DE2E24AF-F57E-4195-938E-0F9AE0F974C2}" presName="spacing" presStyleCnt="0"/>
      <dgm:spPr/>
    </dgm:pt>
    <dgm:pt modelId="{06E538FC-D2A7-4FC0-A761-3CD59DE4EF2B}" type="pres">
      <dgm:prSet presAssocID="{6E1D698D-07DB-49D1-A516-0093BFC542E7}" presName="composite" presStyleCnt="0"/>
      <dgm:spPr/>
    </dgm:pt>
    <dgm:pt modelId="{F79EE5D8-0088-4446-861B-5FEB4FC5FDBC}" type="pres">
      <dgm:prSet presAssocID="{6E1D698D-07DB-49D1-A516-0093BFC542E7}" presName="imgShp" presStyleLbl="fgImgPlace1" presStyleIdx="2" presStyleCnt="5" custLinFactNeighborX="-4672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Fishing"/>
        </a:ext>
      </dgm:extLst>
    </dgm:pt>
    <dgm:pt modelId="{25B1C13C-B74B-4AC7-A0FF-572CEE106071}" type="pres">
      <dgm:prSet presAssocID="{6E1D698D-07DB-49D1-A516-0093BFC542E7}" presName="txShp" presStyleLbl="node1" presStyleIdx="2" presStyleCnt="5">
        <dgm:presLayoutVars>
          <dgm:bulletEnabled val="1"/>
        </dgm:presLayoutVars>
      </dgm:prSet>
      <dgm:spPr/>
    </dgm:pt>
    <dgm:pt modelId="{0D98DA07-DFA5-4188-AC54-897259628E13}" type="pres">
      <dgm:prSet presAssocID="{2C3F4E17-3916-428B-B4D2-99923410A983}" presName="spacing" presStyleCnt="0"/>
      <dgm:spPr/>
    </dgm:pt>
    <dgm:pt modelId="{581F9B04-EE66-4CFD-A43B-61AC43511FD8}" type="pres">
      <dgm:prSet presAssocID="{50A25084-9E4C-40E2-AFAC-8CC5BD123A87}" presName="composite" presStyleCnt="0"/>
      <dgm:spPr/>
    </dgm:pt>
    <dgm:pt modelId="{183D8FE2-19DF-4575-8FB2-5C541A8D4F01}" type="pres">
      <dgm:prSet presAssocID="{50A25084-9E4C-40E2-AFAC-8CC5BD123A87}" presName="imgShp" presStyleLbl="fgImgPlace1" presStyleIdx="3" presStyleCnt="5" custLinFactNeighborX="-46726"/>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Mop and bucket"/>
        </a:ext>
      </dgm:extLst>
    </dgm:pt>
    <dgm:pt modelId="{9610395D-F18A-4A58-9144-35C0A6DCF517}" type="pres">
      <dgm:prSet presAssocID="{50A25084-9E4C-40E2-AFAC-8CC5BD123A87}" presName="txShp" presStyleLbl="node1" presStyleIdx="3" presStyleCnt="5">
        <dgm:presLayoutVars>
          <dgm:bulletEnabled val="1"/>
        </dgm:presLayoutVars>
      </dgm:prSet>
      <dgm:spPr/>
    </dgm:pt>
    <dgm:pt modelId="{365DD443-CA1C-400C-8A31-5B973AC1D06F}" type="pres">
      <dgm:prSet presAssocID="{B0312E88-E1BC-42BE-8AFE-0ADBDE5E7A5F}" presName="spacing" presStyleCnt="0"/>
      <dgm:spPr/>
    </dgm:pt>
    <dgm:pt modelId="{A7623448-660F-4C9D-B7A2-47B52ECCA0DB}" type="pres">
      <dgm:prSet presAssocID="{1686A3C4-9627-499B-B7A6-73D86D8D8D01}" presName="composite" presStyleCnt="0"/>
      <dgm:spPr/>
    </dgm:pt>
    <dgm:pt modelId="{8BDB9272-47E1-46E8-8AFA-9EE2018D2A60}" type="pres">
      <dgm:prSet presAssocID="{1686A3C4-9627-499B-B7A6-73D86D8D8D01}" presName="imgShp" presStyleLbl="fgImgPlace1" presStyleIdx="4" presStyleCnt="5" custLinFactNeighborX="-4672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Checklist RTL"/>
        </a:ext>
      </dgm:extLst>
    </dgm:pt>
    <dgm:pt modelId="{0B98D050-120C-432D-B60C-B178BEE214D8}" type="pres">
      <dgm:prSet presAssocID="{1686A3C4-9627-499B-B7A6-73D86D8D8D01}" presName="txShp" presStyleLbl="node1" presStyleIdx="4" presStyleCnt="5">
        <dgm:presLayoutVars>
          <dgm:bulletEnabled val="1"/>
        </dgm:presLayoutVars>
      </dgm:prSet>
      <dgm:spPr/>
    </dgm:pt>
  </dgm:ptLst>
  <dgm:cxnLst>
    <dgm:cxn modelId="{BAF2B815-791A-4AD7-B11F-ECA48747D63B}" type="presOf" srcId="{0A5F39B4-DE72-4E2B-9B41-22F154A87C9D}" destId="{DB7B69AF-F2F5-4F5E-99DC-62220FD2D735}" srcOrd="0" destOrd="0" presId="urn:microsoft.com/office/officeart/2005/8/layout/vList3"/>
    <dgm:cxn modelId="{C601932A-B75F-44EF-A6D8-403550C9B60D}" srcId="{0A5F39B4-DE72-4E2B-9B41-22F154A87C9D}" destId="{3A504FA3-89C4-4E33-B205-B3C9ED607111}" srcOrd="0" destOrd="0" parTransId="{97D73B0D-170B-4C0E-A7A1-3BED4131FE0A}" sibTransId="{819730E8-5499-4428-8663-9993F65C6A3D}"/>
    <dgm:cxn modelId="{EA0A055E-A255-416F-90EA-202A664F8C4E}" type="presOf" srcId="{3A504FA3-89C4-4E33-B205-B3C9ED607111}" destId="{D89A42FC-3B1E-45C5-917D-ABC2F03112CE}" srcOrd="0" destOrd="0" presId="urn:microsoft.com/office/officeart/2005/8/layout/vList3"/>
    <dgm:cxn modelId="{336F9D6E-B5E9-40E7-91EF-0441E6081CBE}" srcId="{0A5F39B4-DE72-4E2B-9B41-22F154A87C9D}" destId="{1686A3C4-9627-499B-B7A6-73D86D8D8D01}" srcOrd="4" destOrd="0" parTransId="{94E85C40-F789-4C86-ABAC-0DEE4B71D770}" sibTransId="{66F54C05-0406-4FDC-B631-4E460E5731BE}"/>
    <dgm:cxn modelId="{ACFBC272-2D7D-432E-BE86-F5EAF3D45D03}" srcId="{0A5F39B4-DE72-4E2B-9B41-22F154A87C9D}" destId="{E2E03F5D-847C-4A69-9D36-82F191B1C5D1}" srcOrd="1" destOrd="0" parTransId="{3AC3E3FB-32B0-4231-B7EE-3F916DCC57F9}" sibTransId="{DE2E24AF-F57E-4195-938E-0F9AE0F974C2}"/>
    <dgm:cxn modelId="{1CD018A7-0C20-4FAE-BF6D-AD448F3A7D8F}" type="presOf" srcId="{6E1D698D-07DB-49D1-A516-0093BFC542E7}" destId="{25B1C13C-B74B-4AC7-A0FF-572CEE106071}" srcOrd="0" destOrd="0" presId="urn:microsoft.com/office/officeart/2005/8/layout/vList3"/>
    <dgm:cxn modelId="{F3F893B2-B73D-4D5F-AFF2-64FFCA0A939F}" type="presOf" srcId="{50A25084-9E4C-40E2-AFAC-8CC5BD123A87}" destId="{9610395D-F18A-4A58-9144-35C0A6DCF517}" srcOrd="0" destOrd="0" presId="urn:microsoft.com/office/officeart/2005/8/layout/vList3"/>
    <dgm:cxn modelId="{4F32EDBA-A5B2-4E87-ABBC-20B23CCF04A8}" srcId="{0A5F39B4-DE72-4E2B-9B41-22F154A87C9D}" destId="{6E1D698D-07DB-49D1-A516-0093BFC542E7}" srcOrd="2" destOrd="0" parTransId="{B130B0DB-C8EB-447A-A024-1E37D1FCA40D}" sibTransId="{2C3F4E17-3916-428B-B4D2-99923410A983}"/>
    <dgm:cxn modelId="{D1BC0FC1-9CEA-44FB-B4D6-94ED1B787742}" srcId="{0A5F39B4-DE72-4E2B-9B41-22F154A87C9D}" destId="{50A25084-9E4C-40E2-AFAC-8CC5BD123A87}" srcOrd="3" destOrd="0" parTransId="{CE2CDA29-61D8-40DB-85D1-D6110A71E95A}" sibTransId="{B0312E88-E1BC-42BE-8AFE-0ADBDE5E7A5F}"/>
    <dgm:cxn modelId="{DAF72FE6-901D-4029-8A6B-C7C8C644A69C}" type="presOf" srcId="{E2E03F5D-847C-4A69-9D36-82F191B1C5D1}" destId="{76924040-65B5-4520-B217-67F017212794}" srcOrd="0" destOrd="0" presId="urn:microsoft.com/office/officeart/2005/8/layout/vList3"/>
    <dgm:cxn modelId="{04AB65EB-FA31-4D20-BE08-6B3E642F7F31}" type="presOf" srcId="{1686A3C4-9627-499B-B7A6-73D86D8D8D01}" destId="{0B98D050-120C-432D-B60C-B178BEE214D8}" srcOrd="0" destOrd="0" presId="urn:microsoft.com/office/officeart/2005/8/layout/vList3"/>
    <dgm:cxn modelId="{4A8ABD16-C26B-4B6A-B7D2-A234827B881B}" type="presParOf" srcId="{DB7B69AF-F2F5-4F5E-99DC-62220FD2D735}" destId="{862AA212-A82B-4650-9C21-A5B48C669F38}" srcOrd="0" destOrd="0" presId="urn:microsoft.com/office/officeart/2005/8/layout/vList3"/>
    <dgm:cxn modelId="{CF73681F-AF96-4FA2-AC3C-9802D8CC6592}" type="presParOf" srcId="{862AA212-A82B-4650-9C21-A5B48C669F38}" destId="{643B8028-3C3F-407F-9D91-2C168B098802}" srcOrd="0" destOrd="0" presId="urn:microsoft.com/office/officeart/2005/8/layout/vList3"/>
    <dgm:cxn modelId="{34ED69E2-31D5-4C83-8DDB-CC1BE0217940}" type="presParOf" srcId="{862AA212-A82B-4650-9C21-A5B48C669F38}" destId="{D89A42FC-3B1E-45C5-917D-ABC2F03112CE}" srcOrd="1" destOrd="0" presId="urn:microsoft.com/office/officeart/2005/8/layout/vList3"/>
    <dgm:cxn modelId="{DFB9956A-D0EF-43C4-80FA-E07602CE7552}" type="presParOf" srcId="{DB7B69AF-F2F5-4F5E-99DC-62220FD2D735}" destId="{673C6EFF-72FD-4086-BD97-C64D491D234E}" srcOrd="1" destOrd="0" presId="urn:microsoft.com/office/officeart/2005/8/layout/vList3"/>
    <dgm:cxn modelId="{C319A35F-2BAB-4634-8425-705229EE395F}" type="presParOf" srcId="{DB7B69AF-F2F5-4F5E-99DC-62220FD2D735}" destId="{C9D899CF-F5F8-4D50-BA08-8596CF0D6FBA}" srcOrd="2" destOrd="0" presId="urn:microsoft.com/office/officeart/2005/8/layout/vList3"/>
    <dgm:cxn modelId="{07699C51-EC96-42EC-A2DE-4226213C53AE}" type="presParOf" srcId="{C9D899CF-F5F8-4D50-BA08-8596CF0D6FBA}" destId="{120DBA2C-C6C4-466B-BAF6-1AB3E4A67378}" srcOrd="0" destOrd="0" presId="urn:microsoft.com/office/officeart/2005/8/layout/vList3"/>
    <dgm:cxn modelId="{134295CA-B0A3-4FC1-9EB8-89D5B24D7FB9}" type="presParOf" srcId="{C9D899CF-F5F8-4D50-BA08-8596CF0D6FBA}" destId="{76924040-65B5-4520-B217-67F017212794}" srcOrd="1" destOrd="0" presId="urn:microsoft.com/office/officeart/2005/8/layout/vList3"/>
    <dgm:cxn modelId="{D364F917-FE06-4D7C-A029-AE83013B7EC7}" type="presParOf" srcId="{DB7B69AF-F2F5-4F5E-99DC-62220FD2D735}" destId="{0D8E2965-EBD2-4585-AD4B-18036AC6DBDC}" srcOrd="3" destOrd="0" presId="urn:microsoft.com/office/officeart/2005/8/layout/vList3"/>
    <dgm:cxn modelId="{9484EE00-5284-4AE9-B2DE-029683DD405D}" type="presParOf" srcId="{DB7B69AF-F2F5-4F5E-99DC-62220FD2D735}" destId="{06E538FC-D2A7-4FC0-A761-3CD59DE4EF2B}" srcOrd="4" destOrd="0" presId="urn:microsoft.com/office/officeart/2005/8/layout/vList3"/>
    <dgm:cxn modelId="{D5F7E754-A74C-44E2-B07B-1636A2FF8B41}" type="presParOf" srcId="{06E538FC-D2A7-4FC0-A761-3CD59DE4EF2B}" destId="{F79EE5D8-0088-4446-861B-5FEB4FC5FDBC}" srcOrd="0" destOrd="0" presId="urn:microsoft.com/office/officeart/2005/8/layout/vList3"/>
    <dgm:cxn modelId="{EA9ACCED-C8CD-49DE-9FEE-4F2DE7121238}" type="presParOf" srcId="{06E538FC-D2A7-4FC0-A761-3CD59DE4EF2B}" destId="{25B1C13C-B74B-4AC7-A0FF-572CEE106071}" srcOrd="1" destOrd="0" presId="urn:microsoft.com/office/officeart/2005/8/layout/vList3"/>
    <dgm:cxn modelId="{4650F2FB-33DB-440C-8288-A1551F1CF565}" type="presParOf" srcId="{DB7B69AF-F2F5-4F5E-99DC-62220FD2D735}" destId="{0D98DA07-DFA5-4188-AC54-897259628E13}" srcOrd="5" destOrd="0" presId="urn:microsoft.com/office/officeart/2005/8/layout/vList3"/>
    <dgm:cxn modelId="{631982C6-2515-499A-9EE9-DB241B04FAE3}" type="presParOf" srcId="{DB7B69AF-F2F5-4F5E-99DC-62220FD2D735}" destId="{581F9B04-EE66-4CFD-A43B-61AC43511FD8}" srcOrd="6" destOrd="0" presId="urn:microsoft.com/office/officeart/2005/8/layout/vList3"/>
    <dgm:cxn modelId="{88CF7B9F-1EC9-477D-98CF-FED5430A6307}" type="presParOf" srcId="{581F9B04-EE66-4CFD-A43B-61AC43511FD8}" destId="{183D8FE2-19DF-4575-8FB2-5C541A8D4F01}" srcOrd="0" destOrd="0" presId="urn:microsoft.com/office/officeart/2005/8/layout/vList3"/>
    <dgm:cxn modelId="{5BD9CB14-CE13-4E17-888F-02C9C1A922C1}" type="presParOf" srcId="{581F9B04-EE66-4CFD-A43B-61AC43511FD8}" destId="{9610395D-F18A-4A58-9144-35C0A6DCF517}" srcOrd="1" destOrd="0" presId="urn:microsoft.com/office/officeart/2005/8/layout/vList3"/>
    <dgm:cxn modelId="{44B7BACA-951E-45B2-AB70-DE50F164B5A1}" type="presParOf" srcId="{DB7B69AF-F2F5-4F5E-99DC-62220FD2D735}" destId="{365DD443-CA1C-400C-8A31-5B973AC1D06F}" srcOrd="7" destOrd="0" presId="urn:microsoft.com/office/officeart/2005/8/layout/vList3"/>
    <dgm:cxn modelId="{C5AF7025-B5BD-4ECE-9858-D919B020AD9D}" type="presParOf" srcId="{DB7B69AF-F2F5-4F5E-99DC-62220FD2D735}" destId="{A7623448-660F-4C9D-B7A2-47B52ECCA0DB}" srcOrd="8" destOrd="0" presId="urn:microsoft.com/office/officeart/2005/8/layout/vList3"/>
    <dgm:cxn modelId="{5307BFC6-8F96-432D-A785-D5BF0FC5160C}" type="presParOf" srcId="{A7623448-660F-4C9D-B7A2-47B52ECCA0DB}" destId="{8BDB9272-47E1-46E8-8AFA-9EE2018D2A60}" srcOrd="0" destOrd="0" presId="urn:microsoft.com/office/officeart/2005/8/layout/vList3"/>
    <dgm:cxn modelId="{A0BACF43-C51D-40D7-8EC2-78F6684D31A9}" type="presParOf" srcId="{A7623448-660F-4C9D-B7A2-47B52ECCA0DB}" destId="{0B98D050-120C-432D-B60C-B178BEE214D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6AC80D1-0772-42AE-87E2-989964513238}" type="doc">
      <dgm:prSet loTypeId="urn:microsoft.com/office/officeart/2009/layout/CircleArrowProcess" loCatId="cycle" qsTypeId="urn:microsoft.com/office/officeart/2005/8/quickstyle/simple5" qsCatId="simple" csTypeId="urn:microsoft.com/office/officeart/2005/8/colors/accent2_4" csCatId="accent2" phldr="1"/>
      <dgm:spPr/>
      <dgm:t>
        <a:bodyPr/>
        <a:lstStyle/>
        <a:p>
          <a:endParaRPr lang="en-US"/>
        </a:p>
      </dgm:t>
    </dgm:pt>
    <dgm:pt modelId="{9716C82A-4F32-4A0E-B332-BF1C8793F2DF}">
      <dgm:prSet phldrT="[Text]" custT="1"/>
      <dgm:spPr/>
      <dgm:t>
        <a:bodyPr/>
        <a:lstStyle/>
        <a:p>
          <a:r>
            <a:rPr lang="en-US" sz="1200" b="1">
              <a:latin typeface="Segoe UI" panose="020B0502040204020203" pitchFamily="34" charset="0"/>
              <a:cs typeface="Segoe UI" panose="020B0502040204020203" pitchFamily="34" charset="0"/>
            </a:rPr>
            <a:t>Test Migration Run</a:t>
          </a:r>
        </a:p>
      </dgm:t>
    </dgm:pt>
    <dgm:pt modelId="{94F740D0-C284-4072-9A60-BA4A2BFA7497}" type="parTrans" cxnId="{E63A53D4-9F53-4FCF-8C4D-12790841F055}">
      <dgm:prSet/>
      <dgm:spPr/>
      <dgm:t>
        <a:bodyPr/>
        <a:lstStyle/>
        <a:p>
          <a:endParaRPr lang="en-US"/>
        </a:p>
      </dgm:t>
    </dgm:pt>
    <dgm:pt modelId="{A5C68449-F5C4-400B-8627-F4EE75B79B8F}" type="sibTrans" cxnId="{E63A53D4-9F53-4FCF-8C4D-12790841F055}">
      <dgm:prSet/>
      <dgm:spPr/>
      <dgm:t>
        <a:bodyPr/>
        <a:lstStyle/>
        <a:p>
          <a:endParaRPr lang="en-US"/>
        </a:p>
      </dgm:t>
    </dgm:pt>
    <dgm:pt modelId="{567D70DE-AB94-421A-AF76-19EA581EACA7}">
      <dgm:prSet phldrT="[Text]" custT="1"/>
      <dgm:spPr/>
      <dgm:t>
        <a:bodyPr/>
        <a:lstStyle/>
        <a:p>
          <a:r>
            <a:rPr lang="en-US" sz="1200" b="1">
              <a:latin typeface="Segoe UI" panose="020B0502040204020203" pitchFamily="34" charset="0"/>
              <a:cs typeface="Segoe UI" panose="020B0502040204020203" pitchFamily="34" charset="0"/>
            </a:rPr>
            <a:t>Dry-Run Migrations (end-to-end)</a:t>
          </a:r>
        </a:p>
      </dgm:t>
    </dgm:pt>
    <dgm:pt modelId="{A7050723-A6AF-4049-A069-52DC8B25F799}" type="parTrans" cxnId="{9402A0FE-9542-476E-B4A1-F22581916652}">
      <dgm:prSet/>
      <dgm:spPr/>
      <dgm:t>
        <a:bodyPr/>
        <a:lstStyle/>
        <a:p>
          <a:endParaRPr lang="en-US"/>
        </a:p>
      </dgm:t>
    </dgm:pt>
    <dgm:pt modelId="{E694E868-9E8C-4076-8563-257FA8312D03}" type="sibTrans" cxnId="{9402A0FE-9542-476E-B4A1-F22581916652}">
      <dgm:prSet/>
      <dgm:spPr/>
      <dgm:t>
        <a:bodyPr/>
        <a:lstStyle/>
        <a:p>
          <a:endParaRPr lang="en-US"/>
        </a:p>
      </dgm:t>
    </dgm:pt>
    <dgm:pt modelId="{6B4048A4-BECD-4E51-8A2F-6262799B6282}">
      <dgm:prSet phldrT="[Text]" custT="1"/>
      <dgm:spPr/>
      <dgm:t>
        <a:bodyPr/>
        <a:lstStyle/>
        <a:p>
          <a:r>
            <a:rPr lang="en-US" sz="1200" b="1">
              <a:latin typeface="Segoe UI" panose="020B0502040204020203" pitchFamily="34" charset="0"/>
              <a:cs typeface="Segoe UI" panose="020B0502040204020203" pitchFamily="34" charset="0"/>
            </a:rPr>
            <a:t>Go Live Migration</a:t>
          </a:r>
        </a:p>
      </dgm:t>
    </dgm:pt>
    <dgm:pt modelId="{40318BDA-B470-4377-ADCA-CC44EDBB69D2}" type="parTrans" cxnId="{EEC1E63F-EFB2-467B-A817-0A3EBB0C6F15}">
      <dgm:prSet/>
      <dgm:spPr/>
      <dgm:t>
        <a:bodyPr/>
        <a:lstStyle/>
        <a:p>
          <a:endParaRPr lang="en-US"/>
        </a:p>
      </dgm:t>
    </dgm:pt>
    <dgm:pt modelId="{36CB9895-3A78-4590-8D95-81D8C7BBADC3}" type="sibTrans" cxnId="{EEC1E63F-EFB2-467B-A817-0A3EBB0C6F15}">
      <dgm:prSet/>
      <dgm:spPr/>
      <dgm:t>
        <a:bodyPr/>
        <a:lstStyle/>
        <a:p>
          <a:endParaRPr lang="en-US"/>
        </a:p>
      </dgm:t>
    </dgm:pt>
    <dgm:pt modelId="{2DB446DD-98EE-4957-AABA-8910F1F328F2}">
      <dgm:prSet phldrT="[Text]" custT="1"/>
      <dgm:spPr/>
      <dgm:t>
        <a:bodyPr/>
        <a:lstStyle/>
        <a:p>
          <a:r>
            <a:rPr lang="en-US" sz="1200" b="1">
              <a:latin typeface="Segoe UI" panose="020B0502040204020203" pitchFamily="34" charset="0"/>
              <a:cs typeface="Segoe UI" panose="020B0502040204020203" pitchFamily="34" charset="0"/>
            </a:rPr>
            <a:t>Onboard Production Users</a:t>
          </a:r>
        </a:p>
      </dgm:t>
    </dgm:pt>
    <dgm:pt modelId="{5C05CEE6-6998-42A1-B885-C77DA78C699B}" type="parTrans" cxnId="{F518217B-4B85-4038-BAC9-DCC1FFF3BBAA}">
      <dgm:prSet/>
      <dgm:spPr/>
      <dgm:t>
        <a:bodyPr/>
        <a:lstStyle/>
        <a:p>
          <a:endParaRPr lang="en-US"/>
        </a:p>
      </dgm:t>
    </dgm:pt>
    <dgm:pt modelId="{6D7EC20A-4C13-4647-97A7-00E330CC3307}" type="sibTrans" cxnId="{F518217B-4B85-4038-BAC9-DCC1FFF3BBAA}">
      <dgm:prSet/>
      <dgm:spPr/>
      <dgm:t>
        <a:bodyPr/>
        <a:lstStyle/>
        <a:p>
          <a:endParaRPr lang="en-US"/>
        </a:p>
      </dgm:t>
    </dgm:pt>
    <dgm:pt modelId="{D21B6F0E-9012-447F-8389-BDA29A77ED08}" type="pres">
      <dgm:prSet presAssocID="{26AC80D1-0772-42AE-87E2-989964513238}" presName="Name0" presStyleCnt="0">
        <dgm:presLayoutVars>
          <dgm:chMax val="7"/>
          <dgm:chPref val="7"/>
          <dgm:dir/>
          <dgm:animLvl val="lvl"/>
        </dgm:presLayoutVars>
      </dgm:prSet>
      <dgm:spPr/>
    </dgm:pt>
    <dgm:pt modelId="{F165D365-0D2B-4A50-9A15-53AC927E25D9}" type="pres">
      <dgm:prSet presAssocID="{9716C82A-4F32-4A0E-B332-BF1C8793F2DF}" presName="Accent1" presStyleCnt="0"/>
      <dgm:spPr/>
    </dgm:pt>
    <dgm:pt modelId="{54FB108C-F8C3-4A0F-85DC-65E96B730456}" type="pres">
      <dgm:prSet presAssocID="{9716C82A-4F32-4A0E-B332-BF1C8793F2DF}" presName="Accent" presStyleLbl="node1" presStyleIdx="0" presStyleCnt="4"/>
      <dgm:spPr/>
    </dgm:pt>
    <dgm:pt modelId="{02864155-8E37-403E-B66B-7DA9D2A8561A}" type="pres">
      <dgm:prSet presAssocID="{9716C82A-4F32-4A0E-B332-BF1C8793F2DF}" presName="Parent1" presStyleLbl="revTx" presStyleIdx="0" presStyleCnt="4">
        <dgm:presLayoutVars>
          <dgm:chMax val="1"/>
          <dgm:chPref val="1"/>
          <dgm:bulletEnabled val="1"/>
        </dgm:presLayoutVars>
      </dgm:prSet>
      <dgm:spPr/>
    </dgm:pt>
    <dgm:pt modelId="{5A6CA981-F3A1-4BC0-B0CC-8D45BC1AC4E8}" type="pres">
      <dgm:prSet presAssocID="{567D70DE-AB94-421A-AF76-19EA581EACA7}" presName="Accent2" presStyleCnt="0"/>
      <dgm:spPr/>
    </dgm:pt>
    <dgm:pt modelId="{476F4E8D-2184-45C8-AFA8-EA372890AA36}" type="pres">
      <dgm:prSet presAssocID="{567D70DE-AB94-421A-AF76-19EA581EACA7}" presName="Accent" presStyleLbl="node1" presStyleIdx="1" presStyleCnt="4"/>
      <dgm:spPr/>
    </dgm:pt>
    <dgm:pt modelId="{948F9E32-5E3A-47BF-A2D5-7CC22FD9447C}" type="pres">
      <dgm:prSet presAssocID="{567D70DE-AB94-421A-AF76-19EA581EACA7}" presName="Parent2" presStyleLbl="revTx" presStyleIdx="1" presStyleCnt="4">
        <dgm:presLayoutVars>
          <dgm:chMax val="1"/>
          <dgm:chPref val="1"/>
          <dgm:bulletEnabled val="1"/>
        </dgm:presLayoutVars>
      </dgm:prSet>
      <dgm:spPr/>
    </dgm:pt>
    <dgm:pt modelId="{CD3FE0B4-6800-4A06-9F3C-0AC087370475}" type="pres">
      <dgm:prSet presAssocID="{6B4048A4-BECD-4E51-8A2F-6262799B6282}" presName="Accent3" presStyleCnt="0"/>
      <dgm:spPr/>
    </dgm:pt>
    <dgm:pt modelId="{3D36C1C3-DD57-40AF-BD72-292E5B02B130}" type="pres">
      <dgm:prSet presAssocID="{6B4048A4-BECD-4E51-8A2F-6262799B6282}" presName="Accent" presStyleLbl="node1" presStyleIdx="2" presStyleCnt="4"/>
      <dgm:spPr/>
    </dgm:pt>
    <dgm:pt modelId="{32299E6E-AEC9-4F70-BF0B-821F08E651E4}" type="pres">
      <dgm:prSet presAssocID="{6B4048A4-BECD-4E51-8A2F-6262799B6282}" presName="Parent3" presStyleLbl="revTx" presStyleIdx="2" presStyleCnt="4">
        <dgm:presLayoutVars>
          <dgm:chMax val="1"/>
          <dgm:chPref val="1"/>
          <dgm:bulletEnabled val="1"/>
        </dgm:presLayoutVars>
      </dgm:prSet>
      <dgm:spPr/>
    </dgm:pt>
    <dgm:pt modelId="{C3FE5107-DE02-4B02-8E18-0149136D34DD}" type="pres">
      <dgm:prSet presAssocID="{2DB446DD-98EE-4957-AABA-8910F1F328F2}" presName="Accent4" presStyleCnt="0"/>
      <dgm:spPr/>
    </dgm:pt>
    <dgm:pt modelId="{38D8F25F-8552-4947-8530-A6EB3CD669AA}" type="pres">
      <dgm:prSet presAssocID="{2DB446DD-98EE-4957-AABA-8910F1F328F2}" presName="Accent" presStyleLbl="node1" presStyleIdx="3" presStyleCnt="4"/>
      <dgm:spPr/>
    </dgm:pt>
    <dgm:pt modelId="{DB8BE7FF-C602-444B-8EDE-314F98088F73}" type="pres">
      <dgm:prSet presAssocID="{2DB446DD-98EE-4957-AABA-8910F1F328F2}" presName="Parent4" presStyleLbl="revTx" presStyleIdx="3" presStyleCnt="4">
        <dgm:presLayoutVars>
          <dgm:chMax val="1"/>
          <dgm:chPref val="1"/>
          <dgm:bulletEnabled val="1"/>
        </dgm:presLayoutVars>
      </dgm:prSet>
      <dgm:spPr/>
    </dgm:pt>
  </dgm:ptLst>
  <dgm:cxnLst>
    <dgm:cxn modelId="{38AB9523-44ED-4367-9DA5-0B5AF318937E}" type="presOf" srcId="{6B4048A4-BECD-4E51-8A2F-6262799B6282}" destId="{32299E6E-AEC9-4F70-BF0B-821F08E651E4}" srcOrd="0" destOrd="0" presId="urn:microsoft.com/office/officeart/2009/layout/CircleArrowProcess"/>
    <dgm:cxn modelId="{EEC1E63F-EFB2-467B-A817-0A3EBB0C6F15}" srcId="{26AC80D1-0772-42AE-87E2-989964513238}" destId="{6B4048A4-BECD-4E51-8A2F-6262799B6282}" srcOrd="2" destOrd="0" parTransId="{40318BDA-B470-4377-ADCA-CC44EDBB69D2}" sibTransId="{36CB9895-3A78-4590-8D95-81D8C7BBADC3}"/>
    <dgm:cxn modelId="{8A6BA342-EC69-4AAA-98E9-822ED262E12A}" type="presOf" srcId="{26AC80D1-0772-42AE-87E2-989964513238}" destId="{D21B6F0E-9012-447F-8389-BDA29A77ED08}" srcOrd="0" destOrd="0" presId="urn:microsoft.com/office/officeart/2009/layout/CircleArrowProcess"/>
    <dgm:cxn modelId="{E1E60848-BA90-4A38-AE1C-E5B7B7BC30BA}" type="presOf" srcId="{2DB446DD-98EE-4957-AABA-8910F1F328F2}" destId="{DB8BE7FF-C602-444B-8EDE-314F98088F73}" srcOrd="0" destOrd="0" presId="urn:microsoft.com/office/officeart/2009/layout/CircleArrowProcess"/>
    <dgm:cxn modelId="{1326226E-D32E-4E5D-85D7-AC84CD436198}" type="presOf" srcId="{9716C82A-4F32-4A0E-B332-BF1C8793F2DF}" destId="{02864155-8E37-403E-B66B-7DA9D2A8561A}" srcOrd="0" destOrd="0" presId="urn:microsoft.com/office/officeart/2009/layout/CircleArrowProcess"/>
    <dgm:cxn modelId="{50C37B71-D0C6-4836-B171-0215E29A0EA1}" type="presOf" srcId="{567D70DE-AB94-421A-AF76-19EA581EACA7}" destId="{948F9E32-5E3A-47BF-A2D5-7CC22FD9447C}" srcOrd="0" destOrd="0" presId="urn:microsoft.com/office/officeart/2009/layout/CircleArrowProcess"/>
    <dgm:cxn modelId="{F518217B-4B85-4038-BAC9-DCC1FFF3BBAA}" srcId="{26AC80D1-0772-42AE-87E2-989964513238}" destId="{2DB446DD-98EE-4957-AABA-8910F1F328F2}" srcOrd="3" destOrd="0" parTransId="{5C05CEE6-6998-42A1-B885-C77DA78C699B}" sibTransId="{6D7EC20A-4C13-4647-97A7-00E330CC3307}"/>
    <dgm:cxn modelId="{E63A53D4-9F53-4FCF-8C4D-12790841F055}" srcId="{26AC80D1-0772-42AE-87E2-989964513238}" destId="{9716C82A-4F32-4A0E-B332-BF1C8793F2DF}" srcOrd="0" destOrd="0" parTransId="{94F740D0-C284-4072-9A60-BA4A2BFA7497}" sibTransId="{A5C68449-F5C4-400B-8627-F4EE75B79B8F}"/>
    <dgm:cxn modelId="{9402A0FE-9542-476E-B4A1-F22581916652}" srcId="{26AC80D1-0772-42AE-87E2-989964513238}" destId="{567D70DE-AB94-421A-AF76-19EA581EACA7}" srcOrd="1" destOrd="0" parTransId="{A7050723-A6AF-4049-A069-52DC8B25F799}" sibTransId="{E694E868-9E8C-4076-8563-257FA8312D03}"/>
    <dgm:cxn modelId="{C5DA0A3A-3EA9-4B80-ABFA-903B513C4B3D}" type="presParOf" srcId="{D21B6F0E-9012-447F-8389-BDA29A77ED08}" destId="{F165D365-0D2B-4A50-9A15-53AC927E25D9}" srcOrd="0" destOrd="0" presId="urn:microsoft.com/office/officeart/2009/layout/CircleArrowProcess"/>
    <dgm:cxn modelId="{5F43F638-0F4B-490A-89CE-6360CFEED9DC}" type="presParOf" srcId="{F165D365-0D2B-4A50-9A15-53AC927E25D9}" destId="{54FB108C-F8C3-4A0F-85DC-65E96B730456}" srcOrd="0" destOrd="0" presId="urn:microsoft.com/office/officeart/2009/layout/CircleArrowProcess"/>
    <dgm:cxn modelId="{6F1EE439-51AD-43A1-9979-430637A0C1D7}" type="presParOf" srcId="{D21B6F0E-9012-447F-8389-BDA29A77ED08}" destId="{02864155-8E37-403E-B66B-7DA9D2A8561A}" srcOrd="1" destOrd="0" presId="urn:microsoft.com/office/officeart/2009/layout/CircleArrowProcess"/>
    <dgm:cxn modelId="{C9188BE1-40D1-447F-9508-5498C65789DE}" type="presParOf" srcId="{D21B6F0E-9012-447F-8389-BDA29A77ED08}" destId="{5A6CA981-F3A1-4BC0-B0CC-8D45BC1AC4E8}" srcOrd="2" destOrd="0" presId="urn:microsoft.com/office/officeart/2009/layout/CircleArrowProcess"/>
    <dgm:cxn modelId="{926F950D-E06E-46D5-AFA3-106B2A92AC0B}" type="presParOf" srcId="{5A6CA981-F3A1-4BC0-B0CC-8D45BC1AC4E8}" destId="{476F4E8D-2184-45C8-AFA8-EA372890AA36}" srcOrd="0" destOrd="0" presId="urn:microsoft.com/office/officeart/2009/layout/CircleArrowProcess"/>
    <dgm:cxn modelId="{6D9497D2-0B8D-4016-8BD9-04976B3049EC}" type="presParOf" srcId="{D21B6F0E-9012-447F-8389-BDA29A77ED08}" destId="{948F9E32-5E3A-47BF-A2D5-7CC22FD9447C}" srcOrd="3" destOrd="0" presId="urn:microsoft.com/office/officeart/2009/layout/CircleArrowProcess"/>
    <dgm:cxn modelId="{0627EB6A-EA56-48B1-9CF1-060E95137428}" type="presParOf" srcId="{D21B6F0E-9012-447F-8389-BDA29A77ED08}" destId="{CD3FE0B4-6800-4A06-9F3C-0AC087370475}" srcOrd="4" destOrd="0" presId="urn:microsoft.com/office/officeart/2009/layout/CircleArrowProcess"/>
    <dgm:cxn modelId="{F2BFA550-082E-4A14-8DF2-A992DD11B4C9}" type="presParOf" srcId="{CD3FE0B4-6800-4A06-9F3C-0AC087370475}" destId="{3D36C1C3-DD57-40AF-BD72-292E5B02B130}" srcOrd="0" destOrd="0" presId="urn:microsoft.com/office/officeart/2009/layout/CircleArrowProcess"/>
    <dgm:cxn modelId="{31ACA495-2A00-479E-961E-7F92651C7331}" type="presParOf" srcId="{D21B6F0E-9012-447F-8389-BDA29A77ED08}" destId="{32299E6E-AEC9-4F70-BF0B-821F08E651E4}" srcOrd="5" destOrd="0" presId="urn:microsoft.com/office/officeart/2009/layout/CircleArrowProcess"/>
    <dgm:cxn modelId="{B8840115-A18F-4D26-9046-56F706AB731C}" type="presParOf" srcId="{D21B6F0E-9012-447F-8389-BDA29A77ED08}" destId="{C3FE5107-DE02-4B02-8E18-0149136D34DD}" srcOrd="6" destOrd="0" presId="urn:microsoft.com/office/officeart/2009/layout/CircleArrowProcess"/>
    <dgm:cxn modelId="{FF797D68-1FC5-4506-A163-EF28DC13D480}" type="presParOf" srcId="{C3FE5107-DE02-4B02-8E18-0149136D34DD}" destId="{38D8F25F-8552-4947-8530-A6EB3CD669AA}" srcOrd="0" destOrd="0" presId="urn:microsoft.com/office/officeart/2009/layout/CircleArrowProcess"/>
    <dgm:cxn modelId="{B5C302CE-49D9-4184-AEAD-D02CDEEC3A67}" type="presParOf" srcId="{D21B6F0E-9012-447F-8389-BDA29A77ED08}" destId="{DB8BE7FF-C602-444B-8EDE-314F98088F73}" srcOrd="7" destOrd="0" presId="urn:microsoft.com/office/officeart/2009/layout/CircleArrowProcess"/>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25D467A-2141-4FA6-9B5A-D732223C0AAB}" type="doc">
      <dgm:prSet loTypeId="urn:microsoft.com/office/officeart/2005/8/layout/chevron1" loCatId="process" qsTypeId="urn:microsoft.com/office/officeart/2005/8/quickstyle/simple2" qsCatId="simple" csTypeId="urn:microsoft.com/office/officeart/2005/8/colors/accent1_2" csCatId="accent1" phldr="1"/>
      <dgm:spPr/>
    </dgm:pt>
    <dgm:pt modelId="{A032B765-A4BC-46AB-A505-7FE68491F583}">
      <dgm:prSet phldrT="[Text]" custT="1"/>
      <dgm:spPr/>
      <dgm:t>
        <a:bodyPr/>
        <a:lstStyle/>
        <a:p>
          <a:r>
            <a:rPr lang="en-US" sz="1200" b="1">
              <a:latin typeface="Segoe UI" panose="020B0502040204020203" pitchFamily="34" charset="0"/>
              <a:cs typeface="Segoe UI" panose="020B0502040204020203" pitchFamily="34" charset="0"/>
            </a:rPr>
            <a:t>Full backup from On-premises</a:t>
          </a:r>
        </a:p>
      </dgm:t>
    </dgm:pt>
    <dgm:pt modelId="{ED0582A8-800F-44DF-998F-7CF4097ABB51}" type="parTrans" cxnId="{B6425406-06E7-450A-AC99-D38A88371655}">
      <dgm:prSet/>
      <dgm:spPr/>
      <dgm:t>
        <a:bodyPr/>
        <a:lstStyle/>
        <a:p>
          <a:endParaRPr lang="en-US"/>
        </a:p>
      </dgm:t>
    </dgm:pt>
    <dgm:pt modelId="{268D38C0-2B34-456E-8FD5-B89D248547CF}" type="sibTrans" cxnId="{B6425406-06E7-450A-AC99-D38A88371655}">
      <dgm:prSet/>
      <dgm:spPr/>
      <dgm:t>
        <a:bodyPr/>
        <a:lstStyle/>
        <a:p>
          <a:endParaRPr lang="en-US"/>
        </a:p>
      </dgm:t>
    </dgm:pt>
    <dgm:pt modelId="{BC5882B6-8B00-4A8F-B0D7-B338A0F89C59}">
      <dgm:prSet phldrT="[Text]" custT="1"/>
      <dgm:spPr/>
      <dgm:t>
        <a:bodyPr/>
        <a:lstStyle/>
        <a:p>
          <a:r>
            <a:rPr lang="en-US" sz="1200" b="1">
              <a:latin typeface="Segoe UI" panose="020B0502040204020203" pitchFamily="34" charset="0"/>
              <a:cs typeface="Segoe UI" panose="020B0502040204020203" pitchFamily="34" charset="0"/>
            </a:rPr>
            <a:t>Database Restore</a:t>
          </a:r>
        </a:p>
      </dgm:t>
    </dgm:pt>
    <dgm:pt modelId="{B7A27EE4-B02B-4ACD-BA15-FD06833028D7}" type="parTrans" cxnId="{027DA18A-1924-4000-9350-E2CC7059A03E}">
      <dgm:prSet/>
      <dgm:spPr/>
      <dgm:t>
        <a:bodyPr/>
        <a:lstStyle/>
        <a:p>
          <a:endParaRPr lang="en-US"/>
        </a:p>
      </dgm:t>
    </dgm:pt>
    <dgm:pt modelId="{456F94E2-BE3E-4CB9-AD73-E645C9990A18}" type="sibTrans" cxnId="{027DA18A-1924-4000-9350-E2CC7059A03E}">
      <dgm:prSet/>
      <dgm:spPr/>
      <dgm:t>
        <a:bodyPr/>
        <a:lstStyle/>
        <a:p>
          <a:endParaRPr lang="en-US"/>
        </a:p>
      </dgm:t>
    </dgm:pt>
    <dgm:pt modelId="{C3D5A188-7865-473C-BE28-920D04F2E1A3}">
      <dgm:prSet phldrT="[Text]" custT="1"/>
      <dgm:spPr/>
      <dgm:t>
        <a:bodyPr lIns="0" rIns="0"/>
        <a:lstStyle/>
        <a:p>
          <a:r>
            <a:rPr lang="en-US" sz="1200" b="1">
              <a:latin typeface="Segoe UI" panose="020B0502040204020203" pitchFamily="34" charset="0"/>
              <a:cs typeface="Segoe UI" panose="020B0502040204020203" pitchFamily="34" charset="0"/>
            </a:rPr>
            <a:t>Database Staging</a:t>
          </a:r>
        </a:p>
      </dgm:t>
    </dgm:pt>
    <dgm:pt modelId="{E01C3571-C1A6-4500-B63F-6CE95AF9BEFB}" type="parTrans" cxnId="{C805B112-6830-40D8-B95A-248844A820A4}">
      <dgm:prSet/>
      <dgm:spPr/>
      <dgm:t>
        <a:bodyPr/>
        <a:lstStyle/>
        <a:p>
          <a:endParaRPr lang="en-US"/>
        </a:p>
      </dgm:t>
    </dgm:pt>
    <dgm:pt modelId="{FC6D2317-6F4A-40BF-ADCE-DE0CDB96651B}" type="sibTrans" cxnId="{C805B112-6830-40D8-B95A-248844A820A4}">
      <dgm:prSet/>
      <dgm:spPr/>
      <dgm:t>
        <a:bodyPr/>
        <a:lstStyle/>
        <a:p>
          <a:endParaRPr lang="en-US"/>
        </a:p>
      </dgm:t>
    </dgm:pt>
    <dgm:pt modelId="{A14A9A94-7D31-4D4C-ADFC-D5569AE92541}">
      <dgm:prSet phldrT="[Text]" custT="1"/>
      <dgm:spPr/>
      <dgm:t>
        <a:bodyPr/>
        <a:lstStyle/>
        <a:p>
          <a:r>
            <a:rPr lang="en-US" sz="1200" b="1">
              <a:latin typeface="Segoe UI" panose="020B0502040204020203" pitchFamily="34" charset="0"/>
              <a:cs typeface="Segoe UI" panose="020B0502040204020203" pitchFamily="34" charset="0"/>
            </a:rPr>
            <a:t>Migrate to Online latest version</a:t>
          </a:r>
        </a:p>
      </dgm:t>
    </dgm:pt>
    <dgm:pt modelId="{29FD18CD-24E9-4E8B-B164-A5971E47BAD6}" type="parTrans" cxnId="{D2F667CF-DB98-41D5-9476-7B4511550358}">
      <dgm:prSet/>
      <dgm:spPr/>
      <dgm:t>
        <a:bodyPr/>
        <a:lstStyle/>
        <a:p>
          <a:endParaRPr lang="en-US"/>
        </a:p>
      </dgm:t>
    </dgm:pt>
    <dgm:pt modelId="{0991310C-72AD-4B45-9932-9FC8B5C0E63B}" type="sibTrans" cxnId="{D2F667CF-DB98-41D5-9476-7B4511550358}">
      <dgm:prSet/>
      <dgm:spPr/>
      <dgm:t>
        <a:bodyPr/>
        <a:lstStyle/>
        <a:p>
          <a:endParaRPr lang="en-US"/>
        </a:p>
      </dgm:t>
    </dgm:pt>
    <dgm:pt modelId="{9E190A13-37E8-4ECE-AAEF-AC1C4175AC3A}">
      <dgm:prSet phldrT="[Text]" custT="1"/>
      <dgm:spPr/>
      <dgm:t>
        <a:bodyPr/>
        <a:lstStyle/>
        <a:p>
          <a:r>
            <a:rPr lang="en-US" sz="1200">
              <a:latin typeface="Segoe UI" panose="020B0502040204020203" pitchFamily="34" charset="0"/>
              <a:cs typeface="Segoe UI" panose="020B0502040204020203" pitchFamily="34" charset="0"/>
            </a:rPr>
            <a:t>Database BAK file uploaded to Azure Blob Container</a:t>
          </a:r>
        </a:p>
      </dgm:t>
    </dgm:pt>
    <dgm:pt modelId="{7F77F1DF-7E37-4D12-BE33-3B69CCA17412}" type="parTrans" cxnId="{C1414708-7206-427F-84E6-F67B17AB0AD9}">
      <dgm:prSet/>
      <dgm:spPr/>
      <dgm:t>
        <a:bodyPr/>
        <a:lstStyle/>
        <a:p>
          <a:endParaRPr lang="en-US"/>
        </a:p>
      </dgm:t>
    </dgm:pt>
    <dgm:pt modelId="{21044F66-31E9-4596-B96E-5FD03DCF31B8}" type="sibTrans" cxnId="{C1414708-7206-427F-84E6-F67B17AB0AD9}">
      <dgm:prSet/>
      <dgm:spPr/>
      <dgm:t>
        <a:bodyPr/>
        <a:lstStyle/>
        <a:p>
          <a:endParaRPr lang="en-US"/>
        </a:p>
      </dgm:t>
    </dgm:pt>
    <dgm:pt modelId="{1C7928F3-9461-4EBC-8559-8A40BBD89788}">
      <dgm:prSet phldrT="[Text]" custT="1"/>
      <dgm:spPr/>
      <dgm:t>
        <a:bodyPr/>
        <a:lstStyle/>
        <a:p>
          <a:r>
            <a:rPr lang="en-US" sz="1200">
              <a:latin typeface="Segoe UI" panose="020B0502040204020203" pitchFamily="34" charset="0"/>
              <a:cs typeface="Segoe UI" panose="020B0502040204020203" pitchFamily="34" charset="0"/>
            </a:rPr>
            <a:t>Restore database</a:t>
          </a:r>
        </a:p>
      </dgm:t>
    </dgm:pt>
    <dgm:pt modelId="{51304BF4-1651-4F17-B28A-63BD635A3130}" type="parTrans" cxnId="{81547870-4E91-4F0D-8F96-45E943155CFB}">
      <dgm:prSet/>
      <dgm:spPr/>
      <dgm:t>
        <a:bodyPr/>
        <a:lstStyle/>
        <a:p>
          <a:endParaRPr lang="en-US"/>
        </a:p>
      </dgm:t>
    </dgm:pt>
    <dgm:pt modelId="{DD39710F-11AC-4D03-8E2D-D6EC2B99DCA9}" type="sibTrans" cxnId="{81547870-4E91-4F0D-8F96-45E943155CFB}">
      <dgm:prSet/>
      <dgm:spPr/>
      <dgm:t>
        <a:bodyPr/>
        <a:lstStyle/>
        <a:p>
          <a:endParaRPr lang="en-US"/>
        </a:p>
      </dgm:t>
    </dgm:pt>
    <dgm:pt modelId="{EB6F9D93-AA64-433D-B7E9-A7632562DBE6}">
      <dgm:prSet phldrT="[Text]" custT="1"/>
      <dgm:spPr/>
      <dgm:t>
        <a:bodyPr/>
        <a:lstStyle/>
        <a:p>
          <a:r>
            <a:rPr lang="en-US" sz="1200">
              <a:latin typeface="Segoe UI" panose="020B0502040204020203" pitchFamily="34" charset="0"/>
              <a:cs typeface="Segoe UI" panose="020B0502040204020203" pitchFamily="34" charset="0"/>
            </a:rPr>
            <a:t>Cleanup/Adjust Database content</a:t>
          </a:r>
        </a:p>
      </dgm:t>
    </dgm:pt>
    <dgm:pt modelId="{AC73DCC2-9A57-4CEC-8EE0-959CB7073783}" type="parTrans" cxnId="{565A5453-59D6-4B9C-BF01-437687BE89B2}">
      <dgm:prSet/>
      <dgm:spPr/>
      <dgm:t>
        <a:bodyPr/>
        <a:lstStyle/>
        <a:p>
          <a:endParaRPr lang="en-US"/>
        </a:p>
      </dgm:t>
    </dgm:pt>
    <dgm:pt modelId="{924C4839-4006-421A-B8F9-1890B3F376CB}" type="sibTrans" cxnId="{565A5453-59D6-4B9C-BF01-437687BE89B2}">
      <dgm:prSet/>
      <dgm:spPr/>
      <dgm:t>
        <a:bodyPr/>
        <a:lstStyle/>
        <a:p>
          <a:endParaRPr lang="en-US"/>
        </a:p>
      </dgm:t>
    </dgm:pt>
    <dgm:pt modelId="{638A0B92-FC17-42D8-AB81-96563CF12DD4}">
      <dgm:prSet phldrT="[Text]" custT="1"/>
      <dgm:spPr/>
      <dgm:t>
        <a:bodyPr/>
        <a:lstStyle/>
        <a:p>
          <a:r>
            <a:rPr lang="en-US" sz="1200">
              <a:latin typeface="Segoe UI" panose="020B0502040204020203" pitchFamily="34" charset="0"/>
              <a:cs typeface="Segoe UI" panose="020B0502040204020203" pitchFamily="34" charset="0"/>
            </a:rPr>
            <a:t>Update/Import updated solutions</a:t>
          </a:r>
        </a:p>
      </dgm:t>
    </dgm:pt>
    <dgm:pt modelId="{EB45BEF7-7E74-442E-8C95-0F788941690A}" type="parTrans" cxnId="{54B2BBF7-B13B-4FEB-84A1-5847079E42A8}">
      <dgm:prSet/>
      <dgm:spPr/>
      <dgm:t>
        <a:bodyPr/>
        <a:lstStyle/>
        <a:p>
          <a:endParaRPr lang="en-US"/>
        </a:p>
      </dgm:t>
    </dgm:pt>
    <dgm:pt modelId="{51469E55-4464-4676-89A2-19802DB40A5B}" type="sibTrans" cxnId="{54B2BBF7-B13B-4FEB-84A1-5847079E42A8}">
      <dgm:prSet/>
      <dgm:spPr/>
      <dgm:t>
        <a:bodyPr/>
        <a:lstStyle/>
        <a:p>
          <a:endParaRPr lang="en-US"/>
        </a:p>
      </dgm:t>
    </dgm:pt>
    <dgm:pt modelId="{29D4C4FE-DAF0-4C7B-80AC-98DE3CC4FF08}">
      <dgm:prSet phldrT="[Text]" custT="1"/>
      <dgm:spPr/>
      <dgm:t>
        <a:bodyPr/>
        <a:lstStyle/>
        <a:p>
          <a:r>
            <a:rPr lang="en-US" sz="1200">
              <a:latin typeface="Segoe UI" panose="020B0502040204020203" pitchFamily="34" charset="0"/>
              <a:cs typeface="Segoe UI" panose="020B0502040204020203" pitchFamily="34" charset="0"/>
            </a:rPr>
            <a:t>Database compliance validation</a:t>
          </a:r>
        </a:p>
      </dgm:t>
    </dgm:pt>
    <dgm:pt modelId="{12629734-C83B-4FAC-8E0F-8E4FCF5E038C}" type="parTrans" cxnId="{FCF88A94-5A43-4B4B-93F5-8226D948F769}">
      <dgm:prSet/>
      <dgm:spPr/>
      <dgm:t>
        <a:bodyPr/>
        <a:lstStyle/>
        <a:p>
          <a:endParaRPr lang="en-US"/>
        </a:p>
      </dgm:t>
    </dgm:pt>
    <dgm:pt modelId="{71D94A55-AC0D-4393-AE52-8305E5C0AF9E}" type="sibTrans" cxnId="{FCF88A94-5A43-4B4B-93F5-8226D948F769}">
      <dgm:prSet/>
      <dgm:spPr/>
      <dgm:t>
        <a:bodyPr/>
        <a:lstStyle/>
        <a:p>
          <a:endParaRPr lang="en-US"/>
        </a:p>
      </dgm:t>
    </dgm:pt>
    <dgm:pt modelId="{79199ED2-09D6-4C33-B867-BEFAA157969E}">
      <dgm:prSet phldrT="[Text]" custT="1"/>
      <dgm:spPr/>
      <dgm:t>
        <a:bodyPr/>
        <a:lstStyle/>
        <a:p>
          <a:r>
            <a:rPr lang="en-US" sz="1200">
              <a:latin typeface="Segoe UI" panose="020B0502040204020203" pitchFamily="34" charset="0"/>
              <a:cs typeface="Segoe UI" panose="020B0502040204020203" pitchFamily="34" charset="0"/>
            </a:rPr>
            <a:t>Identification of Unsupported customizations (leverage PowerApps Checker)</a:t>
          </a:r>
        </a:p>
      </dgm:t>
    </dgm:pt>
    <dgm:pt modelId="{9E73B43D-2451-4303-AEFF-BE1A132684E9}" type="parTrans" cxnId="{235EB178-D5B6-464F-B23F-6F73EBD70FCD}">
      <dgm:prSet/>
      <dgm:spPr/>
      <dgm:t>
        <a:bodyPr/>
        <a:lstStyle/>
        <a:p>
          <a:endParaRPr lang="en-US"/>
        </a:p>
      </dgm:t>
    </dgm:pt>
    <dgm:pt modelId="{05DD5367-6BDE-4FEE-984F-362B616B51B9}" type="sibTrans" cxnId="{235EB178-D5B6-464F-B23F-6F73EBD70FCD}">
      <dgm:prSet/>
      <dgm:spPr/>
      <dgm:t>
        <a:bodyPr/>
        <a:lstStyle/>
        <a:p>
          <a:endParaRPr lang="en-US"/>
        </a:p>
      </dgm:t>
    </dgm:pt>
    <dgm:pt modelId="{4A924262-F707-4DE8-909A-ABC8CDB5CA36}">
      <dgm:prSet phldrT="[Text]" custT="1"/>
      <dgm:spPr/>
      <dgm:t>
        <a:bodyPr/>
        <a:lstStyle/>
        <a:p>
          <a:r>
            <a:rPr lang="en-US" sz="1200" b="1">
              <a:latin typeface="Segoe UI" panose="020B0502040204020203" pitchFamily="34" charset="0"/>
              <a:cs typeface="Segoe UI" panose="020B0502040204020203" pitchFamily="34" charset="0"/>
            </a:rPr>
            <a:t>Onboard</a:t>
          </a:r>
        </a:p>
      </dgm:t>
    </dgm:pt>
    <dgm:pt modelId="{01546541-1777-4EF6-8D3E-C74CAC27B25B}" type="parTrans" cxnId="{E8687D71-51F7-4FC3-AB2E-E35CC2C9EF61}">
      <dgm:prSet/>
      <dgm:spPr/>
      <dgm:t>
        <a:bodyPr/>
        <a:lstStyle/>
        <a:p>
          <a:endParaRPr lang="en-US"/>
        </a:p>
      </dgm:t>
    </dgm:pt>
    <dgm:pt modelId="{DD69FFF5-FF6D-4F13-B9D9-3C65BF015098}" type="sibTrans" cxnId="{E8687D71-51F7-4FC3-AB2E-E35CC2C9EF61}">
      <dgm:prSet/>
      <dgm:spPr/>
      <dgm:t>
        <a:bodyPr/>
        <a:lstStyle/>
        <a:p>
          <a:endParaRPr lang="en-US"/>
        </a:p>
      </dgm:t>
    </dgm:pt>
    <dgm:pt modelId="{A644BED2-A3AD-467E-AA6E-9F96ADE9F0D9}">
      <dgm:prSet phldrT="[Text]" custT="1"/>
      <dgm:spPr/>
      <dgm:t>
        <a:bodyPr/>
        <a:lstStyle/>
        <a:p>
          <a:r>
            <a:rPr lang="en-US" sz="1200">
              <a:latin typeface="Segoe UI" panose="020B0502040204020203" pitchFamily="34" charset="0"/>
              <a:cs typeface="Segoe UI" panose="020B0502040204020203" pitchFamily="34" charset="0"/>
            </a:rPr>
            <a:t>Update/solutions</a:t>
          </a:r>
        </a:p>
      </dgm:t>
    </dgm:pt>
    <dgm:pt modelId="{CD6B2FFF-BF7A-4394-863F-E1698E088E5E}" type="parTrans" cxnId="{BA4DC913-2ADE-448A-A802-D250C4F196F6}">
      <dgm:prSet/>
      <dgm:spPr/>
      <dgm:t>
        <a:bodyPr/>
        <a:lstStyle/>
        <a:p>
          <a:endParaRPr lang="en-US"/>
        </a:p>
      </dgm:t>
    </dgm:pt>
    <dgm:pt modelId="{602E84C0-4437-44C5-B67E-6EAB75EE43D6}" type="sibTrans" cxnId="{BA4DC913-2ADE-448A-A802-D250C4F196F6}">
      <dgm:prSet/>
      <dgm:spPr/>
      <dgm:t>
        <a:bodyPr/>
        <a:lstStyle/>
        <a:p>
          <a:endParaRPr lang="en-US"/>
        </a:p>
      </dgm:t>
    </dgm:pt>
    <dgm:pt modelId="{22BB59A0-FA33-4265-9BB7-07A36C75FFFE}">
      <dgm:prSet phldrT="[Text]" custT="1"/>
      <dgm:spPr/>
      <dgm:t>
        <a:bodyPr/>
        <a:lstStyle/>
        <a:p>
          <a:r>
            <a:rPr lang="en-US" sz="1200">
              <a:latin typeface="Segoe UI" panose="020B0502040204020203" pitchFamily="34" charset="0"/>
              <a:cs typeface="Segoe UI" panose="020B0502040204020203" pitchFamily="34" charset="0"/>
            </a:rPr>
            <a:t>Transform to Unified Interface (Playbook is Recommended)</a:t>
          </a:r>
        </a:p>
      </dgm:t>
    </dgm:pt>
    <dgm:pt modelId="{23873BD9-6D5D-497F-AD09-0FBD1976E835}" type="parTrans" cxnId="{FD4BA250-884E-4F8E-9814-091CC6C35E8C}">
      <dgm:prSet/>
      <dgm:spPr/>
      <dgm:t>
        <a:bodyPr/>
        <a:lstStyle/>
        <a:p>
          <a:endParaRPr lang="en-US"/>
        </a:p>
      </dgm:t>
    </dgm:pt>
    <dgm:pt modelId="{8273F2CC-81E1-45B7-A9E9-9DA09829FB62}" type="sibTrans" cxnId="{FD4BA250-884E-4F8E-9814-091CC6C35E8C}">
      <dgm:prSet/>
      <dgm:spPr/>
      <dgm:t>
        <a:bodyPr/>
        <a:lstStyle/>
        <a:p>
          <a:endParaRPr lang="en-US"/>
        </a:p>
      </dgm:t>
    </dgm:pt>
    <dgm:pt modelId="{175C760C-5413-492A-8384-2F86754752BC}">
      <dgm:prSet phldrT="[Text]" custT="1"/>
      <dgm:spPr/>
      <dgm:t>
        <a:bodyPr/>
        <a:lstStyle/>
        <a:p>
          <a:r>
            <a:rPr lang="en-US" sz="1200">
              <a:latin typeface="Segoe UI" panose="020B0502040204020203" pitchFamily="34" charset="0"/>
              <a:cs typeface="Segoe UI" panose="020B0502040204020203" pitchFamily="34" charset="0"/>
            </a:rPr>
            <a:t>Re-configure Integrations</a:t>
          </a:r>
        </a:p>
      </dgm:t>
    </dgm:pt>
    <dgm:pt modelId="{A1D713AC-AC9A-4CD1-8B84-583A66926F4A}" type="parTrans" cxnId="{1BCD4993-88A3-4F85-8678-CE2A3BA6EBC1}">
      <dgm:prSet/>
      <dgm:spPr/>
      <dgm:t>
        <a:bodyPr/>
        <a:lstStyle/>
        <a:p>
          <a:endParaRPr lang="en-US"/>
        </a:p>
      </dgm:t>
    </dgm:pt>
    <dgm:pt modelId="{7844A982-F78B-4633-BAAF-8AC978F6EBF8}" type="sibTrans" cxnId="{1BCD4993-88A3-4F85-8678-CE2A3BA6EBC1}">
      <dgm:prSet/>
      <dgm:spPr/>
      <dgm:t>
        <a:bodyPr/>
        <a:lstStyle/>
        <a:p>
          <a:endParaRPr lang="en-US"/>
        </a:p>
      </dgm:t>
    </dgm:pt>
    <dgm:pt modelId="{65476148-C7DD-4008-8EE9-1C6E07458765}">
      <dgm:prSet phldrT="[Text]" custT="1"/>
      <dgm:spPr/>
      <dgm:t>
        <a:bodyPr/>
        <a:lstStyle/>
        <a:p>
          <a:r>
            <a:rPr lang="en-US" sz="1200">
              <a:latin typeface="Segoe UI" panose="020B0502040204020203" pitchFamily="34" charset="0"/>
              <a:cs typeface="Segoe UI" panose="020B0502040204020203" pitchFamily="34" charset="0"/>
            </a:rPr>
            <a:t>User mapping</a:t>
          </a:r>
        </a:p>
      </dgm:t>
    </dgm:pt>
    <dgm:pt modelId="{4DB7321A-6106-4795-922B-22D829F5A79C}" type="parTrans" cxnId="{B76075A2-4184-4649-A157-A8EA4EC8C878}">
      <dgm:prSet/>
      <dgm:spPr/>
      <dgm:t>
        <a:bodyPr/>
        <a:lstStyle/>
        <a:p>
          <a:endParaRPr lang="en-US"/>
        </a:p>
      </dgm:t>
    </dgm:pt>
    <dgm:pt modelId="{A94B6002-0687-4148-AA18-7A266E4900C3}" type="sibTrans" cxnId="{B76075A2-4184-4649-A157-A8EA4EC8C878}">
      <dgm:prSet/>
      <dgm:spPr/>
      <dgm:t>
        <a:bodyPr/>
        <a:lstStyle/>
        <a:p>
          <a:endParaRPr lang="en-US"/>
        </a:p>
      </dgm:t>
    </dgm:pt>
    <dgm:pt modelId="{B0005367-5E9B-43AB-AC5F-ECF5C29382B3}">
      <dgm:prSet phldrT="[Text]" custT="1"/>
      <dgm:spPr/>
      <dgm:t>
        <a:bodyPr/>
        <a:lstStyle/>
        <a:p>
          <a:r>
            <a:rPr lang="en-US" sz="1200">
              <a:latin typeface="Segoe UI" panose="020B0502040204020203" pitchFamily="34" charset="0"/>
              <a:cs typeface="Segoe UI" panose="020B0502040204020203" pitchFamily="34" charset="0"/>
            </a:rPr>
            <a:t>Create/ Configure Apps</a:t>
          </a:r>
        </a:p>
      </dgm:t>
    </dgm:pt>
    <dgm:pt modelId="{0F0979DC-4E04-4792-A059-4AFBF8DCAF3B}" type="parTrans" cxnId="{68A3420A-602E-42AD-95C9-8CC7FC3D1D0D}">
      <dgm:prSet/>
      <dgm:spPr/>
      <dgm:t>
        <a:bodyPr/>
        <a:lstStyle/>
        <a:p>
          <a:endParaRPr lang="en-US"/>
        </a:p>
      </dgm:t>
    </dgm:pt>
    <dgm:pt modelId="{FE5A4B73-BD4C-4CD0-81C4-E308FB39DBD7}" type="sibTrans" cxnId="{68A3420A-602E-42AD-95C9-8CC7FC3D1D0D}">
      <dgm:prSet/>
      <dgm:spPr/>
      <dgm:t>
        <a:bodyPr/>
        <a:lstStyle/>
        <a:p>
          <a:endParaRPr lang="en-US"/>
        </a:p>
      </dgm:t>
    </dgm:pt>
    <dgm:pt modelId="{8C12FF2D-EE0A-4715-94BC-81B8C7EBEB2E}">
      <dgm:prSet phldrT="[Text]" custT="1"/>
      <dgm:spPr/>
      <dgm:t>
        <a:bodyPr/>
        <a:lstStyle/>
        <a:p>
          <a:r>
            <a:rPr lang="en-US" sz="1200" b="1">
              <a:latin typeface="Segoe UI" panose="020B0502040204020203" pitchFamily="34" charset="0"/>
              <a:cs typeface="Segoe UI" panose="020B0502040204020203" pitchFamily="34" charset="0"/>
            </a:rPr>
            <a:t>Lifecycle Services Project</a:t>
          </a:r>
        </a:p>
      </dgm:t>
    </dgm:pt>
    <dgm:pt modelId="{584E16B0-41C4-4920-942A-0265A50A0AEE}" type="parTrans" cxnId="{2141D7D5-F7AD-476F-859A-03EFB7E20521}">
      <dgm:prSet/>
      <dgm:spPr/>
      <dgm:t>
        <a:bodyPr/>
        <a:lstStyle/>
        <a:p>
          <a:endParaRPr lang="en-US"/>
        </a:p>
      </dgm:t>
    </dgm:pt>
    <dgm:pt modelId="{16AC79B3-D0BA-4AD1-92E6-D4190053A8F7}" type="sibTrans" cxnId="{2141D7D5-F7AD-476F-859A-03EFB7E20521}">
      <dgm:prSet/>
      <dgm:spPr/>
      <dgm:t>
        <a:bodyPr/>
        <a:lstStyle/>
        <a:p>
          <a:endParaRPr lang="en-US"/>
        </a:p>
      </dgm:t>
    </dgm:pt>
    <dgm:pt modelId="{C97A3D53-51E2-429D-9081-6610E283F192}">
      <dgm:prSet phldrT="[Text]" custT="1"/>
      <dgm:spPr/>
      <dgm:t>
        <a:bodyPr/>
        <a:lstStyle/>
        <a:p>
          <a:r>
            <a:rPr lang="en-US" sz="1200" kern="1200">
              <a:latin typeface="Segoe UI" panose="020B0502040204020203" pitchFamily="34" charset="0"/>
              <a:ea typeface="+mn-ea"/>
              <a:cs typeface="Segoe UI" panose="020B0502040204020203" pitchFamily="34" charset="0"/>
            </a:rPr>
            <a:t>Setup project on lcs.dynamics.com</a:t>
          </a:r>
        </a:p>
      </dgm:t>
    </dgm:pt>
    <dgm:pt modelId="{D670ACAA-C078-41BF-B4B0-7552CAB004B1}" type="parTrans" cxnId="{F1968C0C-5C5E-426B-B988-DE21725916F4}">
      <dgm:prSet/>
      <dgm:spPr/>
      <dgm:t>
        <a:bodyPr/>
        <a:lstStyle/>
        <a:p>
          <a:endParaRPr lang="en-US"/>
        </a:p>
      </dgm:t>
    </dgm:pt>
    <dgm:pt modelId="{ED5F43C4-F2DE-4436-88B1-CE15F8791EAC}" type="sibTrans" cxnId="{F1968C0C-5C5E-426B-B988-DE21725916F4}">
      <dgm:prSet/>
      <dgm:spPr/>
      <dgm:t>
        <a:bodyPr/>
        <a:lstStyle/>
        <a:p>
          <a:endParaRPr lang="en-US"/>
        </a:p>
      </dgm:t>
    </dgm:pt>
    <dgm:pt modelId="{626B08B8-297E-4B7E-939E-E83D714A590D}">
      <dgm:prSet phldrT="[Text]" custT="1"/>
      <dgm:spPr/>
      <dgm:t>
        <a:bodyPr/>
        <a:lstStyle/>
        <a:p>
          <a:r>
            <a:rPr lang="en-US" sz="1200" kern="1200">
              <a:latin typeface="Segoe UI" panose="020B0502040204020203" pitchFamily="34" charset="0"/>
              <a:ea typeface="+mn-ea"/>
              <a:cs typeface="Segoe UI" panose="020B0502040204020203" pitchFamily="34" charset="0"/>
            </a:rPr>
            <a:t>Connect it with Azure subscription and storage account</a:t>
          </a:r>
        </a:p>
      </dgm:t>
    </dgm:pt>
    <dgm:pt modelId="{2B1DB8B7-240C-4A8B-AF79-E8E3C99D785F}" type="parTrans" cxnId="{C1225FA4-C452-4BB4-99AA-DC0EE188BFF5}">
      <dgm:prSet/>
      <dgm:spPr/>
      <dgm:t>
        <a:bodyPr/>
        <a:lstStyle/>
        <a:p>
          <a:endParaRPr lang="en-US"/>
        </a:p>
      </dgm:t>
    </dgm:pt>
    <dgm:pt modelId="{57BB1E51-BB6B-40F2-B9E2-2DE21987E710}" type="sibTrans" cxnId="{C1225FA4-C452-4BB4-99AA-DC0EE188BFF5}">
      <dgm:prSet/>
      <dgm:spPr/>
      <dgm:t>
        <a:bodyPr/>
        <a:lstStyle/>
        <a:p>
          <a:endParaRPr lang="en-US"/>
        </a:p>
      </dgm:t>
    </dgm:pt>
    <dgm:pt modelId="{9BD1AFE5-DDC8-489F-85AF-8DFF24BB2728}">
      <dgm:prSet phldrT="[Text]" custT="1"/>
      <dgm:spPr/>
      <dgm:t>
        <a:bodyPr/>
        <a:lstStyle/>
        <a:p>
          <a:r>
            <a:rPr lang="en-US" sz="1200" kern="1200">
              <a:latin typeface="Segoe UI" panose="020B0502040204020203" pitchFamily="34" charset="0"/>
              <a:ea typeface="+mn-ea"/>
              <a:cs typeface="Segoe UI" panose="020B0502040204020203" pitchFamily="34" charset="0"/>
            </a:rPr>
            <a:t>Provision staging environments</a:t>
          </a:r>
        </a:p>
      </dgm:t>
    </dgm:pt>
    <dgm:pt modelId="{88CD2E88-4F11-470D-8ED0-4FD64BF269BA}" type="parTrans" cxnId="{C222307D-89F4-4B0F-8E8B-A029BFEFC898}">
      <dgm:prSet/>
      <dgm:spPr/>
      <dgm:t>
        <a:bodyPr/>
        <a:lstStyle/>
        <a:p>
          <a:endParaRPr lang="en-US"/>
        </a:p>
      </dgm:t>
    </dgm:pt>
    <dgm:pt modelId="{03428BF5-DC5D-49F3-AC0A-AECA11931823}" type="sibTrans" cxnId="{C222307D-89F4-4B0F-8E8B-A029BFEFC898}">
      <dgm:prSet/>
      <dgm:spPr/>
      <dgm:t>
        <a:bodyPr/>
        <a:lstStyle/>
        <a:p>
          <a:endParaRPr lang="en-US"/>
        </a:p>
      </dgm:t>
    </dgm:pt>
    <dgm:pt modelId="{A5A24C3F-6F23-4EFD-A04F-E88CB2A3D28D}">
      <dgm:prSet phldrT="[Text]" custT="1"/>
      <dgm:spPr/>
      <dgm:t>
        <a:bodyPr/>
        <a:lstStyle/>
        <a:p>
          <a:r>
            <a:rPr lang="en-US" sz="1200">
              <a:latin typeface="Segoe UI" panose="020B0502040204020203" pitchFamily="34" charset="0"/>
              <a:cs typeface="Segoe UI" panose="020B0502040204020203" pitchFamily="34" charset="0"/>
            </a:rPr>
            <a:t>Resolve upgrade issues or adjust customizations to ensure database is valid and supported for the upgrade</a:t>
          </a:r>
        </a:p>
      </dgm:t>
    </dgm:pt>
    <dgm:pt modelId="{403C58F5-283C-4C6C-A14F-67F34FABEE65}" type="parTrans" cxnId="{E7EC92A9-2570-4C10-8A54-5C6CF6E7084A}">
      <dgm:prSet/>
      <dgm:spPr/>
      <dgm:t>
        <a:bodyPr/>
        <a:lstStyle/>
        <a:p>
          <a:endParaRPr lang="en-US"/>
        </a:p>
      </dgm:t>
    </dgm:pt>
    <dgm:pt modelId="{760093B8-2A75-487E-912C-DAE5D7E51FAC}" type="sibTrans" cxnId="{E7EC92A9-2570-4C10-8A54-5C6CF6E7084A}">
      <dgm:prSet/>
      <dgm:spPr/>
      <dgm:t>
        <a:bodyPr/>
        <a:lstStyle/>
        <a:p>
          <a:endParaRPr lang="en-US"/>
        </a:p>
      </dgm:t>
    </dgm:pt>
    <dgm:pt modelId="{EDE1C7AF-475C-474C-B8C1-45CD65888C2F}" type="pres">
      <dgm:prSet presAssocID="{925D467A-2141-4FA6-9B5A-D732223C0AAB}" presName="Name0" presStyleCnt="0">
        <dgm:presLayoutVars>
          <dgm:dir/>
          <dgm:animLvl val="lvl"/>
          <dgm:resizeHandles val="exact"/>
        </dgm:presLayoutVars>
      </dgm:prSet>
      <dgm:spPr/>
    </dgm:pt>
    <dgm:pt modelId="{C8299355-0827-45B9-B80E-EA51915335D7}" type="pres">
      <dgm:prSet presAssocID="{8C12FF2D-EE0A-4715-94BC-81B8C7EBEB2E}" presName="composite" presStyleCnt="0"/>
      <dgm:spPr/>
    </dgm:pt>
    <dgm:pt modelId="{E54ECE2C-C40D-4A21-B6C3-BE719AE46D0C}" type="pres">
      <dgm:prSet presAssocID="{8C12FF2D-EE0A-4715-94BC-81B8C7EBEB2E}" presName="parTx" presStyleLbl="node1" presStyleIdx="0" presStyleCnt="6">
        <dgm:presLayoutVars>
          <dgm:chMax val="0"/>
          <dgm:chPref val="0"/>
          <dgm:bulletEnabled val="1"/>
        </dgm:presLayoutVars>
      </dgm:prSet>
      <dgm:spPr/>
    </dgm:pt>
    <dgm:pt modelId="{AE3CC317-B9D4-41A4-8A8C-90E81417997D}" type="pres">
      <dgm:prSet presAssocID="{8C12FF2D-EE0A-4715-94BC-81B8C7EBEB2E}" presName="desTx" presStyleLbl="revTx" presStyleIdx="0" presStyleCnt="6">
        <dgm:presLayoutVars>
          <dgm:bulletEnabled val="1"/>
        </dgm:presLayoutVars>
      </dgm:prSet>
      <dgm:spPr/>
    </dgm:pt>
    <dgm:pt modelId="{A92936EE-14CE-4758-9EB0-150C18AFB4DD}" type="pres">
      <dgm:prSet presAssocID="{16AC79B3-D0BA-4AD1-92E6-D4190053A8F7}" presName="space" presStyleCnt="0"/>
      <dgm:spPr/>
    </dgm:pt>
    <dgm:pt modelId="{0FBB86E1-A5AC-4480-93CE-93A09D16A2E0}" type="pres">
      <dgm:prSet presAssocID="{A032B765-A4BC-46AB-A505-7FE68491F583}" presName="composite" presStyleCnt="0"/>
      <dgm:spPr/>
    </dgm:pt>
    <dgm:pt modelId="{58146E08-6C20-4B16-B782-2F3296E463C9}" type="pres">
      <dgm:prSet presAssocID="{A032B765-A4BC-46AB-A505-7FE68491F583}" presName="parTx" presStyleLbl="node1" presStyleIdx="1" presStyleCnt="6">
        <dgm:presLayoutVars>
          <dgm:chMax val="0"/>
          <dgm:chPref val="0"/>
          <dgm:bulletEnabled val="1"/>
        </dgm:presLayoutVars>
      </dgm:prSet>
      <dgm:spPr/>
    </dgm:pt>
    <dgm:pt modelId="{CD520742-02C0-4222-891A-01CB0A2C078E}" type="pres">
      <dgm:prSet presAssocID="{A032B765-A4BC-46AB-A505-7FE68491F583}" presName="desTx" presStyleLbl="revTx" presStyleIdx="1" presStyleCnt="6">
        <dgm:presLayoutVars>
          <dgm:bulletEnabled val="1"/>
        </dgm:presLayoutVars>
      </dgm:prSet>
      <dgm:spPr/>
    </dgm:pt>
    <dgm:pt modelId="{5EDDD47B-A35D-4128-8B0C-8E1D1C3EEC75}" type="pres">
      <dgm:prSet presAssocID="{268D38C0-2B34-456E-8FD5-B89D248547CF}" presName="space" presStyleCnt="0"/>
      <dgm:spPr/>
    </dgm:pt>
    <dgm:pt modelId="{EFE1FA91-6DAB-4A5E-83D6-591CB659C6B6}" type="pres">
      <dgm:prSet presAssocID="{BC5882B6-8B00-4A8F-B0D7-B338A0F89C59}" presName="composite" presStyleCnt="0"/>
      <dgm:spPr/>
    </dgm:pt>
    <dgm:pt modelId="{BCA70DEE-9D57-46E1-BB40-B6BC423DCF55}" type="pres">
      <dgm:prSet presAssocID="{BC5882B6-8B00-4A8F-B0D7-B338A0F89C59}" presName="parTx" presStyleLbl="node1" presStyleIdx="2" presStyleCnt="6">
        <dgm:presLayoutVars>
          <dgm:chMax val="0"/>
          <dgm:chPref val="0"/>
          <dgm:bulletEnabled val="1"/>
        </dgm:presLayoutVars>
      </dgm:prSet>
      <dgm:spPr/>
    </dgm:pt>
    <dgm:pt modelId="{BA640837-1058-4BCB-A28C-7CE37472B99A}" type="pres">
      <dgm:prSet presAssocID="{BC5882B6-8B00-4A8F-B0D7-B338A0F89C59}" presName="desTx" presStyleLbl="revTx" presStyleIdx="2" presStyleCnt="6">
        <dgm:presLayoutVars>
          <dgm:bulletEnabled val="1"/>
        </dgm:presLayoutVars>
      </dgm:prSet>
      <dgm:spPr/>
    </dgm:pt>
    <dgm:pt modelId="{D59FF4F5-7310-4A1D-A732-57167F080F88}" type="pres">
      <dgm:prSet presAssocID="{456F94E2-BE3E-4CB9-AD73-E645C9990A18}" presName="space" presStyleCnt="0"/>
      <dgm:spPr/>
    </dgm:pt>
    <dgm:pt modelId="{CDCABC39-CCF0-4BD8-A744-0457A23584EA}" type="pres">
      <dgm:prSet presAssocID="{C3D5A188-7865-473C-BE28-920D04F2E1A3}" presName="composite" presStyleCnt="0"/>
      <dgm:spPr/>
    </dgm:pt>
    <dgm:pt modelId="{3515272D-C842-4219-94F7-0594A8FFA0B6}" type="pres">
      <dgm:prSet presAssocID="{C3D5A188-7865-473C-BE28-920D04F2E1A3}" presName="parTx" presStyleLbl="node1" presStyleIdx="3" presStyleCnt="6">
        <dgm:presLayoutVars>
          <dgm:chMax val="0"/>
          <dgm:chPref val="0"/>
          <dgm:bulletEnabled val="1"/>
        </dgm:presLayoutVars>
      </dgm:prSet>
      <dgm:spPr/>
    </dgm:pt>
    <dgm:pt modelId="{295F57A4-1E9F-4187-BC61-93C01DE44CF4}" type="pres">
      <dgm:prSet presAssocID="{C3D5A188-7865-473C-BE28-920D04F2E1A3}" presName="desTx" presStyleLbl="revTx" presStyleIdx="3" presStyleCnt="6">
        <dgm:presLayoutVars>
          <dgm:bulletEnabled val="1"/>
        </dgm:presLayoutVars>
      </dgm:prSet>
      <dgm:spPr/>
    </dgm:pt>
    <dgm:pt modelId="{2CDC0EE7-D680-4741-B82A-14DD3A7EDFB7}" type="pres">
      <dgm:prSet presAssocID="{FC6D2317-6F4A-40BF-ADCE-DE0CDB96651B}" presName="space" presStyleCnt="0"/>
      <dgm:spPr/>
    </dgm:pt>
    <dgm:pt modelId="{D32CF93B-4590-464E-B2BB-03AA97413038}" type="pres">
      <dgm:prSet presAssocID="{A14A9A94-7D31-4D4C-ADFC-D5569AE92541}" presName="composite" presStyleCnt="0"/>
      <dgm:spPr/>
    </dgm:pt>
    <dgm:pt modelId="{234B8597-D6D6-4F6E-A440-2B2240DA2382}" type="pres">
      <dgm:prSet presAssocID="{A14A9A94-7D31-4D4C-ADFC-D5569AE92541}" presName="parTx" presStyleLbl="node1" presStyleIdx="4" presStyleCnt="6">
        <dgm:presLayoutVars>
          <dgm:chMax val="0"/>
          <dgm:chPref val="0"/>
          <dgm:bulletEnabled val="1"/>
        </dgm:presLayoutVars>
      </dgm:prSet>
      <dgm:spPr/>
    </dgm:pt>
    <dgm:pt modelId="{BC2B0208-0257-4522-B600-8B8B6661A1E1}" type="pres">
      <dgm:prSet presAssocID="{A14A9A94-7D31-4D4C-ADFC-D5569AE92541}" presName="desTx" presStyleLbl="revTx" presStyleIdx="4" presStyleCnt="6">
        <dgm:presLayoutVars>
          <dgm:bulletEnabled val="1"/>
        </dgm:presLayoutVars>
      </dgm:prSet>
      <dgm:spPr/>
    </dgm:pt>
    <dgm:pt modelId="{96E41BFE-5807-4771-BCCB-DEA1B46FE849}" type="pres">
      <dgm:prSet presAssocID="{0991310C-72AD-4B45-9932-9FC8B5C0E63B}" presName="space" presStyleCnt="0"/>
      <dgm:spPr/>
    </dgm:pt>
    <dgm:pt modelId="{B0F55B68-F1DA-4CEC-9BFC-BAA01749A5FB}" type="pres">
      <dgm:prSet presAssocID="{4A924262-F707-4DE8-909A-ABC8CDB5CA36}" presName="composite" presStyleCnt="0"/>
      <dgm:spPr/>
    </dgm:pt>
    <dgm:pt modelId="{226D2AF6-252D-4698-9E2B-C740C47F6D6F}" type="pres">
      <dgm:prSet presAssocID="{4A924262-F707-4DE8-909A-ABC8CDB5CA36}" presName="parTx" presStyleLbl="node1" presStyleIdx="5" presStyleCnt="6">
        <dgm:presLayoutVars>
          <dgm:chMax val="0"/>
          <dgm:chPref val="0"/>
          <dgm:bulletEnabled val="1"/>
        </dgm:presLayoutVars>
      </dgm:prSet>
      <dgm:spPr/>
    </dgm:pt>
    <dgm:pt modelId="{9B4CC587-1D08-4E00-9104-27CEA6561934}" type="pres">
      <dgm:prSet presAssocID="{4A924262-F707-4DE8-909A-ABC8CDB5CA36}" presName="desTx" presStyleLbl="revTx" presStyleIdx="5" presStyleCnt="6">
        <dgm:presLayoutVars>
          <dgm:bulletEnabled val="1"/>
        </dgm:presLayoutVars>
      </dgm:prSet>
      <dgm:spPr/>
    </dgm:pt>
  </dgm:ptLst>
  <dgm:cxnLst>
    <dgm:cxn modelId="{B6425406-06E7-450A-AC99-D38A88371655}" srcId="{925D467A-2141-4FA6-9B5A-D732223C0AAB}" destId="{A032B765-A4BC-46AB-A505-7FE68491F583}" srcOrd="1" destOrd="0" parTransId="{ED0582A8-800F-44DF-998F-7CF4097ABB51}" sibTransId="{268D38C0-2B34-456E-8FD5-B89D248547CF}"/>
    <dgm:cxn modelId="{C1414708-7206-427F-84E6-F67B17AB0AD9}" srcId="{A032B765-A4BC-46AB-A505-7FE68491F583}" destId="{9E190A13-37E8-4ECE-AAEF-AC1C4175AC3A}" srcOrd="0" destOrd="0" parTransId="{7F77F1DF-7E37-4D12-BE33-3B69CCA17412}" sibTransId="{21044F66-31E9-4596-B96E-5FD03DCF31B8}"/>
    <dgm:cxn modelId="{68A3420A-602E-42AD-95C9-8CC7FC3D1D0D}" srcId="{4A924262-F707-4DE8-909A-ABC8CDB5CA36}" destId="{B0005367-5E9B-43AB-AC5F-ECF5C29382B3}" srcOrd="3" destOrd="0" parTransId="{0F0979DC-4E04-4792-A059-4AFBF8DCAF3B}" sibTransId="{FE5A4B73-BD4C-4CD0-81C4-E308FB39DBD7}"/>
    <dgm:cxn modelId="{7E66760A-4842-416E-93E8-6B5F14F149DF}" type="presOf" srcId="{79199ED2-09D6-4C33-B867-BEFAA157969E}" destId="{BA640837-1058-4BCB-A28C-7CE37472B99A}" srcOrd="0" destOrd="1" presId="urn:microsoft.com/office/officeart/2005/8/layout/chevron1"/>
    <dgm:cxn modelId="{F1968C0C-5C5E-426B-B988-DE21725916F4}" srcId="{8C12FF2D-EE0A-4715-94BC-81B8C7EBEB2E}" destId="{C97A3D53-51E2-429D-9081-6610E283F192}" srcOrd="0" destOrd="0" parTransId="{D670ACAA-C078-41BF-B4B0-7552CAB004B1}" sibTransId="{ED5F43C4-F2DE-4436-88B1-CE15F8791EAC}"/>
    <dgm:cxn modelId="{C805B112-6830-40D8-B95A-248844A820A4}" srcId="{925D467A-2141-4FA6-9B5A-D732223C0AAB}" destId="{C3D5A188-7865-473C-BE28-920D04F2E1A3}" srcOrd="3" destOrd="0" parTransId="{E01C3571-C1A6-4500-B63F-6CE95AF9BEFB}" sibTransId="{FC6D2317-6F4A-40BF-ADCE-DE0CDB96651B}"/>
    <dgm:cxn modelId="{BA4DC913-2ADE-448A-A802-D250C4F196F6}" srcId="{4A924262-F707-4DE8-909A-ABC8CDB5CA36}" destId="{A644BED2-A3AD-467E-AA6E-9F96ADE9F0D9}" srcOrd="0" destOrd="0" parTransId="{CD6B2FFF-BF7A-4394-863F-E1698E088E5E}" sibTransId="{602E84C0-4437-44C5-B67E-6EAB75EE43D6}"/>
    <dgm:cxn modelId="{3F223D1D-BFFA-4DC1-B013-02477363486A}" type="presOf" srcId="{9E190A13-37E8-4ECE-AAEF-AC1C4175AC3A}" destId="{CD520742-02C0-4222-891A-01CB0A2C078E}" srcOrd="0" destOrd="0" presId="urn:microsoft.com/office/officeart/2005/8/layout/chevron1"/>
    <dgm:cxn modelId="{2842C71D-ADF5-498E-BB44-8959737E9CB5}" type="presOf" srcId="{9BD1AFE5-DDC8-489F-85AF-8DFF24BB2728}" destId="{AE3CC317-B9D4-41A4-8A8C-90E81417997D}" srcOrd="0" destOrd="2" presId="urn:microsoft.com/office/officeart/2005/8/layout/chevron1"/>
    <dgm:cxn modelId="{742F4021-33D1-4F29-A7FB-C88B6EDB24F7}" type="presOf" srcId="{4A924262-F707-4DE8-909A-ABC8CDB5CA36}" destId="{226D2AF6-252D-4698-9E2B-C740C47F6D6F}" srcOrd="0" destOrd="0" presId="urn:microsoft.com/office/officeart/2005/8/layout/chevron1"/>
    <dgm:cxn modelId="{01D7BD2C-F341-45EA-AB12-D40038545EAA}" type="presOf" srcId="{8C12FF2D-EE0A-4715-94BC-81B8C7EBEB2E}" destId="{E54ECE2C-C40D-4A21-B6C3-BE719AE46D0C}" srcOrd="0" destOrd="0" presId="urn:microsoft.com/office/officeart/2005/8/layout/chevron1"/>
    <dgm:cxn modelId="{585F332E-43EC-425F-956D-AAF68BC255F4}" type="presOf" srcId="{C3D5A188-7865-473C-BE28-920D04F2E1A3}" destId="{3515272D-C842-4219-94F7-0594A8FFA0B6}" srcOrd="0" destOrd="0" presId="urn:microsoft.com/office/officeart/2005/8/layout/chevron1"/>
    <dgm:cxn modelId="{229F1C3E-967C-45C2-8C70-A225E5ED3D33}" type="presOf" srcId="{B0005367-5E9B-43AB-AC5F-ECF5C29382B3}" destId="{9B4CC587-1D08-4E00-9104-27CEA6561934}" srcOrd="0" destOrd="3" presId="urn:microsoft.com/office/officeart/2005/8/layout/chevron1"/>
    <dgm:cxn modelId="{C89BCE5E-A9B1-49E3-8B5D-8D50979497C4}" type="presOf" srcId="{65476148-C7DD-4008-8EE9-1C6E07458765}" destId="{BC2B0208-0257-4522-B600-8B8B6661A1E1}" srcOrd="0" destOrd="1" presId="urn:microsoft.com/office/officeart/2005/8/layout/chevron1"/>
    <dgm:cxn modelId="{10243E45-B53A-48E0-B719-DBD5F4168BDD}" type="presOf" srcId="{EB6F9D93-AA64-433D-B7E9-A7632562DBE6}" destId="{BA640837-1058-4BCB-A28C-7CE37472B99A}" srcOrd="0" destOrd="2" presId="urn:microsoft.com/office/officeart/2005/8/layout/chevron1"/>
    <dgm:cxn modelId="{F6578A45-96C4-4783-8C83-8DED4FE5AAE1}" type="presOf" srcId="{22BB59A0-FA33-4265-9BB7-07A36C75FFFE}" destId="{9B4CC587-1D08-4E00-9104-27CEA6561934}" srcOrd="0" destOrd="2" presId="urn:microsoft.com/office/officeart/2005/8/layout/chevron1"/>
    <dgm:cxn modelId="{4D1F5E6A-B792-46AF-AF02-829BB70F40BF}" type="presOf" srcId="{A5A24C3F-6F23-4EFD-A04F-E88CB2A3D28D}" destId="{295F57A4-1E9F-4187-BC61-93C01DE44CF4}" srcOrd="0" destOrd="1" presId="urn:microsoft.com/office/officeart/2005/8/layout/chevron1"/>
    <dgm:cxn modelId="{2EF5784D-24BD-4F08-B498-A8AF04F7C2F9}" type="presOf" srcId="{626B08B8-297E-4B7E-939E-E83D714A590D}" destId="{AE3CC317-B9D4-41A4-8A8C-90E81417997D}" srcOrd="0" destOrd="1" presId="urn:microsoft.com/office/officeart/2005/8/layout/chevron1"/>
    <dgm:cxn modelId="{421E6D4E-28DF-4120-A76C-25716CB50B65}" type="presOf" srcId="{638A0B92-FC17-42D8-AB81-96563CF12DD4}" destId="{295F57A4-1E9F-4187-BC61-93C01DE44CF4}" srcOrd="0" destOrd="0" presId="urn:microsoft.com/office/officeart/2005/8/layout/chevron1"/>
    <dgm:cxn modelId="{81547870-4E91-4F0D-8F96-45E943155CFB}" srcId="{BC5882B6-8B00-4A8F-B0D7-B338A0F89C59}" destId="{1C7928F3-9461-4EBC-8559-8A40BBD89788}" srcOrd="0" destOrd="0" parTransId="{51304BF4-1651-4F17-B28A-63BD635A3130}" sibTransId="{DD39710F-11AC-4D03-8E2D-D6EC2B99DCA9}"/>
    <dgm:cxn modelId="{FD4BA250-884E-4F8E-9814-091CC6C35E8C}" srcId="{4A924262-F707-4DE8-909A-ABC8CDB5CA36}" destId="{22BB59A0-FA33-4265-9BB7-07A36C75FFFE}" srcOrd="2" destOrd="0" parTransId="{23873BD9-6D5D-497F-AD09-0FBD1976E835}" sibTransId="{8273F2CC-81E1-45B7-A9E9-9DA09829FB62}"/>
    <dgm:cxn modelId="{0FE8D970-20CD-44A3-97E5-8B371B0954A2}" type="presOf" srcId="{29D4C4FE-DAF0-4C7B-80AC-98DE3CC4FF08}" destId="{BC2B0208-0257-4522-B600-8B8B6661A1E1}" srcOrd="0" destOrd="0" presId="urn:microsoft.com/office/officeart/2005/8/layout/chevron1"/>
    <dgm:cxn modelId="{E8687D71-51F7-4FC3-AB2E-E35CC2C9EF61}" srcId="{925D467A-2141-4FA6-9B5A-D732223C0AAB}" destId="{4A924262-F707-4DE8-909A-ABC8CDB5CA36}" srcOrd="5" destOrd="0" parTransId="{01546541-1777-4EF6-8D3E-C74CAC27B25B}" sibTransId="{DD69FFF5-FF6D-4F13-B9D9-3C65BF015098}"/>
    <dgm:cxn modelId="{4FF16B73-D919-4B27-B72B-20E1EA70733B}" type="presOf" srcId="{C97A3D53-51E2-429D-9081-6610E283F192}" destId="{AE3CC317-B9D4-41A4-8A8C-90E81417997D}" srcOrd="0" destOrd="0" presId="urn:microsoft.com/office/officeart/2005/8/layout/chevron1"/>
    <dgm:cxn modelId="{565A5453-59D6-4B9C-BF01-437687BE89B2}" srcId="{BC5882B6-8B00-4A8F-B0D7-B338A0F89C59}" destId="{EB6F9D93-AA64-433D-B7E9-A7632562DBE6}" srcOrd="2" destOrd="0" parTransId="{AC73DCC2-9A57-4CEC-8EE0-959CB7073783}" sibTransId="{924C4839-4006-421A-B8F9-1890B3F376CB}"/>
    <dgm:cxn modelId="{235EB178-D5B6-464F-B23F-6F73EBD70FCD}" srcId="{BC5882B6-8B00-4A8F-B0D7-B338A0F89C59}" destId="{79199ED2-09D6-4C33-B867-BEFAA157969E}" srcOrd="1" destOrd="0" parTransId="{9E73B43D-2451-4303-AEFF-BE1A132684E9}" sibTransId="{05DD5367-6BDE-4FEE-984F-362B616B51B9}"/>
    <dgm:cxn modelId="{C222307D-89F4-4B0F-8E8B-A029BFEFC898}" srcId="{8C12FF2D-EE0A-4715-94BC-81B8C7EBEB2E}" destId="{9BD1AFE5-DDC8-489F-85AF-8DFF24BB2728}" srcOrd="2" destOrd="0" parTransId="{88CD2E88-4F11-470D-8ED0-4FD64BF269BA}" sibTransId="{03428BF5-DC5D-49F3-AC0A-AECA11931823}"/>
    <dgm:cxn modelId="{027DA18A-1924-4000-9350-E2CC7059A03E}" srcId="{925D467A-2141-4FA6-9B5A-D732223C0AAB}" destId="{BC5882B6-8B00-4A8F-B0D7-B338A0F89C59}" srcOrd="2" destOrd="0" parTransId="{B7A27EE4-B02B-4ACD-BA15-FD06833028D7}" sibTransId="{456F94E2-BE3E-4CB9-AD73-E645C9990A18}"/>
    <dgm:cxn modelId="{1BCD4993-88A3-4F85-8678-CE2A3BA6EBC1}" srcId="{4A924262-F707-4DE8-909A-ABC8CDB5CA36}" destId="{175C760C-5413-492A-8384-2F86754752BC}" srcOrd="1" destOrd="0" parTransId="{A1D713AC-AC9A-4CD1-8B84-583A66926F4A}" sibTransId="{7844A982-F78B-4633-BAAF-8AC978F6EBF8}"/>
    <dgm:cxn modelId="{6A3B1994-2BA0-4DE2-AAC5-8FBDDA03301E}" type="presOf" srcId="{925D467A-2141-4FA6-9B5A-D732223C0AAB}" destId="{EDE1C7AF-475C-474C-B8C1-45CD65888C2F}" srcOrd="0" destOrd="0" presId="urn:microsoft.com/office/officeart/2005/8/layout/chevron1"/>
    <dgm:cxn modelId="{FCF88A94-5A43-4B4B-93F5-8226D948F769}" srcId="{A14A9A94-7D31-4D4C-ADFC-D5569AE92541}" destId="{29D4C4FE-DAF0-4C7B-80AC-98DE3CC4FF08}" srcOrd="0" destOrd="0" parTransId="{12629734-C83B-4FAC-8E0F-8E4FCF5E038C}" sibTransId="{71D94A55-AC0D-4393-AE52-8305E5C0AF9E}"/>
    <dgm:cxn modelId="{B76075A2-4184-4649-A157-A8EA4EC8C878}" srcId="{A14A9A94-7D31-4D4C-ADFC-D5569AE92541}" destId="{65476148-C7DD-4008-8EE9-1C6E07458765}" srcOrd="1" destOrd="0" parTransId="{4DB7321A-6106-4795-922B-22D829F5A79C}" sibTransId="{A94B6002-0687-4148-AA18-7A266E4900C3}"/>
    <dgm:cxn modelId="{C1225FA4-C452-4BB4-99AA-DC0EE188BFF5}" srcId="{8C12FF2D-EE0A-4715-94BC-81B8C7EBEB2E}" destId="{626B08B8-297E-4B7E-939E-E83D714A590D}" srcOrd="1" destOrd="0" parTransId="{2B1DB8B7-240C-4A8B-AF79-E8E3C99D785F}" sibTransId="{57BB1E51-BB6B-40F2-B9E2-2DE21987E710}"/>
    <dgm:cxn modelId="{E7EC92A9-2570-4C10-8A54-5C6CF6E7084A}" srcId="{C3D5A188-7865-473C-BE28-920D04F2E1A3}" destId="{A5A24C3F-6F23-4EFD-A04F-E88CB2A3D28D}" srcOrd="1" destOrd="0" parTransId="{403C58F5-283C-4C6C-A14F-67F34FABEE65}" sibTransId="{760093B8-2A75-487E-912C-DAE5D7E51FAC}"/>
    <dgm:cxn modelId="{4E9C89AB-6554-4A8C-94A7-251C1C4056F5}" type="presOf" srcId="{BC5882B6-8B00-4A8F-B0D7-B338A0F89C59}" destId="{BCA70DEE-9D57-46E1-BB40-B6BC423DCF55}" srcOrd="0" destOrd="0" presId="urn:microsoft.com/office/officeart/2005/8/layout/chevron1"/>
    <dgm:cxn modelId="{155489C2-6543-4C2D-8488-796807B53516}" type="presOf" srcId="{175C760C-5413-492A-8384-2F86754752BC}" destId="{9B4CC587-1D08-4E00-9104-27CEA6561934}" srcOrd="0" destOrd="1" presId="urn:microsoft.com/office/officeart/2005/8/layout/chevron1"/>
    <dgm:cxn modelId="{9F1D5AC3-4B2E-413E-B395-5EF554BEB847}" type="presOf" srcId="{A644BED2-A3AD-467E-AA6E-9F96ADE9F0D9}" destId="{9B4CC587-1D08-4E00-9104-27CEA6561934}" srcOrd="0" destOrd="0" presId="urn:microsoft.com/office/officeart/2005/8/layout/chevron1"/>
    <dgm:cxn modelId="{D2F667CF-DB98-41D5-9476-7B4511550358}" srcId="{925D467A-2141-4FA6-9B5A-D732223C0AAB}" destId="{A14A9A94-7D31-4D4C-ADFC-D5569AE92541}" srcOrd="4" destOrd="0" parTransId="{29FD18CD-24E9-4E8B-B164-A5971E47BAD6}" sibTransId="{0991310C-72AD-4B45-9932-9FC8B5C0E63B}"/>
    <dgm:cxn modelId="{926FC3D1-A407-4B07-B342-3E638E231BCC}" type="presOf" srcId="{A032B765-A4BC-46AB-A505-7FE68491F583}" destId="{58146E08-6C20-4B16-B782-2F3296E463C9}" srcOrd="0" destOrd="0" presId="urn:microsoft.com/office/officeart/2005/8/layout/chevron1"/>
    <dgm:cxn modelId="{2141D7D5-F7AD-476F-859A-03EFB7E20521}" srcId="{925D467A-2141-4FA6-9B5A-D732223C0AAB}" destId="{8C12FF2D-EE0A-4715-94BC-81B8C7EBEB2E}" srcOrd="0" destOrd="0" parTransId="{584E16B0-41C4-4920-942A-0265A50A0AEE}" sibTransId="{16AC79B3-D0BA-4AD1-92E6-D4190053A8F7}"/>
    <dgm:cxn modelId="{42A74EF0-B9B3-43D6-B139-8B0B1DA9577E}" type="presOf" srcId="{1C7928F3-9461-4EBC-8559-8A40BBD89788}" destId="{BA640837-1058-4BCB-A28C-7CE37472B99A}" srcOrd="0" destOrd="0" presId="urn:microsoft.com/office/officeart/2005/8/layout/chevron1"/>
    <dgm:cxn modelId="{54B2BBF7-B13B-4FEB-84A1-5847079E42A8}" srcId="{C3D5A188-7865-473C-BE28-920D04F2E1A3}" destId="{638A0B92-FC17-42D8-AB81-96563CF12DD4}" srcOrd="0" destOrd="0" parTransId="{EB45BEF7-7E74-442E-8C95-0F788941690A}" sibTransId="{51469E55-4464-4676-89A2-19802DB40A5B}"/>
    <dgm:cxn modelId="{DE7AE1FD-CC52-41CE-A63E-2165DCBA874F}" type="presOf" srcId="{A14A9A94-7D31-4D4C-ADFC-D5569AE92541}" destId="{234B8597-D6D6-4F6E-A440-2B2240DA2382}" srcOrd="0" destOrd="0" presId="urn:microsoft.com/office/officeart/2005/8/layout/chevron1"/>
    <dgm:cxn modelId="{125F0C05-D044-4767-A41C-D2E378373259}" type="presParOf" srcId="{EDE1C7AF-475C-474C-B8C1-45CD65888C2F}" destId="{C8299355-0827-45B9-B80E-EA51915335D7}" srcOrd="0" destOrd="0" presId="urn:microsoft.com/office/officeart/2005/8/layout/chevron1"/>
    <dgm:cxn modelId="{A1B75B12-DE0C-4DB4-BF27-600FAA8E0300}" type="presParOf" srcId="{C8299355-0827-45B9-B80E-EA51915335D7}" destId="{E54ECE2C-C40D-4A21-B6C3-BE719AE46D0C}" srcOrd="0" destOrd="0" presId="urn:microsoft.com/office/officeart/2005/8/layout/chevron1"/>
    <dgm:cxn modelId="{47E48EEC-D479-4C50-9B7C-CFD84572DBE7}" type="presParOf" srcId="{C8299355-0827-45B9-B80E-EA51915335D7}" destId="{AE3CC317-B9D4-41A4-8A8C-90E81417997D}" srcOrd="1" destOrd="0" presId="urn:microsoft.com/office/officeart/2005/8/layout/chevron1"/>
    <dgm:cxn modelId="{76702C3A-CDDD-4D0F-89AA-439198E7371B}" type="presParOf" srcId="{EDE1C7AF-475C-474C-B8C1-45CD65888C2F}" destId="{A92936EE-14CE-4758-9EB0-150C18AFB4DD}" srcOrd="1" destOrd="0" presId="urn:microsoft.com/office/officeart/2005/8/layout/chevron1"/>
    <dgm:cxn modelId="{3D127D6C-8617-4268-AC39-6494AF14635C}" type="presParOf" srcId="{EDE1C7AF-475C-474C-B8C1-45CD65888C2F}" destId="{0FBB86E1-A5AC-4480-93CE-93A09D16A2E0}" srcOrd="2" destOrd="0" presId="urn:microsoft.com/office/officeart/2005/8/layout/chevron1"/>
    <dgm:cxn modelId="{F9FFAB7F-46A7-455F-89CC-C284571FFF03}" type="presParOf" srcId="{0FBB86E1-A5AC-4480-93CE-93A09D16A2E0}" destId="{58146E08-6C20-4B16-B782-2F3296E463C9}" srcOrd="0" destOrd="0" presId="urn:microsoft.com/office/officeart/2005/8/layout/chevron1"/>
    <dgm:cxn modelId="{EE0E6C0A-E726-4D61-8950-F7DDF76DAF58}" type="presParOf" srcId="{0FBB86E1-A5AC-4480-93CE-93A09D16A2E0}" destId="{CD520742-02C0-4222-891A-01CB0A2C078E}" srcOrd="1" destOrd="0" presId="urn:microsoft.com/office/officeart/2005/8/layout/chevron1"/>
    <dgm:cxn modelId="{C494A77B-98F5-4EEB-B0FC-2107CA149606}" type="presParOf" srcId="{EDE1C7AF-475C-474C-B8C1-45CD65888C2F}" destId="{5EDDD47B-A35D-4128-8B0C-8E1D1C3EEC75}" srcOrd="3" destOrd="0" presId="urn:microsoft.com/office/officeart/2005/8/layout/chevron1"/>
    <dgm:cxn modelId="{C7C53468-08E8-49E3-AA3E-D2C5346B89DF}" type="presParOf" srcId="{EDE1C7AF-475C-474C-B8C1-45CD65888C2F}" destId="{EFE1FA91-6DAB-4A5E-83D6-591CB659C6B6}" srcOrd="4" destOrd="0" presId="urn:microsoft.com/office/officeart/2005/8/layout/chevron1"/>
    <dgm:cxn modelId="{E3E56971-9FFA-4A23-9500-A655A9A8DC47}" type="presParOf" srcId="{EFE1FA91-6DAB-4A5E-83D6-591CB659C6B6}" destId="{BCA70DEE-9D57-46E1-BB40-B6BC423DCF55}" srcOrd="0" destOrd="0" presId="urn:microsoft.com/office/officeart/2005/8/layout/chevron1"/>
    <dgm:cxn modelId="{BDCCC1F9-59B8-41CE-911B-E5265AA65224}" type="presParOf" srcId="{EFE1FA91-6DAB-4A5E-83D6-591CB659C6B6}" destId="{BA640837-1058-4BCB-A28C-7CE37472B99A}" srcOrd="1" destOrd="0" presId="urn:microsoft.com/office/officeart/2005/8/layout/chevron1"/>
    <dgm:cxn modelId="{CC71E824-0265-4713-BFE1-A98F5F9451D3}" type="presParOf" srcId="{EDE1C7AF-475C-474C-B8C1-45CD65888C2F}" destId="{D59FF4F5-7310-4A1D-A732-57167F080F88}" srcOrd="5" destOrd="0" presId="urn:microsoft.com/office/officeart/2005/8/layout/chevron1"/>
    <dgm:cxn modelId="{83EF5E55-7332-4534-B266-0E29783C03DA}" type="presParOf" srcId="{EDE1C7AF-475C-474C-B8C1-45CD65888C2F}" destId="{CDCABC39-CCF0-4BD8-A744-0457A23584EA}" srcOrd="6" destOrd="0" presId="urn:microsoft.com/office/officeart/2005/8/layout/chevron1"/>
    <dgm:cxn modelId="{8A69F540-3247-4A4E-946D-DB7945862CFF}" type="presParOf" srcId="{CDCABC39-CCF0-4BD8-A744-0457A23584EA}" destId="{3515272D-C842-4219-94F7-0594A8FFA0B6}" srcOrd="0" destOrd="0" presId="urn:microsoft.com/office/officeart/2005/8/layout/chevron1"/>
    <dgm:cxn modelId="{8DCAD714-9B1B-4320-8985-EDE0C82672D2}" type="presParOf" srcId="{CDCABC39-CCF0-4BD8-A744-0457A23584EA}" destId="{295F57A4-1E9F-4187-BC61-93C01DE44CF4}" srcOrd="1" destOrd="0" presId="urn:microsoft.com/office/officeart/2005/8/layout/chevron1"/>
    <dgm:cxn modelId="{D7AD6851-43D9-4B68-A742-85D346F07A7D}" type="presParOf" srcId="{EDE1C7AF-475C-474C-B8C1-45CD65888C2F}" destId="{2CDC0EE7-D680-4741-B82A-14DD3A7EDFB7}" srcOrd="7" destOrd="0" presId="urn:microsoft.com/office/officeart/2005/8/layout/chevron1"/>
    <dgm:cxn modelId="{7D967158-0579-4EB9-8286-302902C3743A}" type="presParOf" srcId="{EDE1C7AF-475C-474C-B8C1-45CD65888C2F}" destId="{D32CF93B-4590-464E-B2BB-03AA97413038}" srcOrd="8" destOrd="0" presId="urn:microsoft.com/office/officeart/2005/8/layout/chevron1"/>
    <dgm:cxn modelId="{DD2A6B6F-5A26-41DB-A4D6-0B749DEF7130}" type="presParOf" srcId="{D32CF93B-4590-464E-B2BB-03AA97413038}" destId="{234B8597-D6D6-4F6E-A440-2B2240DA2382}" srcOrd="0" destOrd="0" presId="urn:microsoft.com/office/officeart/2005/8/layout/chevron1"/>
    <dgm:cxn modelId="{DF5EE154-D035-4947-8E64-303579433EEE}" type="presParOf" srcId="{D32CF93B-4590-464E-B2BB-03AA97413038}" destId="{BC2B0208-0257-4522-B600-8B8B6661A1E1}" srcOrd="1" destOrd="0" presId="urn:microsoft.com/office/officeart/2005/8/layout/chevron1"/>
    <dgm:cxn modelId="{96FB66B0-6DEC-4678-89E6-808B9DC06951}" type="presParOf" srcId="{EDE1C7AF-475C-474C-B8C1-45CD65888C2F}" destId="{96E41BFE-5807-4771-BCCB-DEA1B46FE849}" srcOrd="9" destOrd="0" presId="urn:microsoft.com/office/officeart/2005/8/layout/chevron1"/>
    <dgm:cxn modelId="{3283A505-4D47-4C98-85FD-F45F7664D8B3}" type="presParOf" srcId="{EDE1C7AF-475C-474C-B8C1-45CD65888C2F}" destId="{B0F55B68-F1DA-4CEC-9BFC-BAA01749A5FB}" srcOrd="10" destOrd="0" presId="urn:microsoft.com/office/officeart/2005/8/layout/chevron1"/>
    <dgm:cxn modelId="{B46601C7-CD04-48C0-9C88-25D870218B3B}" type="presParOf" srcId="{B0F55B68-F1DA-4CEC-9BFC-BAA01749A5FB}" destId="{226D2AF6-252D-4698-9E2B-C740C47F6D6F}" srcOrd="0" destOrd="0" presId="urn:microsoft.com/office/officeart/2005/8/layout/chevron1"/>
    <dgm:cxn modelId="{ED03D635-7471-4A7D-8EC1-16455628DCBF}" type="presParOf" srcId="{B0F55B68-F1DA-4CEC-9BFC-BAA01749A5FB}" destId="{9B4CC587-1D08-4E00-9104-27CEA6561934}" srcOrd="1" destOrd="0" presId="urn:microsoft.com/office/officeart/2005/8/layout/chevro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C6FDB40-760E-4AA4-A8A1-0A579F72F262}"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LID4096"/>
        </a:p>
      </dgm:t>
    </dgm:pt>
    <dgm:pt modelId="{CF923F40-380C-49F9-9F8E-164F96F78795}">
      <dgm:prSet phldrT="[Text]"/>
      <dgm:spPr>
        <a:solidFill>
          <a:srgbClr val="FFFFFF"/>
        </a:solidFill>
        <a:ln>
          <a:solidFill>
            <a:srgbClr val="FFFFFF"/>
          </a:solidFill>
        </a:ln>
      </dgm:spPr>
      <dgm:t>
        <a:bodyPr/>
        <a:lstStyle/>
        <a:p>
          <a:r>
            <a:rPr lang="en-US" b="1">
              <a:solidFill>
                <a:srgbClr val="008272"/>
              </a:solidFill>
            </a:rPr>
            <a:t>Backup &amp; Upload CRM OP Database</a:t>
          </a:r>
          <a:endParaRPr lang="LID4096" b="1">
            <a:solidFill>
              <a:srgbClr val="008272"/>
            </a:solidFill>
          </a:endParaRPr>
        </a:p>
      </dgm:t>
    </dgm:pt>
    <dgm:pt modelId="{03212195-3132-49AF-90AD-9BE69EB3636F}" type="parTrans" cxnId="{5AAB6037-65BD-494B-891A-4BDC92350C73}">
      <dgm:prSet/>
      <dgm:spPr/>
      <dgm:t>
        <a:bodyPr/>
        <a:lstStyle/>
        <a:p>
          <a:endParaRPr lang="LID4096"/>
        </a:p>
      </dgm:t>
    </dgm:pt>
    <dgm:pt modelId="{4BCE541F-44D3-4E91-AEFC-E3A562624F66}" type="sibTrans" cxnId="{5AAB6037-65BD-494B-891A-4BDC92350C73}">
      <dgm:prSet/>
      <dgm:spPr/>
      <dgm:t>
        <a:bodyPr/>
        <a:lstStyle/>
        <a:p>
          <a:endParaRPr lang="LID4096"/>
        </a:p>
      </dgm:t>
    </dgm:pt>
    <dgm:pt modelId="{C7971213-7648-478C-B313-F101234D7976}">
      <dgm:prSet phldrT="[Text]"/>
      <dgm:spPr>
        <a:solidFill>
          <a:srgbClr val="EBEBEB"/>
        </a:solidFill>
      </dgm:spPr>
      <dgm:t>
        <a:bodyPr/>
        <a:lstStyle/>
        <a:p>
          <a:r>
            <a:rPr lang="en-US" b="1"/>
            <a:t>Migration complete</a:t>
          </a:r>
          <a:endParaRPr lang="LID4096" b="1"/>
        </a:p>
      </dgm:t>
    </dgm:pt>
    <dgm:pt modelId="{DA78B545-6653-4456-B403-A81404B576D6}" type="parTrans" cxnId="{E83C0C35-84F9-4FFE-938B-8F2321A175F6}">
      <dgm:prSet/>
      <dgm:spPr/>
      <dgm:t>
        <a:bodyPr/>
        <a:lstStyle/>
        <a:p>
          <a:endParaRPr lang="LID4096"/>
        </a:p>
      </dgm:t>
    </dgm:pt>
    <dgm:pt modelId="{AF5AF458-7F76-4291-9898-DD954B0091D2}" type="sibTrans" cxnId="{E83C0C35-84F9-4FFE-938B-8F2321A175F6}">
      <dgm:prSet/>
      <dgm:spPr/>
      <dgm:t>
        <a:bodyPr/>
        <a:lstStyle/>
        <a:p>
          <a:endParaRPr lang="LID4096"/>
        </a:p>
      </dgm:t>
    </dgm:pt>
    <dgm:pt modelId="{58CD635F-0A87-47AF-99EF-4EE4155DEA34}">
      <dgm:prSet phldrT="[Text]"/>
      <dgm:spPr>
        <a:solidFill>
          <a:srgbClr val="FFFFFF"/>
        </a:solidFill>
      </dgm:spPr>
      <dgm:t>
        <a:bodyPr/>
        <a:lstStyle/>
        <a:p>
          <a:r>
            <a:rPr lang="en-US" b="1">
              <a:solidFill>
                <a:srgbClr val="008272"/>
              </a:solidFill>
            </a:rPr>
            <a:t>Upload User Mapping file</a:t>
          </a:r>
          <a:endParaRPr lang="LID4096" b="1">
            <a:solidFill>
              <a:srgbClr val="008272"/>
            </a:solidFill>
          </a:endParaRPr>
        </a:p>
      </dgm:t>
    </dgm:pt>
    <dgm:pt modelId="{A93317D1-C3C3-40C3-A936-3B6987A18CE1}" type="parTrans" cxnId="{33124415-FBA3-4402-B830-8769FFA333F4}">
      <dgm:prSet/>
      <dgm:spPr/>
      <dgm:t>
        <a:bodyPr/>
        <a:lstStyle/>
        <a:p>
          <a:endParaRPr lang="LID4096"/>
        </a:p>
      </dgm:t>
    </dgm:pt>
    <dgm:pt modelId="{999509F1-9C87-4FFB-B1E8-8968DE13B5B8}" type="sibTrans" cxnId="{33124415-FBA3-4402-B830-8769FFA333F4}">
      <dgm:prSet/>
      <dgm:spPr/>
      <dgm:t>
        <a:bodyPr/>
        <a:lstStyle/>
        <a:p>
          <a:endParaRPr lang="LID4096"/>
        </a:p>
      </dgm:t>
    </dgm:pt>
    <dgm:pt modelId="{510EE2AB-B982-4E8D-BC5B-99E7D40068BB}">
      <dgm:prSet phldrT="[Text]"/>
      <dgm:spPr>
        <a:solidFill>
          <a:srgbClr val="FFFFFF"/>
        </a:solidFill>
        <a:ln>
          <a:solidFill>
            <a:srgbClr val="FFFFFF"/>
          </a:solidFill>
        </a:ln>
      </dgm:spPr>
      <dgm:t>
        <a:bodyPr/>
        <a:lstStyle/>
        <a:p>
          <a:r>
            <a:rPr lang="en-US" b="1">
              <a:solidFill>
                <a:srgbClr val="008272"/>
              </a:solidFill>
            </a:rPr>
            <a:t>Create Migration Project</a:t>
          </a:r>
          <a:endParaRPr lang="LID4096" b="1">
            <a:solidFill>
              <a:srgbClr val="008272"/>
            </a:solidFill>
          </a:endParaRPr>
        </a:p>
      </dgm:t>
    </dgm:pt>
    <dgm:pt modelId="{504D8AC3-8BCE-44DD-8F31-63040F4C1B2D}" type="parTrans" cxnId="{B8F71AB7-CA3E-4142-90EC-282DE039DB97}">
      <dgm:prSet/>
      <dgm:spPr/>
      <dgm:t>
        <a:bodyPr/>
        <a:lstStyle/>
        <a:p>
          <a:endParaRPr lang="LID4096"/>
        </a:p>
      </dgm:t>
    </dgm:pt>
    <dgm:pt modelId="{2352186B-23B8-4179-9DD3-8A1DB4095660}" type="sibTrans" cxnId="{B8F71AB7-CA3E-4142-90EC-282DE039DB97}">
      <dgm:prSet/>
      <dgm:spPr/>
      <dgm:t>
        <a:bodyPr/>
        <a:lstStyle/>
        <a:p>
          <a:endParaRPr lang="LID4096"/>
        </a:p>
      </dgm:t>
    </dgm:pt>
    <dgm:pt modelId="{D6FD231B-1B47-4444-B84F-6D6EFBC086F1}">
      <dgm:prSet phldrT="[Text]"/>
      <dgm:spPr>
        <a:solidFill>
          <a:srgbClr val="FFFFFF"/>
        </a:solidFill>
        <a:ln>
          <a:solidFill>
            <a:srgbClr val="FFFFFF"/>
          </a:solidFill>
        </a:ln>
      </dgm:spPr>
      <dgm:t>
        <a:bodyPr/>
        <a:lstStyle/>
        <a:p>
          <a:r>
            <a:rPr lang="en-US" b="1" dirty="0">
              <a:solidFill>
                <a:srgbClr val="008272"/>
              </a:solidFill>
            </a:rPr>
            <a:t>Complete Organization Details</a:t>
          </a:r>
          <a:endParaRPr lang="LID4096" b="1" dirty="0">
            <a:solidFill>
              <a:srgbClr val="008272"/>
            </a:solidFill>
          </a:endParaRPr>
        </a:p>
      </dgm:t>
    </dgm:pt>
    <dgm:pt modelId="{D02F5947-268B-4674-A74C-1B710E4CE67F}" type="parTrans" cxnId="{82C6BEB3-09AB-4FF7-839A-024657151816}">
      <dgm:prSet/>
      <dgm:spPr/>
      <dgm:t>
        <a:bodyPr/>
        <a:lstStyle/>
        <a:p>
          <a:endParaRPr lang="LID4096"/>
        </a:p>
      </dgm:t>
    </dgm:pt>
    <dgm:pt modelId="{33F1CED5-498D-419A-82F0-14DB08C6870D}" type="sibTrans" cxnId="{82C6BEB3-09AB-4FF7-839A-024657151816}">
      <dgm:prSet/>
      <dgm:spPr/>
      <dgm:t>
        <a:bodyPr/>
        <a:lstStyle/>
        <a:p>
          <a:endParaRPr lang="LID4096"/>
        </a:p>
      </dgm:t>
    </dgm:pt>
    <dgm:pt modelId="{C29EB47D-AE98-4B2C-98B1-2F6B682D9C73}">
      <dgm:prSet phldrT="[Text]"/>
      <dgm:spPr>
        <a:solidFill>
          <a:srgbClr val="FFFFFF"/>
        </a:solidFill>
        <a:ln>
          <a:solidFill>
            <a:srgbClr val="FFFFFF"/>
          </a:solidFill>
        </a:ln>
      </dgm:spPr>
      <dgm:t>
        <a:bodyPr/>
        <a:lstStyle/>
        <a:p>
          <a:r>
            <a:rPr lang="en-US" b="1">
              <a:solidFill>
                <a:srgbClr val="008272"/>
              </a:solidFill>
            </a:rPr>
            <a:t>Contact Microsoft Migration Factory</a:t>
          </a:r>
          <a:endParaRPr lang="LID4096" b="1">
            <a:solidFill>
              <a:srgbClr val="008272"/>
            </a:solidFill>
          </a:endParaRPr>
        </a:p>
      </dgm:t>
    </dgm:pt>
    <dgm:pt modelId="{5582ACF9-FF74-4F52-BDFF-8439A796DD1F}" type="parTrans" cxnId="{299B6B13-BC9A-44E2-8A7D-FBD8C5E4F628}">
      <dgm:prSet/>
      <dgm:spPr/>
      <dgm:t>
        <a:bodyPr/>
        <a:lstStyle/>
        <a:p>
          <a:endParaRPr lang="LID4096"/>
        </a:p>
      </dgm:t>
    </dgm:pt>
    <dgm:pt modelId="{E5842CC1-77A4-43E7-94E0-320C86670ED6}" type="sibTrans" cxnId="{299B6B13-BC9A-44E2-8A7D-FBD8C5E4F628}">
      <dgm:prSet/>
      <dgm:spPr/>
      <dgm:t>
        <a:bodyPr/>
        <a:lstStyle/>
        <a:p>
          <a:endParaRPr lang="LID4096"/>
        </a:p>
      </dgm:t>
    </dgm:pt>
    <dgm:pt modelId="{DCE8BE4E-8913-46E9-8974-12440762CC30}">
      <dgm:prSet phldrT="[Text]"/>
      <dgm:spPr>
        <a:solidFill>
          <a:srgbClr val="FFFFFF"/>
        </a:solidFill>
        <a:ln>
          <a:solidFill>
            <a:srgbClr val="FFFFFF"/>
          </a:solidFill>
        </a:ln>
      </dgm:spPr>
      <dgm:t>
        <a:bodyPr/>
        <a:lstStyle/>
        <a:p>
          <a:r>
            <a:rPr lang="en-US" b="1">
              <a:solidFill>
                <a:srgbClr val="008272"/>
              </a:solidFill>
            </a:rPr>
            <a:t>Contact Microsoft Migration Factory</a:t>
          </a:r>
          <a:endParaRPr lang="LID4096" b="1">
            <a:solidFill>
              <a:srgbClr val="008272"/>
            </a:solidFill>
          </a:endParaRPr>
        </a:p>
      </dgm:t>
    </dgm:pt>
    <dgm:pt modelId="{1D3EF4FF-1E86-4571-B867-CA660B752DE2}" type="parTrans" cxnId="{0EC817ED-7C5C-4BBE-B6EB-2A45732B4272}">
      <dgm:prSet/>
      <dgm:spPr/>
      <dgm:t>
        <a:bodyPr/>
        <a:lstStyle/>
        <a:p>
          <a:endParaRPr lang="LID4096"/>
        </a:p>
      </dgm:t>
    </dgm:pt>
    <dgm:pt modelId="{F3C9281B-C6F1-4652-8174-531D91E58452}" type="sibTrans" cxnId="{0EC817ED-7C5C-4BBE-B6EB-2A45732B4272}">
      <dgm:prSet/>
      <dgm:spPr/>
      <dgm:t>
        <a:bodyPr/>
        <a:lstStyle/>
        <a:p>
          <a:endParaRPr lang="LID4096"/>
        </a:p>
      </dgm:t>
    </dgm:pt>
    <dgm:pt modelId="{0C92B07D-3649-4442-B531-46F59636C9E0}">
      <dgm:prSet phldrT="[Text]"/>
      <dgm:spPr>
        <a:solidFill>
          <a:srgbClr val="FFFFFF"/>
        </a:solidFill>
      </dgm:spPr>
      <dgm:t>
        <a:bodyPr/>
        <a:lstStyle/>
        <a:p>
          <a:r>
            <a:rPr lang="en-US" b="1">
              <a:solidFill>
                <a:srgbClr val="008272"/>
              </a:solidFill>
            </a:rPr>
            <a:t>Contact Microsoft Migration Factory</a:t>
          </a:r>
          <a:endParaRPr lang="LID4096" b="1">
            <a:solidFill>
              <a:srgbClr val="008272"/>
            </a:solidFill>
          </a:endParaRPr>
        </a:p>
      </dgm:t>
    </dgm:pt>
    <dgm:pt modelId="{6EF9E542-80F6-45A3-B055-D7669EB86F0F}" type="parTrans" cxnId="{E74A440B-602A-4EC7-A1AE-703938D696CB}">
      <dgm:prSet/>
      <dgm:spPr/>
      <dgm:t>
        <a:bodyPr/>
        <a:lstStyle/>
        <a:p>
          <a:endParaRPr lang="LID4096"/>
        </a:p>
      </dgm:t>
    </dgm:pt>
    <dgm:pt modelId="{C4D3F836-E29C-4A20-B91E-F34687BF73CC}" type="sibTrans" cxnId="{E74A440B-602A-4EC7-A1AE-703938D696CB}">
      <dgm:prSet/>
      <dgm:spPr/>
      <dgm:t>
        <a:bodyPr/>
        <a:lstStyle/>
        <a:p>
          <a:endParaRPr lang="LID4096"/>
        </a:p>
      </dgm:t>
    </dgm:pt>
    <dgm:pt modelId="{379621ED-E6C3-4AE3-BE30-15D54E42FA94}" type="pres">
      <dgm:prSet presAssocID="{AC6FDB40-760E-4AA4-A8A1-0A579F72F262}" presName="Name0" presStyleCnt="0">
        <dgm:presLayoutVars>
          <dgm:chMax val="11"/>
          <dgm:chPref val="11"/>
          <dgm:dir/>
          <dgm:resizeHandles/>
        </dgm:presLayoutVars>
      </dgm:prSet>
      <dgm:spPr/>
    </dgm:pt>
    <dgm:pt modelId="{4A4DE90E-7A27-4E6E-855B-E9B5FE06E389}" type="pres">
      <dgm:prSet presAssocID="{C7971213-7648-478C-B313-F101234D7976}" presName="Accent8" presStyleCnt="0"/>
      <dgm:spPr/>
    </dgm:pt>
    <dgm:pt modelId="{281D63FF-7869-4C3D-9097-FA3FD6BD5D10}" type="pres">
      <dgm:prSet presAssocID="{C7971213-7648-478C-B313-F101234D7976}" presName="Accent" presStyleLbl="node1" presStyleIdx="0" presStyleCnt="8"/>
      <dgm:spPr/>
    </dgm:pt>
    <dgm:pt modelId="{D888A96C-915E-4476-9054-5D0D2ECF48C5}" type="pres">
      <dgm:prSet presAssocID="{C7971213-7648-478C-B313-F101234D7976}" presName="ParentBackground8" presStyleCnt="0"/>
      <dgm:spPr/>
    </dgm:pt>
    <dgm:pt modelId="{F39B1EDF-BB17-4142-A45A-49B9ECEFEAE2}" type="pres">
      <dgm:prSet presAssocID="{C7971213-7648-478C-B313-F101234D7976}" presName="ParentBackground" presStyleLbl="fgAcc1" presStyleIdx="0" presStyleCnt="8"/>
      <dgm:spPr/>
    </dgm:pt>
    <dgm:pt modelId="{01704D6E-6FB9-495C-896C-1E92F3F746A3}" type="pres">
      <dgm:prSet presAssocID="{C7971213-7648-478C-B313-F101234D7976}" presName="Parent8" presStyleLbl="revTx" presStyleIdx="0" presStyleCnt="0">
        <dgm:presLayoutVars>
          <dgm:chMax val="1"/>
          <dgm:chPref val="1"/>
          <dgm:bulletEnabled val="1"/>
        </dgm:presLayoutVars>
      </dgm:prSet>
      <dgm:spPr/>
    </dgm:pt>
    <dgm:pt modelId="{6F42A88C-82AA-4DAE-A76E-5AFE067CBA85}" type="pres">
      <dgm:prSet presAssocID="{0C92B07D-3649-4442-B531-46F59636C9E0}" presName="Accent7" presStyleCnt="0"/>
      <dgm:spPr/>
    </dgm:pt>
    <dgm:pt modelId="{1C0576B5-1398-4DE8-A590-CF09DDD9DE50}" type="pres">
      <dgm:prSet presAssocID="{0C92B07D-3649-4442-B531-46F59636C9E0}" presName="Accent" presStyleLbl="node1" presStyleIdx="1" presStyleCnt="8"/>
      <dgm:spPr/>
    </dgm:pt>
    <dgm:pt modelId="{5BCDBE32-9442-4B12-B7E5-CE9074138047}" type="pres">
      <dgm:prSet presAssocID="{0C92B07D-3649-4442-B531-46F59636C9E0}" presName="ParentBackground7" presStyleCnt="0"/>
      <dgm:spPr/>
    </dgm:pt>
    <dgm:pt modelId="{7AECD71C-FE31-4BBA-A9DF-5477EED73320}" type="pres">
      <dgm:prSet presAssocID="{0C92B07D-3649-4442-B531-46F59636C9E0}" presName="ParentBackground" presStyleLbl="fgAcc1" presStyleIdx="1" presStyleCnt="8"/>
      <dgm:spPr/>
    </dgm:pt>
    <dgm:pt modelId="{9BBE89B6-B424-4E09-A97D-20AED31FD9C7}" type="pres">
      <dgm:prSet presAssocID="{0C92B07D-3649-4442-B531-46F59636C9E0}" presName="Parent7" presStyleLbl="revTx" presStyleIdx="0" presStyleCnt="0">
        <dgm:presLayoutVars>
          <dgm:chMax val="1"/>
          <dgm:chPref val="1"/>
          <dgm:bulletEnabled val="1"/>
        </dgm:presLayoutVars>
      </dgm:prSet>
      <dgm:spPr/>
    </dgm:pt>
    <dgm:pt modelId="{2F0538FC-B9A4-4907-BBEA-82E9D1459BE5}" type="pres">
      <dgm:prSet presAssocID="{58CD635F-0A87-47AF-99EF-4EE4155DEA34}" presName="Accent6" presStyleCnt="0"/>
      <dgm:spPr/>
    </dgm:pt>
    <dgm:pt modelId="{E3C0F13F-1C8D-4F35-BC06-297D50D8628D}" type="pres">
      <dgm:prSet presAssocID="{58CD635F-0A87-47AF-99EF-4EE4155DEA34}" presName="Accent" presStyleLbl="node1" presStyleIdx="2" presStyleCnt="8"/>
      <dgm:spPr>
        <a:solidFill>
          <a:srgbClr val="3C3C41"/>
        </a:solidFill>
      </dgm:spPr>
    </dgm:pt>
    <dgm:pt modelId="{74EB94FF-B981-4115-A738-D0393F13FC52}" type="pres">
      <dgm:prSet presAssocID="{58CD635F-0A87-47AF-99EF-4EE4155DEA34}" presName="ParentBackground6" presStyleCnt="0"/>
      <dgm:spPr/>
    </dgm:pt>
    <dgm:pt modelId="{A3567FD7-4EB2-4ECB-81C6-B8DA103F949D}" type="pres">
      <dgm:prSet presAssocID="{58CD635F-0A87-47AF-99EF-4EE4155DEA34}" presName="ParentBackground" presStyleLbl="fgAcc1" presStyleIdx="2" presStyleCnt="8"/>
      <dgm:spPr/>
    </dgm:pt>
    <dgm:pt modelId="{A0400CE3-6D31-4394-8687-18D62CE91975}" type="pres">
      <dgm:prSet presAssocID="{58CD635F-0A87-47AF-99EF-4EE4155DEA34}" presName="Parent6" presStyleLbl="revTx" presStyleIdx="0" presStyleCnt="0">
        <dgm:presLayoutVars>
          <dgm:chMax val="1"/>
          <dgm:chPref val="1"/>
          <dgm:bulletEnabled val="1"/>
        </dgm:presLayoutVars>
      </dgm:prSet>
      <dgm:spPr/>
    </dgm:pt>
    <dgm:pt modelId="{7FE39C50-77C5-4D04-927E-CEBB92E0FA8F}" type="pres">
      <dgm:prSet presAssocID="{DCE8BE4E-8913-46E9-8974-12440762CC30}" presName="Accent5" presStyleCnt="0"/>
      <dgm:spPr/>
    </dgm:pt>
    <dgm:pt modelId="{6A74C9F2-9E05-42D7-819C-AD8C5A18A485}" type="pres">
      <dgm:prSet presAssocID="{DCE8BE4E-8913-46E9-8974-12440762CC30}" presName="Accent" presStyleLbl="node1" presStyleIdx="3" presStyleCnt="8"/>
      <dgm:spPr/>
    </dgm:pt>
    <dgm:pt modelId="{344AF5F6-4160-4806-A5A5-8B9130FDFE6C}" type="pres">
      <dgm:prSet presAssocID="{DCE8BE4E-8913-46E9-8974-12440762CC30}" presName="ParentBackground5" presStyleCnt="0"/>
      <dgm:spPr/>
    </dgm:pt>
    <dgm:pt modelId="{BCDF7212-D8EE-40DC-9EF1-42B04A81667E}" type="pres">
      <dgm:prSet presAssocID="{DCE8BE4E-8913-46E9-8974-12440762CC30}" presName="ParentBackground" presStyleLbl="fgAcc1" presStyleIdx="3" presStyleCnt="8"/>
      <dgm:spPr/>
    </dgm:pt>
    <dgm:pt modelId="{857119B6-1111-4BC5-A21B-C2F74088D0CC}" type="pres">
      <dgm:prSet presAssocID="{DCE8BE4E-8913-46E9-8974-12440762CC30}" presName="Parent5" presStyleLbl="revTx" presStyleIdx="0" presStyleCnt="0">
        <dgm:presLayoutVars>
          <dgm:chMax val="1"/>
          <dgm:chPref val="1"/>
          <dgm:bulletEnabled val="1"/>
        </dgm:presLayoutVars>
      </dgm:prSet>
      <dgm:spPr/>
    </dgm:pt>
    <dgm:pt modelId="{4C399BE8-8DEA-4054-AB28-A6A05C627B62}" type="pres">
      <dgm:prSet presAssocID="{CF923F40-380C-49F9-9F8E-164F96F78795}" presName="Accent4" presStyleCnt="0"/>
      <dgm:spPr/>
    </dgm:pt>
    <dgm:pt modelId="{2A8E3CD4-741C-4F36-9326-FBC181B66F2A}" type="pres">
      <dgm:prSet presAssocID="{CF923F40-380C-49F9-9F8E-164F96F78795}" presName="Accent" presStyleLbl="node1" presStyleIdx="4" presStyleCnt="8"/>
      <dgm:spPr>
        <a:solidFill>
          <a:srgbClr val="3C3C41"/>
        </a:solidFill>
      </dgm:spPr>
    </dgm:pt>
    <dgm:pt modelId="{39ED9927-A9C1-470C-A817-15CCAF67F3D3}" type="pres">
      <dgm:prSet presAssocID="{CF923F40-380C-49F9-9F8E-164F96F78795}" presName="ParentBackground4" presStyleCnt="0"/>
      <dgm:spPr/>
    </dgm:pt>
    <dgm:pt modelId="{13FE4E83-8546-4B99-A190-6E00A3BF6C4F}" type="pres">
      <dgm:prSet presAssocID="{CF923F40-380C-49F9-9F8E-164F96F78795}" presName="ParentBackground" presStyleLbl="fgAcc1" presStyleIdx="4" presStyleCnt="8"/>
      <dgm:spPr/>
    </dgm:pt>
    <dgm:pt modelId="{A1D1464F-6C2B-4701-8BD3-1C7DA8D280D1}" type="pres">
      <dgm:prSet presAssocID="{CF923F40-380C-49F9-9F8E-164F96F78795}" presName="Parent4" presStyleLbl="revTx" presStyleIdx="0" presStyleCnt="0">
        <dgm:presLayoutVars>
          <dgm:chMax val="1"/>
          <dgm:chPref val="1"/>
          <dgm:bulletEnabled val="1"/>
        </dgm:presLayoutVars>
      </dgm:prSet>
      <dgm:spPr/>
    </dgm:pt>
    <dgm:pt modelId="{99BD3D66-5FB0-4216-836D-3BB39D2D3155}" type="pres">
      <dgm:prSet presAssocID="{C29EB47D-AE98-4B2C-98B1-2F6B682D9C73}" presName="Accent3" presStyleCnt="0"/>
      <dgm:spPr/>
    </dgm:pt>
    <dgm:pt modelId="{BBA7ACA8-D4C8-4308-96E4-16D1CF7DFD0C}" type="pres">
      <dgm:prSet presAssocID="{C29EB47D-AE98-4B2C-98B1-2F6B682D9C73}" presName="Accent" presStyleLbl="node1" presStyleIdx="5" presStyleCnt="8"/>
      <dgm:spPr/>
    </dgm:pt>
    <dgm:pt modelId="{97A0F829-382D-4A4C-AE8C-0DC9DB495C2F}" type="pres">
      <dgm:prSet presAssocID="{C29EB47D-AE98-4B2C-98B1-2F6B682D9C73}" presName="ParentBackground3" presStyleCnt="0"/>
      <dgm:spPr/>
    </dgm:pt>
    <dgm:pt modelId="{EAB8E25E-5C16-475C-B8F1-4C7840EDFF89}" type="pres">
      <dgm:prSet presAssocID="{C29EB47D-AE98-4B2C-98B1-2F6B682D9C73}" presName="ParentBackground" presStyleLbl="fgAcc1" presStyleIdx="5" presStyleCnt="8"/>
      <dgm:spPr/>
    </dgm:pt>
    <dgm:pt modelId="{A34AA1AB-54D4-4E92-8E98-409F2B244159}" type="pres">
      <dgm:prSet presAssocID="{C29EB47D-AE98-4B2C-98B1-2F6B682D9C73}" presName="Parent3" presStyleLbl="revTx" presStyleIdx="0" presStyleCnt="0">
        <dgm:presLayoutVars>
          <dgm:chMax val="1"/>
          <dgm:chPref val="1"/>
          <dgm:bulletEnabled val="1"/>
        </dgm:presLayoutVars>
      </dgm:prSet>
      <dgm:spPr/>
    </dgm:pt>
    <dgm:pt modelId="{6D5E8F96-0B45-431D-A8F5-93692CC6A570}" type="pres">
      <dgm:prSet presAssocID="{D6FD231B-1B47-4444-B84F-6D6EFBC086F1}" presName="Accent2" presStyleCnt="0"/>
      <dgm:spPr/>
    </dgm:pt>
    <dgm:pt modelId="{D6CB21D4-B0A1-4BD3-B948-7531441FBC54}" type="pres">
      <dgm:prSet presAssocID="{D6FD231B-1B47-4444-B84F-6D6EFBC086F1}" presName="Accent" presStyleLbl="node1" presStyleIdx="6" presStyleCnt="8"/>
      <dgm:spPr>
        <a:solidFill>
          <a:srgbClr val="3C3C41"/>
        </a:solidFill>
      </dgm:spPr>
    </dgm:pt>
    <dgm:pt modelId="{D2B4980F-E9A9-4759-B96B-F6F68795A922}" type="pres">
      <dgm:prSet presAssocID="{D6FD231B-1B47-4444-B84F-6D6EFBC086F1}" presName="ParentBackground2" presStyleCnt="0"/>
      <dgm:spPr/>
    </dgm:pt>
    <dgm:pt modelId="{0F5C23FB-987D-4A63-B84F-65A888CB8590}" type="pres">
      <dgm:prSet presAssocID="{D6FD231B-1B47-4444-B84F-6D6EFBC086F1}" presName="ParentBackground" presStyleLbl="fgAcc1" presStyleIdx="6" presStyleCnt="8"/>
      <dgm:spPr/>
    </dgm:pt>
    <dgm:pt modelId="{4F93C250-0502-43CD-BFC3-4BC4724C5471}" type="pres">
      <dgm:prSet presAssocID="{D6FD231B-1B47-4444-B84F-6D6EFBC086F1}" presName="Parent2" presStyleLbl="revTx" presStyleIdx="0" presStyleCnt="0">
        <dgm:presLayoutVars>
          <dgm:chMax val="1"/>
          <dgm:chPref val="1"/>
          <dgm:bulletEnabled val="1"/>
        </dgm:presLayoutVars>
      </dgm:prSet>
      <dgm:spPr/>
    </dgm:pt>
    <dgm:pt modelId="{6B689535-5AA8-4795-87E0-399C4616A32B}" type="pres">
      <dgm:prSet presAssocID="{510EE2AB-B982-4E8D-BC5B-99E7D40068BB}" presName="Accent1" presStyleCnt="0"/>
      <dgm:spPr/>
    </dgm:pt>
    <dgm:pt modelId="{05BB3A03-BCAF-4DCA-BB4F-F11B2BACC93F}" type="pres">
      <dgm:prSet presAssocID="{510EE2AB-B982-4E8D-BC5B-99E7D40068BB}" presName="Accent" presStyleLbl="node1" presStyleIdx="7" presStyleCnt="8"/>
      <dgm:spPr>
        <a:solidFill>
          <a:srgbClr val="3C3C41"/>
        </a:solidFill>
      </dgm:spPr>
    </dgm:pt>
    <dgm:pt modelId="{5F396793-180D-4E71-A89A-497DFEC59A08}" type="pres">
      <dgm:prSet presAssocID="{510EE2AB-B982-4E8D-BC5B-99E7D40068BB}" presName="ParentBackground1" presStyleCnt="0"/>
      <dgm:spPr/>
    </dgm:pt>
    <dgm:pt modelId="{D2415A7F-C508-4BDA-A0BC-F3971FBE85A5}" type="pres">
      <dgm:prSet presAssocID="{510EE2AB-B982-4E8D-BC5B-99E7D40068BB}" presName="ParentBackground" presStyleLbl="fgAcc1" presStyleIdx="7" presStyleCnt="8"/>
      <dgm:spPr/>
    </dgm:pt>
    <dgm:pt modelId="{684FB3F0-2835-4DD0-9983-B787A0A849A1}" type="pres">
      <dgm:prSet presAssocID="{510EE2AB-B982-4E8D-BC5B-99E7D40068BB}" presName="Parent1" presStyleLbl="revTx" presStyleIdx="0" presStyleCnt="0">
        <dgm:presLayoutVars>
          <dgm:chMax val="1"/>
          <dgm:chPref val="1"/>
          <dgm:bulletEnabled val="1"/>
        </dgm:presLayoutVars>
      </dgm:prSet>
      <dgm:spPr/>
    </dgm:pt>
  </dgm:ptLst>
  <dgm:cxnLst>
    <dgm:cxn modelId="{A7D3ED01-06B4-434C-BAB6-BFD7102B0B3D}" type="presOf" srcId="{510EE2AB-B982-4E8D-BC5B-99E7D40068BB}" destId="{684FB3F0-2835-4DD0-9983-B787A0A849A1}" srcOrd="1" destOrd="0" presId="urn:microsoft.com/office/officeart/2011/layout/CircleProcess"/>
    <dgm:cxn modelId="{FC64C306-8F0A-43F1-B515-B4AFDEE34F44}" type="presOf" srcId="{C7971213-7648-478C-B313-F101234D7976}" destId="{F39B1EDF-BB17-4142-A45A-49B9ECEFEAE2}" srcOrd="0" destOrd="0" presId="urn:microsoft.com/office/officeart/2011/layout/CircleProcess"/>
    <dgm:cxn modelId="{E74A440B-602A-4EC7-A1AE-703938D696CB}" srcId="{AC6FDB40-760E-4AA4-A8A1-0A579F72F262}" destId="{0C92B07D-3649-4442-B531-46F59636C9E0}" srcOrd="6" destOrd="0" parTransId="{6EF9E542-80F6-45A3-B055-D7669EB86F0F}" sibTransId="{C4D3F836-E29C-4A20-B91E-F34687BF73CC}"/>
    <dgm:cxn modelId="{25B7E20B-A372-443E-BAB2-68300336D202}" type="presOf" srcId="{DCE8BE4E-8913-46E9-8974-12440762CC30}" destId="{BCDF7212-D8EE-40DC-9EF1-42B04A81667E}" srcOrd="0" destOrd="0" presId="urn:microsoft.com/office/officeart/2011/layout/CircleProcess"/>
    <dgm:cxn modelId="{299B6B13-BC9A-44E2-8A7D-FBD8C5E4F628}" srcId="{AC6FDB40-760E-4AA4-A8A1-0A579F72F262}" destId="{C29EB47D-AE98-4B2C-98B1-2F6B682D9C73}" srcOrd="2" destOrd="0" parTransId="{5582ACF9-FF74-4F52-BDFF-8439A796DD1F}" sibTransId="{E5842CC1-77A4-43E7-94E0-320C86670ED6}"/>
    <dgm:cxn modelId="{33124415-FBA3-4402-B830-8769FFA333F4}" srcId="{AC6FDB40-760E-4AA4-A8A1-0A579F72F262}" destId="{58CD635F-0A87-47AF-99EF-4EE4155DEA34}" srcOrd="5" destOrd="0" parTransId="{A93317D1-C3C3-40C3-A936-3B6987A18CE1}" sibTransId="{999509F1-9C87-4FFB-B1E8-8968DE13B5B8}"/>
    <dgm:cxn modelId="{E83C0C35-84F9-4FFE-938B-8F2321A175F6}" srcId="{AC6FDB40-760E-4AA4-A8A1-0A579F72F262}" destId="{C7971213-7648-478C-B313-F101234D7976}" srcOrd="7" destOrd="0" parTransId="{DA78B545-6653-4456-B403-A81404B576D6}" sibTransId="{AF5AF458-7F76-4291-9898-DD954B0091D2}"/>
    <dgm:cxn modelId="{5AAB6037-65BD-494B-891A-4BDC92350C73}" srcId="{AC6FDB40-760E-4AA4-A8A1-0A579F72F262}" destId="{CF923F40-380C-49F9-9F8E-164F96F78795}" srcOrd="3" destOrd="0" parTransId="{03212195-3132-49AF-90AD-9BE69EB3636F}" sibTransId="{4BCE541F-44D3-4E91-AEFC-E3A562624F66}"/>
    <dgm:cxn modelId="{8120E761-ABC1-41EE-AAA5-D9043CAAEFFD}" type="presOf" srcId="{CF923F40-380C-49F9-9F8E-164F96F78795}" destId="{A1D1464F-6C2B-4701-8BD3-1C7DA8D280D1}" srcOrd="1" destOrd="0" presId="urn:microsoft.com/office/officeart/2011/layout/CircleProcess"/>
    <dgm:cxn modelId="{7A413F48-447C-4BF1-ADA9-AED3A51D22A1}" type="presOf" srcId="{C29EB47D-AE98-4B2C-98B1-2F6B682D9C73}" destId="{EAB8E25E-5C16-475C-B8F1-4C7840EDFF89}" srcOrd="0" destOrd="0" presId="urn:microsoft.com/office/officeart/2011/layout/CircleProcess"/>
    <dgm:cxn modelId="{EAE8F14C-B38E-4172-BC59-17BFF2B32250}" type="presOf" srcId="{0C92B07D-3649-4442-B531-46F59636C9E0}" destId="{7AECD71C-FE31-4BBA-A9DF-5477EED73320}" srcOrd="0" destOrd="0" presId="urn:microsoft.com/office/officeart/2011/layout/CircleProcess"/>
    <dgm:cxn modelId="{95FF634F-4C1E-43D5-9A0F-F2D172E38B2A}" type="presOf" srcId="{0C92B07D-3649-4442-B531-46F59636C9E0}" destId="{9BBE89B6-B424-4E09-A97D-20AED31FD9C7}" srcOrd="1" destOrd="0" presId="urn:microsoft.com/office/officeart/2011/layout/CircleProcess"/>
    <dgm:cxn modelId="{ADE41053-DFCE-4A66-B264-6E2BCD51E2DF}" type="presOf" srcId="{C29EB47D-AE98-4B2C-98B1-2F6B682D9C73}" destId="{A34AA1AB-54D4-4E92-8E98-409F2B244159}" srcOrd="1" destOrd="0" presId="urn:microsoft.com/office/officeart/2011/layout/CircleProcess"/>
    <dgm:cxn modelId="{CA24AA7D-E51F-416D-A0E6-9A029311187F}" type="presOf" srcId="{C7971213-7648-478C-B313-F101234D7976}" destId="{01704D6E-6FB9-495C-896C-1E92F3F746A3}" srcOrd="1" destOrd="0" presId="urn:microsoft.com/office/officeart/2011/layout/CircleProcess"/>
    <dgm:cxn modelId="{31C94DAF-85F6-4D36-998A-4CF36D9B267B}" type="presOf" srcId="{CF923F40-380C-49F9-9F8E-164F96F78795}" destId="{13FE4E83-8546-4B99-A190-6E00A3BF6C4F}" srcOrd="0" destOrd="0" presId="urn:microsoft.com/office/officeart/2011/layout/CircleProcess"/>
    <dgm:cxn modelId="{82C6BEB3-09AB-4FF7-839A-024657151816}" srcId="{AC6FDB40-760E-4AA4-A8A1-0A579F72F262}" destId="{D6FD231B-1B47-4444-B84F-6D6EFBC086F1}" srcOrd="1" destOrd="0" parTransId="{D02F5947-268B-4674-A74C-1B710E4CE67F}" sibTransId="{33F1CED5-498D-419A-82F0-14DB08C6870D}"/>
    <dgm:cxn modelId="{B8F71AB7-CA3E-4142-90EC-282DE039DB97}" srcId="{AC6FDB40-760E-4AA4-A8A1-0A579F72F262}" destId="{510EE2AB-B982-4E8D-BC5B-99E7D40068BB}" srcOrd="0" destOrd="0" parTransId="{504D8AC3-8BCE-44DD-8F31-63040F4C1B2D}" sibTransId="{2352186B-23B8-4179-9DD3-8A1DB4095660}"/>
    <dgm:cxn modelId="{05FF6AB8-AAD3-4A82-B0E1-4687836496DE}" type="presOf" srcId="{D6FD231B-1B47-4444-B84F-6D6EFBC086F1}" destId="{0F5C23FB-987D-4A63-B84F-65A888CB8590}" srcOrd="0" destOrd="0" presId="urn:microsoft.com/office/officeart/2011/layout/CircleProcess"/>
    <dgm:cxn modelId="{67A95CBA-CA78-4BE0-A858-E54D5D6A5A91}" type="presOf" srcId="{AC6FDB40-760E-4AA4-A8A1-0A579F72F262}" destId="{379621ED-E6C3-4AE3-BE30-15D54E42FA94}" srcOrd="0" destOrd="0" presId="urn:microsoft.com/office/officeart/2011/layout/CircleProcess"/>
    <dgm:cxn modelId="{0E4DC2D7-0ECA-48F5-ABA5-45D637737169}" type="presOf" srcId="{58CD635F-0A87-47AF-99EF-4EE4155DEA34}" destId="{A3567FD7-4EB2-4ECB-81C6-B8DA103F949D}" srcOrd="0" destOrd="0" presId="urn:microsoft.com/office/officeart/2011/layout/CircleProcess"/>
    <dgm:cxn modelId="{64F974E3-02FB-4FA1-8AC0-AB2ED3F3AB7F}" type="presOf" srcId="{58CD635F-0A87-47AF-99EF-4EE4155DEA34}" destId="{A0400CE3-6D31-4394-8687-18D62CE91975}" srcOrd="1" destOrd="0" presId="urn:microsoft.com/office/officeart/2011/layout/CircleProcess"/>
    <dgm:cxn modelId="{3529CBE3-D69D-41A0-8041-7E461E425068}" type="presOf" srcId="{D6FD231B-1B47-4444-B84F-6D6EFBC086F1}" destId="{4F93C250-0502-43CD-BFC3-4BC4724C5471}" srcOrd="1" destOrd="0" presId="urn:microsoft.com/office/officeart/2011/layout/CircleProcess"/>
    <dgm:cxn modelId="{0701A7E6-448F-4491-B01B-1DB9B01E072C}" type="presOf" srcId="{DCE8BE4E-8913-46E9-8974-12440762CC30}" destId="{857119B6-1111-4BC5-A21B-C2F74088D0CC}" srcOrd="1" destOrd="0" presId="urn:microsoft.com/office/officeart/2011/layout/CircleProcess"/>
    <dgm:cxn modelId="{0EC817ED-7C5C-4BBE-B6EB-2A45732B4272}" srcId="{AC6FDB40-760E-4AA4-A8A1-0A579F72F262}" destId="{DCE8BE4E-8913-46E9-8974-12440762CC30}" srcOrd="4" destOrd="0" parTransId="{1D3EF4FF-1E86-4571-B867-CA660B752DE2}" sibTransId="{F3C9281B-C6F1-4652-8174-531D91E58452}"/>
    <dgm:cxn modelId="{B45B20F4-F29C-41FF-AF83-0EB12C6D6ECF}" type="presOf" srcId="{510EE2AB-B982-4E8D-BC5B-99E7D40068BB}" destId="{D2415A7F-C508-4BDA-A0BC-F3971FBE85A5}" srcOrd="0" destOrd="0" presId="urn:microsoft.com/office/officeart/2011/layout/CircleProcess"/>
    <dgm:cxn modelId="{79AA7F6F-E075-454D-906F-5B74DFA364F7}" type="presParOf" srcId="{379621ED-E6C3-4AE3-BE30-15D54E42FA94}" destId="{4A4DE90E-7A27-4E6E-855B-E9B5FE06E389}" srcOrd="0" destOrd="0" presId="urn:microsoft.com/office/officeart/2011/layout/CircleProcess"/>
    <dgm:cxn modelId="{99934BD6-858D-45A8-971B-A1BC247C4BB1}" type="presParOf" srcId="{4A4DE90E-7A27-4E6E-855B-E9B5FE06E389}" destId="{281D63FF-7869-4C3D-9097-FA3FD6BD5D10}" srcOrd="0" destOrd="0" presId="urn:microsoft.com/office/officeart/2011/layout/CircleProcess"/>
    <dgm:cxn modelId="{79162026-00EA-4AB5-BCD4-5577F1FE389C}" type="presParOf" srcId="{379621ED-E6C3-4AE3-BE30-15D54E42FA94}" destId="{D888A96C-915E-4476-9054-5D0D2ECF48C5}" srcOrd="1" destOrd="0" presId="urn:microsoft.com/office/officeart/2011/layout/CircleProcess"/>
    <dgm:cxn modelId="{901DBF5A-B530-4369-B40A-2F44F623C5E7}" type="presParOf" srcId="{D888A96C-915E-4476-9054-5D0D2ECF48C5}" destId="{F39B1EDF-BB17-4142-A45A-49B9ECEFEAE2}" srcOrd="0" destOrd="0" presId="urn:microsoft.com/office/officeart/2011/layout/CircleProcess"/>
    <dgm:cxn modelId="{B90B1555-5F0B-4137-9AD8-6B7BF414DAAA}" type="presParOf" srcId="{379621ED-E6C3-4AE3-BE30-15D54E42FA94}" destId="{01704D6E-6FB9-495C-896C-1E92F3F746A3}" srcOrd="2" destOrd="0" presId="urn:microsoft.com/office/officeart/2011/layout/CircleProcess"/>
    <dgm:cxn modelId="{993685E9-E976-42F4-B79C-9AC89FECE445}" type="presParOf" srcId="{379621ED-E6C3-4AE3-BE30-15D54E42FA94}" destId="{6F42A88C-82AA-4DAE-A76E-5AFE067CBA85}" srcOrd="3" destOrd="0" presId="urn:microsoft.com/office/officeart/2011/layout/CircleProcess"/>
    <dgm:cxn modelId="{9B900BCB-70F6-4DDB-859C-235C9DE342D9}" type="presParOf" srcId="{6F42A88C-82AA-4DAE-A76E-5AFE067CBA85}" destId="{1C0576B5-1398-4DE8-A590-CF09DDD9DE50}" srcOrd="0" destOrd="0" presId="urn:microsoft.com/office/officeart/2011/layout/CircleProcess"/>
    <dgm:cxn modelId="{D76E5C61-EA5D-483E-8245-D4C6DB574DC2}" type="presParOf" srcId="{379621ED-E6C3-4AE3-BE30-15D54E42FA94}" destId="{5BCDBE32-9442-4B12-B7E5-CE9074138047}" srcOrd="4" destOrd="0" presId="urn:microsoft.com/office/officeart/2011/layout/CircleProcess"/>
    <dgm:cxn modelId="{267346B8-C965-45AE-9822-7E4BAB3CBBB5}" type="presParOf" srcId="{5BCDBE32-9442-4B12-B7E5-CE9074138047}" destId="{7AECD71C-FE31-4BBA-A9DF-5477EED73320}" srcOrd="0" destOrd="0" presId="urn:microsoft.com/office/officeart/2011/layout/CircleProcess"/>
    <dgm:cxn modelId="{C3C12535-BC2F-4D2A-938B-A5E4EBD904E2}" type="presParOf" srcId="{379621ED-E6C3-4AE3-BE30-15D54E42FA94}" destId="{9BBE89B6-B424-4E09-A97D-20AED31FD9C7}" srcOrd="5" destOrd="0" presId="urn:microsoft.com/office/officeart/2011/layout/CircleProcess"/>
    <dgm:cxn modelId="{444F16EC-7A19-4D9C-A307-332DDFCB9E3F}" type="presParOf" srcId="{379621ED-E6C3-4AE3-BE30-15D54E42FA94}" destId="{2F0538FC-B9A4-4907-BBEA-82E9D1459BE5}" srcOrd="6" destOrd="0" presId="urn:microsoft.com/office/officeart/2011/layout/CircleProcess"/>
    <dgm:cxn modelId="{A42A35FD-4B1C-4D1B-B58E-FD4CB6E234C5}" type="presParOf" srcId="{2F0538FC-B9A4-4907-BBEA-82E9D1459BE5}" destId="{E3C0F13F-1C8D-4F35-BC06-297D50D8628D}" srcOrd="0" destOrd="0" presId="urn:microsoft.com/office/officeart/2011/layout/CircleProcess"/>
    <dgm:cxn modelId="{7B3EBC75-4DB7-4743-B326-199EDE9D4C2C}" type="presParOf" srcId="{379621ED-E6C3-4AE3-BE30-15D54E42FA94}" destId="{74EB94FF-B981-4115-A738-D0393F13FC52}" srcOrd="7" destOrd="0" presId="urn:microsoft.com/office/officeart/2011/layout/CircleProcess"/>
    <dgm:cxn modelId="{8249FCF5-7F41-4E3D-9F06-7CA08E28B974}" type="presParOf" srcId="{74EB94FF-B981-4115-A738-D0393F13FC52}" destId="{A3567FD7-4EB2-4ECB-81C6-B8DA103F949D}" srcOrd="0" destOrd="0" presId="urn:microsoft.com/office/officeart/2011/layout/CircleProcess"/>
    <dgm:cxn modelId="{AD4B50C7-321D-4A45-AC04-F8DC4EE53E53}" type="presParOf" srcId="{379621ED-E6C3-4AE3-BE30-15D54E42FA94}" destId="{A0400CE3-6D31-4394-8687-18D62CE91975}" srcOrd="8" destOrd="0" presId="urn:microsoft.com/office/officeart/2011/layout/CircleProcess"/>
    <dgm:cxn modelId="{88F8664C-F037-4BE7-8016-9CB3BF1D60A6}" type="presParOf" srcId="{379621ED-E6C3-4AE3-BE30-15D54E42FA94}" destId="{7FE39C50-77C5-4D04-927E-CEBB92E0FA8F}" srcOrd="9" destOrd="0" presId="urn:microsoft.com/office/officeart/2011/layout/CircleProcess"/>
    <dgm:cxn modelId="{D4AB7FC3-5876-4DCE-89A2-EFC0C007E006}" type="presParOf" srcId="{7FE39C50-77C5-4D04-927E-CEBB92E0FA8F}" destId="{6A74C9F2-9E05-42D7-819C-AD8C5A18A485}" srcOrd="0" destOrd="0" presId="urn:microsoft.com/office/officeart/2011/layout/CircleProcess"/>
    <dgm:cxn modelId="{5C4287CB-0112-4750-90C0-A4296855EB98}" type="presParOf" srcId="{379621ED-E6C3-4AE3-BE30-15D54E42FA94}" destId="{344AF5F6-4160-4806-A5A5-8B9130FDFE6C}" srcOrd="10" destOrd="0" presId="urn:microsoft.com/office/officeart/2011/layout/CircleProcess"/>
    <dgm:cxn modelId="{11F7C018-16F1-4010-ADB4-E27602D9C1C8}" type="presParOf" srcId="{344AF5F6-4160-4806-A5A5-8B9130FDFE6C}" destId="{BCDF7212-D8EE-40DC-9EF1-42B04A81667E}" srcOrd="0" destOrd="0" presId="urn:microsoft.com/office/officeart/2011/layout/CircleProcess"/>
    <dgm:cxn modelId="{5965A56A-D527-4C64-8394-2EE6A68EB29F}" type="presParOf" srcId="{379621ED-E6C3-4AE3-BE30-15D54E42FA94}" destId="{857119B6-1111-4BC5-A21B-C2F74088D0CC}" srcOrd="11" destOrd="0" presId="urn:microsoft.com/office/officeart/2011/layout/CircleProcess"/>
    <dgm:cxn modelId="{DA49C02B-A4AF-40A0-AB7C-389B9B6D2061}" type="presParOf" srcId="{379621ED-E6C3-4AE3-BE30-15D54E42FA94}" destId="{4C399BE8-8DEA-4054-AB28-A6A05C627B62}" srcOrd="12" destOrd="0" presId="urn:microsoft.com/office/officeart/2011/layout/CircleProcess"/>
    <dgm:cxn modelId="{5B5B25D7-3BB5-4124-BB1F-C24F20759021}" type="presParOf" srcId="{4C399BE8-8DEA-4054-AB28-A6A05C627B62}" destId="{2A8E3CD4-741C-4F36-9326-FBC181B66F2A}" srcOrd="0" destOrd="0" presId="urn:microsoft.com/office/officeart/2011/layout/CircleProcess"/>
    <dgm:cxn modelId="{29642776-6CF5-4A46-B9A3-CC9180C94866}" type="presParOf" srcId="{379621ED-E6C3-4AE3-BE30-15D54E42FA94}" destId="{39ED9927-A9C1-470C-A817-15CCAF67F3D3}" srcOrd="13" destOrd="0" presId="urn:microsoft.com/office/officeart/2011/layout/CircleProcess"/>
    <dgm:cxn modelId="{B289EEAC-E691-48C7-99E8-92E2D0A8FC66}" type="presParOf" srcId="{39ED9927-A9C1-470C-A817-15CCAF67F3D3}" destId="{13FE4E83-8546-4B99-A190-6E00A3BF6C4F}" srcOrd="0" destOrd="0" presId="urn:microsoft.com/office/officeart/2011/layout/CircleProcess"/>
    <dgm:cxn modelId="{87DFBD90-0C76-4167-9328-8A6BB57A22DC}" type="presParOf" srcId="{379621ED-E6C3-4AE3-BE30-15D54E42FA94}" destId="{A1D1464F-6C2B-4701-8BD3-1C7DA8D280D1}" srcOrd="14" destOrd="0" presId="urn:microsoft.com/office/officeart/2011/layout/CircleProcess"/>
    <dgm:cxn modelId="{66C88040-6A32-46B6-A01D-F0A46F8B8BF6}" type="presParOf" srcId="{379621ED-E6C3-4AE3-BE30-15D54E42FA94}" destId="{99BD3D66-5FB0-4216-836D-3BB39D2D3155}" srcOrd="15" destOrd="0" presId="urn:microsoft.com/office/officeart/2011/layout/CircleProcess"/>
    <dgm:cxn modelId="{22574DE1-71B4-460D-BFFA-407FAE77BDDC}" type="presParOf" srcId="{99BD3D66-5FB0-4216-836D-3BB39D2D3155}" destId="{BBA7ACA8-D4C8-4308-96E4-16D1CF7DFD0C}" srcOrd="0" destOrd="0" presId="urn:microsoft.com/office/officeart/2011/layout/CircleProcess"/>
    <dgm:cxn modelId="{DD63E8E6-A093-46CE-BBB3-7C43F1C0B277}" type="presParOf" srcId="{379621ED-E6C3-4AE3-BE30-15D54E42FA94}" destId="{97A0F829-382D-4A4C-AE8C-0DC9DB495C2F}" srcOrd="16" destOrd="0" presId="urn:microsoft.com/office/officeart/2011/layout/CircleProcess"/>
    <dgm:cxn modelId="{54F0709B-167F-4C07-84CA-1173260004BE}" type="presParOf" srcId="{97A0F829-382D-4A4C-AE8C-0DC9DB495C2F}" destId="{EAB8E25E-5C16-475C-B8F1-4C7840EDFF89}" srcOrd="0" destOrd="0" presId="urn:microsoft.com/office/officeart/2011/layout/CircleProcess"/>
    <dgm:cxn modelId="{C5669310-DC0E-4C09-BD8F-21B0A427950E}" type="presParOf" srcId="{379621ED-E6C3-4AE3-BE30-15D54E42FA94}" destId="{A34AA1AB-54D4-4E92-8E98-409F2B244159}" srcOrd="17" destOrd="0" presId="urn:microsoft.com/office/officeart/2011/layout/CircleProcess"/>
    <dgm:cxn modelId="{805598F8-2F24-4D08-88BF-21EC384DE71C}" type="presParOf" srcId="{379621ED-E6C3-4AE3-BE30-15D54E42FA94}" destId="{6D5E8F96-0B45-431D-A8F5-93692CC6A570}" srcOrd="18" destOrd="0" presId="urn:microsoft.com/office/officeart/2011/layout/CircleProcess"/>
    <dgm:cxn modelId="{E077F0DC-77BD-4A0D-A2ED-9BF94B89B2B2}" type="presParOf" srcId="{6D5E8F96-0B45-431D-A8F5-93692CC6A570}" destId="{D6CB21D4-B0A1-4BD3-B948-7531441FBC54}" srcOrd="0" destOrd="0" presId="urn:microsoft.com/office/officeart/2011/layout/CircleProcess"/>
    <dgm:cxn modelId="{C3F75CD2-BF8B-4EAB-9CB8-DD36E9840C32}" type="presParOf" srcId="{379621ED-E6C3-4AE3-BE30-15D54E42FA94}" destId="{D2B4980F-E9A9-4759-B96B-F6F68795A922}" srcOrd="19" destOrd="0" presId="urn:microsoft.com/office/officeart/2011/layout/CircleProcess"/>
    <dgm:cxn modelId="{53FB665A-6EF4-45C5-A087-82A3C8B12A77}" type="presParOf" srcId="{D2B4980F-E9A9-4759-B96B-F6F68795A922}" destId="{0F5C23FB-987D-4A63-B84F-65A888CB8590}" srcOrd="0" destOrd="0" presId="urn:microsoft.com/office/officeart/2011/layout/CircleProcess"/>
    <dgm:cxn modelId="{793B52D9-D670-4EDF-9FE7-BF2232FFA85D}" type="presParOf" srcId="{379621ED-E6C3-4AE3-BE30-15D54E42FA94}" destId="{4F93C250-0502-43CD-BFC3-4BC4724C5471}" srcOrd="20" destOrd="0" presId="urn:microsoft.com/office/officeart/2011/layout/CircleProcess"/>
    <dgm:cxn modelId="{D52941A8-3447-4FCA-BF5D-30D59C792320}" type="presParOf" srcId="{379621ED-E6C3-4AE3-BE30-15D54E42FA94}" destId="{6B689535-5AA8-4795-87E0-399C4616A32B}" srcOrd="21" destOrd="0" presId="urn:microsoft.com/office/officeart/2011/layout/CircleProcess"/>
    <dgm:cxn modelId="{DD4AE2B3-5A5F-44A9-87D5-B29D109DB8C8}" type="presParOf" srcId="{6B689535-5AA8-4795-87E0-399C4616A32B}" destId="{05BB3A03-BCAF-4DCA-BB4F-F11B2BACC93F}" srcOrd="0" destOrd="0" presId="urn:microsoft.com/office/officeart/2011/layout/CircleProcess"/>
    <dgm:cxn modelId="{EF1B7B3A-E7C6-40C5-8616-3CBBF63591DC}" type="presParOf" srcId="{379621ED-E6C3-4AE3-BE30-15D54E42FA94}" destId="{5F396793-180D-4E71-A89A-497DFEC59A08}" srcOrd="22" destOrd="0" presId="urn:microsoft.com/office/officeart/2011/layout/CircleProcess"/>
    <dgm:cxn modelId="{F7E54AB6-816E-4D90-B701-B7C05CF044B1}" type="presParOf" srcId="{5F396793-180D-4E71-A89A-497DFEC59A08}" destId="{D2415A7F-C508-4BDA-A0BC-F3971FBE85A5}" srcOrd="0" destOrd="0" presId="urn:microsoft.com/office/officeart/2011/layout/CircleProcess"/>
    <dgm:cxn modelId="{3DDFB473-9B0A-434A-A317-37F12A1AB817}" type="presParOf" srcId="{379621ED-E6C3-4AE3-BE30-15D54E42FA94}" destId="{684FB3F0-2835-4DD0-9983-B787A0A849A1}" srcOrd="23"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1BE97B6-C479-413C-BB1C-05588F836AB9}"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9C06C5E5-4B8D-4AF1-9067-CE8729FD3BE3}">
      <dgm:prSet phldrT="[Text]"/>
      <dgm:spPr>
        <a:solidFill>
          <a:srgbClr val="30E5D0"/>
        </a:solidFill>
      </dgm:spPr>
      <dgm:t>
        <a:bodyPr/>
        <a:lstStyle/>
        <a:p>
          <a:r>
            <a:rPr lang="en-US">
              <a:solidFill>
                <a:srgbClr val="000000"/>
              </a:solidFill>
            </a:rPr>
            <a:t>Fix Customizations</a:t>
          </a:r>
        </a:p>
      </dgm:t>
    </dgm:pt>
    <dgm:pt modelId="{A9C2C2ED-F62B-463E-994F-D1F840C82B16}" type="parTrans" cxnId="{9C0F9776-4477-46DF-83A9-591CF4D4FF74}">
      <dgm:prSet/>
      <dgm:spPr/>
      <dgm:t>
        <a:bodyPr/>
        <a:lstStyle/>
        <a:p>
          <a:endParaRPr lang="en-US"/>
        </a:p>
      </dgm:t>
    </dgm:pt>
    <dgm:pt modelId="{B1A098B1-C4AC-46BA-A6D2-85CCD0273A35}" type="sibTrans" cxnId="{9C0F9776-4477-46DF-83A9-591CF4D4FF74}">
      <dgm:prSet/>
      <dgm:spPr/>
      <dgm:t>
        <a:bodyPr/>
        <a:lstStyle/>
        <a:p>
          <a:endParaRPr lang="en-US"/>
        </a:p>
      </dgm:t>
    </dgm:pt>
    <dgm:pt modelId="{85A9DE2E-BE5D-484F-8133-A21930F65372}">
      <dgm:prSet phldrT="[Text]"/>
      <dgm:spPr>
        <a:solidFill>
          <a:srgbClr val="30E5D0"/>
        </a:solidFill>
      </dgm:spPr>
      <dgm:t>
        <a:bodyPr/>
        <a:lstStyle/>
        <a:p>
          <a:r>
            <a:rPr lang="en-US">
              <a:solidFill>
                <a:srgbClr val="000000"/>
              </a:solidFill>
            </a:rPr>
            <a:t>Update Solutions</a:t>
          </a:r>
        </a:p>
      </dgm:t>
    </dgm:pt>
    <dgm:pt modelId="{7A762575-FFF1-4906-BC92-B84F5B95320E}" type="parTrans" cxnId="{0CE55D61-43FF-441B-B006-5ADC386C2375}">
      <dgm:prSet/>
      <dgm:spPr/>
      <dgm:t>
        <a:bodyPr/>
        <a:lstStyle/>
        <a:p>
          <a:endParaRPr lang="en-US"/>
        </a:p>
      </dgm:t>
    </dgm:pt>
    <dgm:pt modelId="{BDE70F6E-942D-41A1-8181-B3C92F1C9B0C}" type="sibTrans" cxnId="{0CE55D61-43FF-441B-B006-5ADC386C2375}">
      <dgm:prSet/>
      <dgm:spPr/>
      <dgm:t>
        <a:bodyPr/>
        <a:lstStyle/>
        <a:p>
          <a:endParaRPr lang="en-US"/>
        </a:p>
      </dgm:t>
    </dgm:pt>
    <dgm:pt modelId="{BBE22E24-32C3-45BF-B6EA-6DC79CA4BD79}">
      <dgm:prSet phldrT="[Text]"/>
      <dgm:spPr>
        <a:solidFill>
          <a:srgbClr val="30E5D0"/>
        </a:solidFill>
      </dgm:spPr>
      <dgm:t>
        <a:bodyPr/>
        <a:lstStyle/>
        <a:p>
          <a:r>
            <a:rPr lang="en-US">
              <a:solidFill>
                <a:srgbClr val="000000"/>
              </a:solidFill>
            </a:rPr>
            <a:t>Re-Configure Integrations</a:t>
          </a:r>
        </a:p>
      </dgm:t>
    </dgm:pt>
    <dgm:pt modelId="{8A7B46A0-AFD9-42A0-A224-29D924919950}" type="parTrans" cxnId="{87B7DE1E-D138-4CA2-825B-EA3DFCEEB532}">
      <dgm:prSet/>
      <dgm:spPr/>
      <dgm:t>
        <a:bodyPr/>
        <a:lstStyle/>
        <a:p>
          <a:endParaRPr lang="en-US"/>
        </a:p>
      </dgm:t>
    </dgm:pt>
    <dgm:pt modelId="{74ED06BD-FA87-41C2-94E8-9072C6040E34}" type="sibTrans" cxnId="{87B7DE1E-D138-4CA2-825B-EA3DFCEEB532}">
      <dgm:prSet/>
      <dgm:spPr/>
      <dgm:t>
        <a:bodyPr/>
        <a:lstStyle/>
        <a:p>
          <a:endParaRPr lang="en-US"/>
        </a:p>
      </dgm:t>
    </dgm:pt>
    <dgm:pt modelId="{759B763F-8996-4A32-8FAC-A297A9CBD363}">
      <dgm:prSet phldrT="[Text]"/>
      <dgm:spPr>
        <a:solidFill>
          <a:srgbClr val="30E5D0"/>
        </a:solidFill>
      </dgm:spPr>
      <dgm:t>
        <a:bodyPr/>
        <a:lstStyle/>
        <a:p>
          <a:r>
            <a:rPr lang="en-US">
              <a:solidFill>
                <a:srgbClr val="000000"/>
              </a:solidFill>
            </a:rPr>
            <a:t>New Solutions / Apps</a:t>
          </a:r>
        </a:p>
      </dgm:t>
    </dgm:pt>
    <dgm:pt modelId="{266F25BA-0FBE-40BC-8FC6-552ADD329ECB}" type="parTrans" cxnId="{90B5607C-D0AA-49C7-ABF1-1DE2AE4E2276}">
      <dgm:prSet/>
      <dgm:spPr/>
      <dgm:t>
        <a:bodyPr/>
        <a:lstStyle/>
        <a:p>
          <a:endParaRPr lang="en-US"/>
        </a:p>
      </dgm:t>
    </dgm:pt>
    <dgm:pt modelId="{3F6C2BD1-D4FC-4A0B-A17A-30BF3FC1ECE6}" type="sibTrans" cxnId="{90B5607C-D0AA-49C7-ABF1-1DE2AE4E2276}">
      <dgm:prSet/>
      <dgm:spPr/>
      <dgm:t>
        <a:bodyPr/>
        <a:lstStyle/>
        <a:p>
          <a:endParaRPr lang="en-US"/>
        </a:p>
      </dgm:t>
    </dgm:pt>
    <dgm:pt modelId="{43C0B897-1C4E-4F5F-B6F7-E19AB53E8A6B}">
      <dgm:prSet phldrT="[Text]"/>
      <dgm:spPr>
        <a:solidFill>
          <a:srgbClr val="30E5D0"/>
        </a:solidFill>
      </dgm:spPr>
      <dgm:t>
        <a:bodyPr/>
        <a:lstStyle/>
        <a:p>
          <a:r>
            <a:rPr lang="en-US">
              <a:solidFill>
                <a:srgbClr val="000000"/>
              </a:solidFill>
            </a:rPr>
            <a:t>Transition to Unified Interface</a:t>
          </a:r>
        </a:p>
      </dgm:t>
    </dgm:pt>
    <dgm:pt modelId="{39E24C12-DB67-4E95-B3CD-6DDA22F5F1DD}" type="parTrans" cxnId="{8C066EFD-CDAC-4A33-B24C-7A5E72B889BB}">
      <dgm:prSet/>
      <dgm:spPr/>
      <dgm:t>
        <a:bodyPr/>
        <a:lstStyle/>
        <a:p>
          <a:endParaRPr lang="en-US"/>
        </a:p>
      </dgm:t>
    </dgm:pt>
    <dgm:pt modelId="{B53CCA37-4211-4B2A-8027-91ECB659AEBE}" type="sibTrans" cxnId="{8C066EFD-CDAC-4A33-B24C-7A5E72B889BB}">
      <dgm:prSet/>
      <dgm:spPr/>
      <dgm:t>
        <a:bodyPr/>
        <a:lstStyle/>
        <a:p>
          <a:endParaRPr lang="en-US"/>
        </a:p>
      </dgm:t>
    </dgm:pt>
    <dgm:pt modelId="{A731A268-928E-4694-87DD-0ED9718F38C5}">
      <dgm:prSet phldrT="[Text]"/>
      <dgm:spPr>
        <a:solidFill>
          <a:srgbClr val="30E5D0"/>
        </a:solidFill>
      </dgm:spPr>
      <dgm:t>
        <a:bodyPr/>
        <a:lstStyle/>
        <a:p>
          <a:r>
            <a:rPr lang="en-US">
              <a:solidFill>
                <a:srgbClr val="000000"/>
              </a:solidFill>
            </a:rPr>
            <a:t>User Onboard</a:t>
          </a:r>
        </a:p>
      </dgm:t>
    </dgm:pt>
    <dgm:pt modelId="{3E64DD80-CA87-46C6-8ABB-F9A0637AE305}" type="parTrans" cxnId="{9329659E-629A-448B-B07C-7437B9A9F98F}">
      <dgm:prSet/>
      <dgm:spPr/>
      <dgm:t>
        <a:bodyPr/>
        <a:lstStyle/>
        <a:p>
          <a:endParaRPr lang="en-US"/>
        </a:p>
      </dgm:t>
    </dgm:pt>
    <dgm:pt modelId="{4D66EA9C-57C7-45D0-B0C6-0AF1732AE938}" type="sibTrans" cxnId="{9329659E-629A-448B-B07C-7437B9A9F98F}">
      <dgm:prSet/>
      <dgm:spPr/>
      <dgm:t>
        <a:bodyPr/>
        <a:lstStyle/>
        <a:p>
          <a:endParaRPr lang="en-US"/>
        </a:p>
      </dgm:t>
    </dgm:pt>
    <dgm:pt modelId="{F47781F0-856B-4873-9B27-93547CF35F4A}" type="pres">
      <dgm:prSet presAssocID="{E1BE97B6-C479-413C-BB1C-05588F836AB9}" presName="CompostProcess" presStyleCnt="0">
        <dgm:presLayoutVars>
          <dgm:dir/>
          <dgm:resizeHandles val="exact"/>
        </dgm:presLayoutVars>
      </dgm:prSet>
      <dgm:spPr/>
    </dgm:pt>
    <dgm:pt modelId="{712898D1-6FD8-437B-920F-2C94DECCBB67}" type="pres">
      <dgm:prSet presAssocID="{E1BE97B6-C479-413C-BB1C-05588F836AB9}" presName="arrow" presStyleLbl="bgShp" presStyleIdx="0" presStyleCnt="1"/>
      <dgm:spPr>
        <a:solidFill>
          <a:srgbClr val="EBEBEB"/>
        </a:solidFill>
      </dgm:spPr>
    </dgm:pt>
    <dgm:pt modelId="{1000BB08-B211-4E79-A317-A2FBC8EF03FC}" type="pres">
      <dgm:prSet presAssocID="{E1BE97B6-C479-413C-BB1C-05588F836AB9}" presName="linearProcess" presStyleCnt="0"/>
      <dgm:spPr/>
    </dgm:pt>
    <dgm:pt modelId="{76AA16A5-E3FC-4BCD-A550-F5C995D174EA}" type="pres">
      <dgm:prSet presAssocID="{9C06C5E5-4B8D-4AF1-9067-CE8729FD3BE3}" presName="textNode" presStyleLbl="node1" presStyleIdx="0" presStyleCnt="6">
        <dgm:presLayoutVars>
          <dgm:bulletEnabled val="1"/>
        </dgm:presLayoutVars>
      </dgm:prSet>
      <dgm:spPr/>
    </dgm:pt>
    <dgm:pt modelId="{E8175C91-908C-43FC-A5BA-BEED87C82BAE}" type="pres">
      <dgm:prSet presAssocID="{B1A098B1-C4AC-46BA-A6D2-85CCD0273A35}" presName="sibTrans" presStyleCnt="0"/>
      <dgm:spPr/>
    </dgm:pt>
    <dgm:pt modelId="{C76C2803-444C-43D8-906E-9F4C9447CD24}" type="pres">
      <dgm:prSet presAssocID="{85A9DE2E-BE5D-484F-8133-A21930F65372}" presName="textNode" presStyleLbl="node1" presStyleIdx="1" presStyleCnt="6">
        <dgm:presLayoutVars>
          <dgm:bulletEnabled val="1"/>
        </dgm:presLayoutVars>
      </dgm:prSet>
      <dgm:spPr/>
    </dgm:pt>
    <dgm:pt modelId="{77D6E9EF-966A-4A06-A865-AA9E9308A6EA}" type="pres">
      <dgm:prSet presAssocID="{BDE70F6E-942D-41A1-8181-B3C92F1C9B0C}" presName="sibTrans" presStyleCnt="0"/>
      <dgm:spPr/>
    </dgm:pt>
    <dgm:pt modelId="{06132D92-9413-439A-8155-9B231048E0C1}" type="pres">
      <dgm:prSet presAssocID="{BBE22E24-32C3-45BF-B6EA-6DC79CA4BD79}" presName="textNode" presStyleLbl="node1" presStyleIdx="2" presStyleCnt="6">
        <dgm:presLayoutVars>
          <dgm:bulletEnabled val="1"/>
        </dgm:presLayoutVars>
      </dgm:prSet>
      <dgm:spPr/>
    </dgm:pt>
    <dgm:pt modelId="{2B2E4609-3769-4D53-9C1F-DAE9E7C815F0}" type="pres">
      <dgm:prSet presAssocID="{74ED06BD-FA87-41C2-94E8-9072C6040E34}" presName="sibTrans" presStyleCnt="0"/>
      <dgm:spPr/>
    </dgm:pt>
    <dgm:pt modelId="{D8FABB68-2AC3-4AC1-BFC3-1C0CA22A2A9B}" type="pres">
      <dgm:prSet presAssocID="{759B763F-8996-4A32-8FAC-A297A9CBD363}" presName="textNode" presStyleLbl="node1" presStyleIdx="3" presStyleCnt="6">
        <dgm:presLayoutVars>
          <dgm:bulletEnabled val="1"/>
        </dgm:presLayoutVars>
      </dgm:prSet>
      <dgm:spPr/>
    </dgm:pt>
    <dgm:pt modelId="{A6F9F7E3-ACCB-4E6B-9146-6F474C333916}" type="pres">
      <dgm:prSet presAssocID="{3F6C2BD1-D4FC-4A0B-A17A-30BF3FC1ECE6}" presName="sibTrans" presStyleCnt="0"/>
      <dgm:spPr/>
    </dgm:pt>
    <dgm:pt modelId="{2081C9B3-4452-425D-AC7F-58C3E392DB68}" type="pres">
      <dgm:prSet presAssocID="{43C0B897-1C4E-4F5F-B6F7-E19AB53E8A6B}" presName="textNode" presStyleLbl="node1" presStyleIdx="4" presStyleCnt="6">
        <dgm:presLayoutVars>
          <dgm:bulletEnabled val="1"/>
        </dgm:presLayoutVars>
      </dgm:prSet>
      <dgm:spPr/>
    </dgm:pt>
    <dgm:pt modelId="{785BB3E2-1223-4B2E-A490-9C66AD47F864}" type="pres">
      <dgm:prSet presAssocID="{B53CCA37-4211-4B2A-8027-91ECB659AEBE}" presName="sibTrans" presStyleCnt="0"/>
      <dgm:spPr/>
    </dgm:pt>
    <dgm:pt modelId="{D34C1510-2F02-4940-A261-5846520AB2AC}" type="pres">
      <dgm:prSet presAssocID="{A731A268-928E-4694-87DD-0ED9718F38C5}" presName="textNode" presStyleLbl="node1" presStyleIdx="5" presStyleCnt="6">
        <dgm:presLayoutVars>
          <dgm:bulletEnabled val="1"/>
        </dgm:presLayoutVars>
      </dgm:prSet>
      <dgm:spPr/>
    </dgm:pt>
  </dgm:ptLst>
  <dgm:cxnLst>
    <dgm:cxn modelId="{6C743E0C-97DB-455E-A00E-DC98D237AE7D}" type="presOf" srcId="{BBE22E24-32C3-45BF-B6EA-6DC79CA4BD79}" destId="{06132D92-9413-439A-8155-9B231048E0C1}" srcOrd="0" destOrd="0" presId="urn:microsoft.com/office/officeart/2005/8/layout/hProcess9"/>
    <dgm:cxn modelId="{EE09491C-6D35-47EC-B684-3B6891D7BD0F}" type="presOf" srcId="{85A9DE2E-BE5D-484F-8133-A21930F65372}" destId="{C76C2803-444C-43D8-906E-9F4C9447CD24}" srcOrd="0" destOrd="0" presId="urn:microsoft.com/office/officeart/2005/8/layout/hProcess9"/>
    <dgm:cxn modelId="{87B7DE1E-D138-4CA2-825B-EA3DFCEEB532}" srcId="{E1BE97B6-C479-413C-BB1C-05588F836AB9}" destId="{BBE22E24-32C3-45BF-B6EA-6DC79CA4BD79}" srcOrd="2" destOrd="0" parTransId="{8A7B46A0-AFD9-42A0-A224-29D924919950}" sibTransId="{74ED06BD-FA87-41C2-94E8-9072C6040E34}"/>
    <dgm:cxn modelId="{0CE55D61-43FF-441B-B006-5ADC386C2375}" srcId="{E1BE97B6-C479-413C-BB1C-05588F836AB9}" destId="{85A9DE2E-BE5D-484F-8133-A21930F65372}" srcOrd="1" destOrd="0" parTransId="{7A762575-FFF1-4906-BC92-B84F5B95320E}" sibTransId="{BDE70F6E-942D-41A1-8181-B3C92F1C9B0C}"/>
    <dgm:cxn modelId="{9511844D-9046-4C93-B61E-6F14FEBCB5C1}" type="presOf" srcId="{A731A268-928E-4694-87DD-0ED9718F38C5}" destId="{D34C1510-2F02-4940-A261-5846520AB2AC}" srcOrd="0" destOrd="0" presId="urn:microsoft.com/office/officeart/2005/8/layout/hProcess9"/>
    <dgm:cxn modelId="{07CE9953-5D8B-4A76-948D-2E56E1DE4962}" type="presOf" srcId="{9C06C5E5-4B8D-4AF1-9067-CE8729FD3BE3}" destId="{76AA16A5-E3FC-4BCD-A550-F5C995D174EA}" srcOrd="0" destOrd="0" presId="urn:microsoft.com/office/officeart/2005/8/layout/hProcess9"/>
    <dgm:cxn modelId="{9C0F9776-4477-46DF-83A9-591CF4D4FF74}" srcId="{E1BE97B6-C479-413C-BB1C-05588F836AB9}" destId="{9C06C5E5-4B8D-4AF1-9067-CE8729FD3BE3}" srcOrd="0" destOrd="0" parTransId="{A9C2C2ED-F62B-463E-994F-D1F840C82B16}" sibTransId="{B1A098B1-C4AC-46BA-A6D2-85CCD0273A35}"/>
    <dgm:cxn modelId="{81B72C5A-AED8-4828-BDC8-3DF9D6FE7310}" type="presOf" srcId="{E1BE97B6-C479-413C-BB1C-05588F836AB9}" destId="{F47781F0-856B-4873-9B27-93547CF35F4A}" srcOrd="0" destOrd="0" presId="urn:microsoft.com/office/officeart/2005/8/layout/hProcess9"/>
    <dgm:cxn modelId="{90B5607C-D0AA-49C7-ABF1-1DE2AE4E2276}" srcId="{E1BE97B6-C479-413C-BB1C-05588F836AB9}" destId="{759B763F-8996-4A32-8FAC-A297A9CBD363}" srcOrd="3" destOrd="0" parTransId="{266F25BA-0FBE-40BC-8FC6-552ADD329ECB}" sibTransId="{3F6C2BD1-D4FC-4A0B-A17A-30BF3FC1ECE6}"/>
    <dgm:cxn modelId="{9329659E-629A-448B-B07C-7437B9A9F98F}" srcId="{E1BE97B6-C479-413C-BB1C-05588F836AB9}" destId="{A731A268-928E-4694-87DD-0ED9718F38C5}" srcOrd="5" destOrd="0" parTransId="{3E64DD80-CA87-46C6-8ABB-F9A0637AE305}" sibTransId="{4D66EA9C-57C7-45D0-B0C6-0AF1732AE938}"/>
    <dgm:cxn modelId="{763330F2-73F6-4189-B4E7-8455DDF27490}" type="presOf" srcId="{759B763F-8996-4A32-8FAC-A297A9CBD363}" destId="{D8FABB68-2AC3-4AC1-BFC3-1C0CA22A2A9B}" srcOrd="0" destOrd="0" presId="urn:microsoft.com/office/officeart/2005/8/layout/hProcess9"/>
    <dgm:cxn modelId="{64EDBEF9-8AC4-462F-8348-BF4E8B4EA8EF}" type="presOf" srcId="{43C0B897-1C4E-4F5F-B6F7-E19AB53E8A6B}" destId="{2081C9B3-4452-425D-AC7F-58C3E392DB68}" srcOrd="0" destOrd="0" presId="urn:microsoft.com/office/officeart/2005/8/layout/hProcess9"/>
    <dgm:cxn modelId="{8C066EFD-CDAC-4A33-B24C-7A5E72B889BB}" srcId="{E1BE97B6-C479-413C-BB1C-05588F836AB9}" destId="{43C0B897-1C4E-4F5F-B6F7-E19AB53E8A6B}" srcOrd="4" destOrd="0" parTransId="{39E24C12-DB67-4E95-B3CD-6DDA22F5F1DD}" sibTransId="{B53CCA37-4211-4B2A-8027-91ECB659AEBE}"/>
    <dgm:cxn modelId="{BA21764D-D871-4F20-B83B-53C01A3D7078}" type="presParOf" srcId="{F47781F0-856B-4873-9B27-93547CF35F4A}" destId="{712898D1-6FD8-437B-920F-2C94DECCBB67}" srcOrd="0" destOrd="0" presId="urn:microsoft.com/office/officeart/2005/8/layout/hProcess9"/>
    <dgm:cxn modelId="{C45F1F19-6679-4DCA-A670-B3BD352CD484}" type="presParOf" srcId="{F47781F0-856B-4873-9B27-93547CF35F4A}" destId="{1000BB08-B211-4E79-A317-A2FBC8EF03FC}" srcOrd="1" destOrd="0" presId="urn:microsoft.com/office/officeart/2005/8/layout/hProcess9"/>
    <dgm:cxn modelId="{DB9C84F7-A810-4066-B628-8939BF1A37F7}" type="presParOf" srcId="{1000BB08-B211-4E79-A317-A2FBC8EF03FC}" destId="{76AA16A5-E3FC-4BCD-A550-F5C995D174EA}" srcOrd="0" destOrd="0" presId="urn:microsoft.com/office/officeart/2005/8/layout/hProcess9"/>
    <dgm:cxn modelId="{F6625A36-9870-4C3D-B9CD-F699D99F4002}" type="presParOf" srcId="{1000BB08-B211-4E79-A317-A2FBC8EF03FC}" destId="{E8175C91-908C-43FC-A5BA-BEED87C82BAE}" srcOrd="1" destOrd="0" presId="urn:microsoft.com/office/officeart/2005/8/layout/hProcess9"/>
    <dgm:cxn modelId="{8D2D0754-DD1E-478E-BD9F-18B04BEBC0AC}" type="presParOf" srcId="{1000BB08-B211-4E79-A317-A2FBC8EF03FC}" destId="{C76C2803-444C-43D8-906E-9F4C9447CD24}" srcOrd="2" destOrd="0" presId="urn:microsoft.com/office/officeart/2005/8/layout/hProcess9"/>
    <dgm:cxn modelId="{A7F1FA5B-D75C-46ED-8539-BFA64EAA1F4C}" type="presParOf" srcId="{1000BB08-B211-4E79-A317-A2FBC8EF03FC}" destId="{77D6E9EF-966A-4A06-A865-AA9E9308A6EA}" srcOrd="3" destOrd="0" presId="urn:microsoft.com/office/officeart/2005/8/layout/hProcess9"/>
    <dgm:cxn modelId="{E86C6B6A-CE11-48F8-B992-917023BEA014}" type="presParOf" srcId="{1000BB08-B211-4E79-A317-A2FBC8EF03FC}" destId="{06132D92-9413-439A-8155-9B231048E0C1}" srcOrd="4" destOrd="0" presId="urn:microsoft.com/office/officeart/2005/8/layout/hProcess9"/>
    <dgm:cxn modelId="{379F609A-0028-4BB9-92C4-F4698E387C54}" type="presParOf" srcId="{1000BB08-B211-4E79-A317-A2FBC8EF03FC}" destId="{2B2E4609-3769-4D53-9C1F-DAE9E7C815F0}" srcOrd="5" destOrd="0" presId="urn:microsoft.com/office/officeart/2005/8/layout/hProcess9"/>
    <dgm:cxn modelId="{A38C3B82-B5CD-40DD-BC12-CF726D72C192}" type="presParOf" srcId="{1000BB08-B211-4E79-A317-A2FBC8EF03FC}" destId="{D8FABB68-2AC3-4AC1-BFC3-1C0CA22A2A9B}" srcOrd="6" destOrd="0" presId="urn:microsoft.com/office/officeart/2005/8/layout/hProcess9"/>
    <dgm:cxn modelId="{8F0BF017-85EE-4160-9FED-F022AE28D6A9}" type="presParOf" srcId="{1000BB08-B211-4E79-A317-A2FBC8EF03FC}" destId="{A6F9F7E3-ACCB-4E6B-9146-6F474C333916}" srcOrd="7" destOrd="0" presId="urn:microsoft.com/office/officeart/2005/8/layout/hProcess9"/>
    <dgm:cxn modelId="{BE3DCC18-5EA4-4B62-BB4D-270A85E90DA3}" type="presParOf" srcId="{1000BB08-B211-4E79-A317-A2FBC8EF03FC}" destId="{2081C9B3-4452-425D-AC7F-58C3E392DB68}" srcOrd="8" destOrd="0" presId="urn:microsoft.com/office/officeart/2005/8/layout/hProcess9"/>
    <dgm:cxn modelId="{A7F7E199-B3A2-485D-A108-7512C463C16B}" type="presParOf" srcId="{1000BB08-B211-4E79-A317-A2FBC8EF03FC}" destId="{785BB3E2-1223-4B2E-A490-9C66AD47F864}" srcOrd="9" destOrd="0" presId="urn:microsoft.com/office/officeart/2005/8/layout/hProcess9"/>
    <dgm:cxn modelId="{B19A11ED-752C-4D3F-8787-C4DC22984AF0}" type="presParOf" srcId="{1000BB08-B211-4E79-A317-A2FBC8EF03FC}" destId="{D34C1510-2F02-4940-A261-5846520AB2AC}" srcOrd="10"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B0139C-0BDD-4C02-BC11-4E5E04B623AE}">
      <dsp:nvSpPr>
        <dsp:cNvPr id="0" name=""/>
        <dsp:cNvSpPr/>
      </dsp:nvSpPr>
      <dsp:spPr>
        <a:xfrm>
          <a:off x="0" y="372967"/>
          <a:ext cx="11336039" cy="10867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9803" tIns="479044" rIns="879803" bIns="113792" numCol="1" spcCol="1270" anchor="t" anchorCtr="0">
          <a:noAutofi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Provides a guided process to move the On-Premises CRM Database  to Online migration allowing customers to keep all existing data – leveraging the investments in solution improvements</a:t>
          </a:r>
        </a:p>
      </dsp:txBody>
      <dsp:txXfrm>
        <a:off x="0" y="372967"/>
        <a:ext cx="11336039" cy="1086750"/>
      </dsp:txXfrm>
    </dsp:sp>
    <dsp:sp modelId="{08FB6466-CB77-4E08-9791-755B1B3019CA}">
      <dsp:nvSpPr>
        <dsp:cNvPr id="0" name=""/>
        <dsp:cNvSpPr/>
      </dsp:nvSpPr>
      <dsp:spPr>
        <a:xfrm>
          <a:off x="566801" y="33487"/>
          <a:ext cx="7935227" cy="678960"/>
        </a:xfrm>
        <a:prstGeom prst="round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933" tIns="0" rIns="299933" bIns="0" numCol="1" spcCol="1270" anchor="ctr" anchorCtr="0">
          <a:noAutofit/>
        </a:bodyPr>
        <a:lstStyle/>
        <a:p>
          <a:pPr marL="0" lvl="0" indent="0" algn="l" defTabSz="711200">
            <a:lnSpc>
              <a:spcPct val="90000"/>
            </a:lnSpc>
            <a:spcBef>
              <a:spcPct val="0"/>
            </a:spcBef>
            <a:spcAft>
              <a:spcPct val="35000"/>
            </a:spcAft>
            <a:buNone/>
          </a:pPr>
          <a:r>
            <a:rPr lang="en-US" sz="1600" b="1" kern="1200"/>
            <a:t>Migration to Online Tool and Service</a:t>
          </a:r>
        </a:p>
      </dsp:txBody>
      <dsp:txXfrm>
        <a:off x="599945" y="66631"/>
        <a:ext cx="7868939" cy="612672"/>
      </dsp:txXfrm>
    </dsp:sp>
    <dsp:sp modelId="{87F8052B-659C-4878-A0EB-8C5DAC8CD3C9}">
      <dsp:nvSpPr>
        <dsp:cNvPr id="0" name=""/>
        <dsp:cNvSpPr/>
      </dsp:nvSpPr>
      <dsp:spPr>
        <a:xfrm>
          <a:off x="0" y="1923397"/>
          <a:ext cx="11336039" cy="10867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9803" tIns="479044" rIns="879803" bIns="113792" numCol="1" spcCol="1270" anchor="t" anchorCtr="0">
          <a:noAutofi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The migration project runs under LCS (Lifecycle Services) and leverages automation on platform level operations, allowing full control of its progress and reducing the need to install software or run scripts.</a:t>
          </a:r>
        </a:p>
      </dsp:txBody>
      <dsp:txXfrm>
        <a:off x="0" y="1923397"/>
        <a:ext cx="11336039" cy="1086750"/>
      </dsp:txXfrm>
    </dsp:sp>
    <dsp:sp modelId="{DF6D6CF6-1BB2-4A0F-9020-0CCDB3B25DE3}">
      <dsp:nvSpPr>
        <dsp:cNvPr id="0" name=""/>
        <dsp:cNvSpPr/>
      </dsp:nvSpPr>
      <dsp:spPr>
        <a:xfrm>
          <a:off x="566801" y="1583917"/>
          <a:ext cx="7935227" cy="678960"/>
        </a:xfrm>
        <a:prstGeom prst="round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9933" tIns="0" rIns="299933" bIns="0" numCol="1" spcCol="1270" anchor="ctr" anchorCtr="0">
          <a:noAutofit/>
        </a:bodyPr>
        <a:lstStyle/>
        <a:p>
          <a:pPr marL="0" lvl="0" indent="0" algn="l" defTabSz="711200">
            <a:lnSpc>
              <a:spcPct val="90000"/>
            </a:lnSpc>
            <a:spcBef>
              <a:spcPct val="0"/>
            </a:spcBef>
            <a:spcAft>
              <a:spcPct val="35000"/>
            </a:spcAft>
            <a:buNone/>
          </a:pPr>
          <a:r>
            <a:rPr lang="en-US" sz="1600" b="1" kern="1200"/>
            <a:t>Automation</a:t>
          </a:r>
          <a:endParaRPr lang="en-US" sz="1500" b="1" kern="1200"/>
        </a:p>
      </dsp:txBody>
      <dsp:txXfrm>
        <a:off x="599945" y="1617061"/>
        <a:ext cx="7868939"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FD51E-848E-40AC-8F33-C9A751D2F83F}">
      <dsp:nvSpPr>
        <dsp:cNvPr id="0" name=""/>
        <dsp:cNvSpPr/>
      </dsp:nvSpPr>
      <dsp:spPr>
        <a:xfrm>
          <a:off x="1756229" y="3717528"/>
          <a:ext cx="91646" cy="91646"/>
        </a:xfrm>
        <a:prstGeom prst="ellipse">
          <a:avLst/>
        </a:prstGeom>
        <a:solidFill>
          <a:schemeClr val="accent1">
            <a:shade val="50000"/>
            <a:hueOff val="0"/>
            <a:satOff val="0"/>
            <a:lumOff val="0"/>
            <a:alphaOff val="0"/>
          </a:schemeClr>
        </a:solidFill>
        <a:ln w="10795" cap="flat" cmpd="sng" algn="ctr">
          <a:solidFill>
            <a:schemeClr val="accent1">
              <a:shade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202658-703A-402D-ADB4-22A45AAF5E51}">
      <dsp:nvSpPr>
        <dsp:cNvPr id="0" name=""/>
        <dsp:cNvSpPr/>
      </dsp:nvSpPr>
      <dsp:spPr>
        <a:xfrm>
          <a:off x="1552083" y="3810615"/>
          <a:ext cx="91646" cy="91646"/>
        </a:xfrm>
        <a:prstGeom prst="ellipse">
          <a:avLst/>
        </a:prstGeom>
        <a:solidFill>
          <a:schemeClr val="accent1">
            <a:shade val="50000"/>
            <a:hueOff val="-61758"/>
            <a:satOff val="-13005"/>
            <a:lumOff val="8574"/>
            <a:alphaOff val="0"/>
          </a:schemeClr>
        </a:solidFill>
        <a:ln w="10795" cap="flat" cmpd="sng" algn="ctr">
          <a:solidFill>
            <a:schemeClr val="accent1">
              <a:shade val="50000"/>
              <a:hueOff val="-61758"/>
              <a:satOff val="-13005"/>
              <a:lumOff val="857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7AA833-6118-4141-BEAF-ACF656C090DE}">
      <dsp:nvSpPr>
        <dsp:cNvPr id="0" name=""/>
        <dsp:cNvSpPr/>
      </dsp:nvSpPr>
      <dsp:spPr>
        <a:xfrm>
          <a:off x="1341901" y="3887249"/>
          <a:ext cx="91646" cy="91646"/>
        </a:xfrm>
        <a:prstGeom prst="ellipse">
          <a:avLst/>
        </a:prstGeom>
        <a:solidFill>
          <a:schemeClr val="accent1">
            <a:shade val="50000"/>
            <a:hueOff val="-123516"/>
            <a:satOff val="-26010"/>
            <a:lumOff val="17149"/>
            <a:alphaOff val="0"/>
          </a:schemeClr>
        </a:solidFill>
        <a:ln w="10795" cap="flat" cmpd="sng" algn="ctr">
          <a:solidFill>
            <a:schemeClr val="accent1">
              <a:shade val="50000"/>
              <a:hueOff val="-123516"/>
              <a:satOff val="-26010"/>
              <a:lumOff val="1714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1A54A5-A475-4F8D-B0C4-C414CAA2174D}">
      <dsp:nvSpPr>
        <dsp:cNvPr id="0" name=""/>
        <dsp:cNvSpPr/>
      </dsp:nvSpPr>
      <dsp:spPr>
        <a:xfrm>
          <a:off x="1125682" y="3946998"/>
          <a:ext cx="91646" cy="91646"/>
        </a:xfrm>
        <a:prstGeom prst="ellipse">
          <a:avLst/>
        </a:prstGeom>
        <a:solidFill>
          <a:schemeClr val="accent1">
            <a:shade val="50000"/>
            <a:hueOff val="-185275"/>
            <a:satOff val="-39016"/>
            <a:lumOff val="25723"/>
            <a:alphaOff val="0"/>
          </a:schemeClr>
        </a:solidFill>
        <a:ln w="10795" cap="flat" cmpd="sng" algn="ctr">
          <a:solidFill>
            <a:schemeClr val="accent1">
              <a:shade val="50000"/>
              <a:hueOff val="-185275"/>
              <a:satOff val="-39016"/>
              <a:lumOff val="2572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54B086-2F01-4292-A299-EFF8AF860399}">
      <dsp:nvSpPr>
        <dsp:cNvPr id="0" name=""/>
        <dsp:cNvSpPr/>
      </dsp:nvSpPr>
      <dsp:spPr>
        <a:xfrm>
          <a:off x="2710555" y="2939929"/>
          <a:ext cx="91646" cy="91646"/>
        </a:xfrm>
        <a:prstGeom prst="ellipse">
          <a:avLst/>
        </a:prstGeom>
        <a:solidFill>
          <a:schemeClr val="accent1">
            <a:shade val="50000"/>
            <a:hueOff val="-247033"/>
            <a:satOff val="-52021"/>
            <a:lumOff val="34298"/>
            <a:alphaOff val="0"/>
          </a:schemeClr>
        </a:solidFill>
        <a:ln w="10795" cap="flat" cmpd="sng" algn="ctr">
          <a:solidFill>
            <a:schemeClr val="accent1">
              <a:shade val="50000"/>
              <a:hueOff val="-247033"/>
              <a:satOff val="-52021"/>
              <a:lumOff val="3429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22197-00D6-431B-8B84-218F82EBFDE7}">
      <dsp:nvSpPr>
        <dsp:cNvPr id="0" name=""/>
        <dsp:cNvSpPr/>
      </dsp:nvSpPr>
      <dsp:spPr>
        <a:xfrm>
          <a:off x="3254944" y="1799076"/>
          <a:ext cx="91646" cy="91646"/>
        </a:xfrm>
        <a:prstGeom prst="ellipse">
          <a:avLst/>
        </a:prstGeom>
        <a:solidFill>
          <a:schemeClr val="accent1">
            <a:shade val="50000"/>
            <a:hueOff val="-308791"/>
            <a:satOff val="-65026"/>
            <a:lumOff val="42872"/>
            <a:alphaOff val="0"/>
          </a:schemeClr>
        </a:solidFill>
        <a:ln w="10795" cap="flat" cmpd="sng" algn="ctr">
          <a:solidFill>
            <a:schemeClr val="accent1">
              <a:shade val="50000"/>
              <a:hueOff val="-308791"/>
              <a:satOff val="-65026"/>
              <a:lumOff val="4287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8C5605-DA3A-4FB5-B0F4-402F142FAABD}">
      <dsp:nvSpPr>
        <dsp:cNvPr id="0" name=""/>
        <dsp:cNvSpPr/>
      </dsp:nvSpPr>
      <dsp:spPr>
        <a:xfrm>
          <a:off x="3107871" y="375498"/>
          <a:ext cx="91646" cy="91646"/>
        </a:xfrm>
        <a:prstGeom prst="ellipse">
          <a:avLst/>
        </a:prstGeom>
        <a:solidFill>
          <a:schemeClr val="accent1">
            <a:shade val="50000"/>
            <a:hueOff val="-370549"/>
            <a:satOff val="-78031"/>
            <a:lumOff val="51447"/>
            <a:alphaOff val="0"/>
          </a:schemeClr>
        </a:solidFill>
        <a:ln w="10795" cap="flat" cmpd="sng" algn="ctr">
          <a:solidFill>
            <a:schemeClr val="accent1">
              <a:shade val="50000"/>
              <a:hueOff val="-370549"/>
              <a:satOff val="-78031"/>
              <a:lumOff val="514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D57EA1-20E6-408B-9D41-4D12C9665A22}">
      <dsp:nvSpPr>
        <dsp:cNvPr id="0" name=""/>
        <dsp:cNvSpPr/>
      </dsp:nvSpPr>
      <dsp:spPr>
        <a:xfrm>
          <a:off x="3238480" y="282844"/>
          <a:ext cx="91646" cy="91646"/>
        </a:xfrm>
        <a:prstGeom prst="ellipse">
          <a:avLst/>
        </a:prstGeom>
        <a:solidFill>
          <a:schemeClr val="accent1">
            <a:shade val="50000"/>
            <a:hueOff val="-370549"/>
            <a:satOff val="-78031"/>
            <a:lumOff val="51447"/>
            <a:alphaOff val="0"/>
          </a:schemeClr>
        </a:solidFill>
        <a:ln w="10795" cap="flat" cmpd="sng" algn="ctr">
          <a:solidFill>
            <a:schemeClr val="accent1">
              <a:shade val="50000"/>
              <a:hueOff val="-370549"/>
              <a:satOff val="-78031"/>
              <a:lumOff val="514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571FF0-03FA-4362-AC4A-1B4028B5DE7D}">
      <dsp:nvSpPr>
        <dsp:cNvPr id="0" name=""/>
        <dsp:cNvSpPr/>
      </dsp:nvSpPr>
      <dsp:spPr>
        <a:xfrm>
          <a:off x="3369090" y="190190"/>
          <a:ext cx="91646" cy="91646"/>
        </a:xfrm>
        <a:prstGeom prst="ellipse">
          <a:avLst/>
        </a:prstGeom>
        <a:solidFill>
          <a:schemeClr val="accent1">
            <a:shade val="50000"/>
            <a:hueOff val="-308791"/>
            <a:satOff val="-65026"/>
            <a:lumOff val="42872"/>
            <a:alphaOff val="0"/>
          </a:schemeClr>
        </a:solidFill>
        <a:ln w="10795" cap="flat" cmpd="sng" algn="ctr">
          <a:solidFill>
            <a:schemeClr val="accent1">
              <a:shade val="50000"/>
              <a:hueOff val="-308791"/>
              <a:satOff val="-65026"/>
              <a:lumOff val="4287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3F510E-CFDB-48E2-B35B-B94B1660AF06}">
      <dsp:nvSpPr>
        <dsp:cNvPr id="0" name=""/>
        <dsp:cNvSpPr/>
      </dsp:nvSpPr>
      <dsp:spPr>
        <a:xfrm>
          <a:off x="3499699" y="282844"/>
          <a:ext cx="91646" cy="91646"/>
        </a:xfrm>
        <a:prstGeom prst="ellipse">
          <a:avLst/>
        </a:prstGeom>
        <a:solidFill>
          <a:schemeClr val="accent1">
            <a:shade val="50000"/>
            <a:hueOff val="-247033"/>
            <a:satOff val="-52021"/>
            <a:lumOff val="34298"/>
            <a:alphaOff val="0"/>
          </a:schemeClr>
        </a:solidFill>
        <a:ln w="10795" cap="flat" cmpd="sng" algn="ctr">
          <a:solidFill>
            <a:schemeClr val="accent1">
              <a:shade val="50000"/>
              <a:hueOff val="-247033"/>
              <a:satOff val="-52021"/>
              <a:lumOff val="3429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AFD11B-EEBC-4AEC-84F7-8DD1E7098E7A}">
      <dsp:nvSpPr>
        <dsp:cNvPr id="0" name=""/>
        <dsp:cNvSpPr/>
      </dsp:nvSpPr>
      <dsp:spPr>
        <a:xfrm>
          <a:off x="3630857" y="375498"/>
          <a:ext cx="91646" cy="91646"/>
        </a:xfrm>
        <a:prstGeom prst="ellipse">
          <a:avLst/>
        </a:prstGeom>
        <a:solidFill>
          <a:schemeClr val="accent1">
            <a:shade val="50000"/>
            <a:hueOff val="-185275"/>
            <a:satOff val="-39016"/>
            <a:lumOff val="25723"/>
            <a:alphaOff val="0"/>
          </a:schemeClr>
        </a:solidFill>
        <a:ln w="10795" cap="flat" cmpd="sng" algn="ctr">
          <a:solidFill>
            <a:schemeClr val="accent1">
              <a:shade val="50000"/>
              <a:hueOff val="-185275"/>
              <a:satOff val="-39016"/>
              <a:lumOff val="2572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8E861F-D79C-4A38-9250-1D19B6D84B9F}">
      <dsp:nvSpPr>
        <dsp:cNvPr id="0" name=""/>
        <dsp:cNvSpPr/>
      </dsp:nvSpPr>
      <dsp:spPr>
        <a:xfrm>
          <a:off x="3369090" y="385889"/>
          <a:ext cx="91646" cy="91646"/>
        </a:xfrm>
        <a:prstGeom prst="ellipse">
          <a:avLst/>
        </a:prstGeom>
        <a:solidFill>
          <a:schemeClr val="accent1">
            <a:shade val="50000"/>
            <a:hueOff val="-123516"/>
            <a:satOff val="-26010"/>
            <a:lumOff val="17149"/>
            <a:alphaOff val="0"/>
          </a:schemeClr>
        </a:solidFill>
        <a:ln w="10795" cap="flat" cmpd="sng" algn="ctr">
          <a:solidFill>
            <a:schemeClr val="accent1">
              <a:shade val="50000"/>
              <a:hueOff val="-123516"/>
              <a:satOff val="-26010"/>
              <a:lumOff val="1714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1EB8BC-A711-45F4-9C11-16B84C6E9CB0}">
      <dsp:nvSpPr>
        <dsp:cNvPr id="0" name=""/>
        <dsp:cNvSpPr/>
      </dsp:nvSpPr>
      <dsp:spPr>
        <a:xfrm>
          <a:off x="3369090" y="581588"/>
          <a:ext cx="91646" cy="91646"/>
        </a:xfrm>
        <a:prstGeom prst="ellipse">
          <a:avLst/>
        </a:prstGeom>
        <a:solidFill>
          <a:schemeClr val="accent1">
            <a:shade val="50000"/>
            <a:hueOff val="-61758"/>
            <a:satOff val="-13005"/>
            <a:lumOff val="8574"/>
            <a:alphaOff val="0"/>
          </a:schemeClr>
        </a:solidFill>
        <a:ln w="10795" cap="flat" cmpd="sng" algn="ctr">
          <a:solidFill>
            <a:schemeClr val="accent1">
              <a:shade val="50000"/>
              <a:hueOff val="-61758"/>
              <a:satOff val="-13005"/>
              <a:lumOff val="857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0EFC95-E56D-4896-9178-F99DF07C3F3B}">
      <dsp:nvSpPr>
        <dsp:cNvPr id="0" name=""/>
        <dsp:cNvSpPr/>
      </dsp:nvSpPr>
      <dsp:spPr>
        <a:xfrm>
          <a:off x="602970" y="4130936"/>
          <a:ext cx="1972859" cy="529079"/>
        </a:xfrm>
        <a:prstGeom prst="roundRect">
          <a:avLst/>
        </a:prstGeom>
        <a:solidFill>
          <a:schemeClr val="accent1">
            <a:shade val="5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589" tIns="45720" rIns="45720" bIns="45720" numCol="1" spcCol="1270" anchor="ctr" anchorCtr="0">
          <a:noAutofit/>
        </a:bodyPr>
        <a:lstStyle/>
        <a:p>
          <a:pPr marL="0" lvl="0" indent="0" algn="l" defTabSz="533400">
            <a:lnSpc>
              <a:spcPct val="90000"/>
            </a:lnSpc>
            <a:spcBef>
              <a:spcPct val="0"/>
            </a:spcBef>
            <a:spcAft>
              <a:spcPct val="35000"/>
            </a:spcAft>
            <a:buNone/>
          </a:pPr>
          <a:r>
            <a:rPr lang="en-US" sz="1200" b="1" kern="1200"/>
            <a:t>On-Premises Database Backup</a:t>
          </a:r>
        </a:p>
      </dsp:txBody>
      <dsp:txXfrm>
        <a:off x="628798" y="4156764"/>
        <a:ext cx="1921203" cy="477423"/>
      </dsp:txXfrm>
    </dsp:sp>
    <dsp:sp modelId="{D373622E-9CFA-4EFE-9956-6564DA98AC47}">
      <dsp:nvSpPr>
        <dsp:cNvPr id="0" name=""/>
        <dsp:cNvSpPr/>
      </dsp:nvSpPr>
      <dsp:spPr>
        <a:xfrm>
          <a:off x="56112" y="3612031"/>
          <a:ext cx="914814" cy="914847"/>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106198-8AB6-447A-B467-31EF19B01C53}">
      <dsp:nvSpPr>
        <dsp:cNvPr id="0" name=""/>
        <dsp:cNvSpPr/>
      </dsp:nvSpPr>
      <dsp:spPr>
        <a:xfrm>
          <a:off x="2373879" y="3492317"/>
          <a:ext cx="1972859" cy="529079"/>
        </a:xfrm>
        <a:prstGeom prst="roundRect">
          <a:avLst/>
        </a:prstGeom>
        <a:solidFill>
          <a:schemeClr val="accent1">
            <a:shade val="50000"/>
            <a:hueOff val="-200714"/>
            <a:satOff val="-42267"/>
            <a:lumOff val="27867"/>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589" tIns="45720" rIns="45720" bIns="45720" numCol="1" spcCol="1270" anchor="ctr" anchorCtr="0">
          <a:noAutofit/>
        </a:bodyPr>
        <a:lstStyle/>
        <a:p>
          <a:pPr marL="0" lvl="0" indent="0" algn="l" defTabSz="533400">
            <a:lnSpc>
              <a:spcPct val="90000"/>
            </a:lnSpc>
            <a:spcBef>
              <a:spcPct val="0"/>
            </a:spcBef>
            <a:spcAft>
              <a:spcPct val="35000"/>
            </a:spcAft>
            <a:buNone/>
          </a:pPr>
          <a:r>
            <a:rPr lang="en-US" sz="1200" b="1" kern="1200"/>
            <a:t>Prepare Database for Migration</a:t>
          </a:r>
        </a:p>
      </dsp:txBody>
      <dsp:txXfrm>
        <a:off x="2399707" y="3518145"/>
        <a:ext cx="1921203" cy="477423"/>
      </dsp:txXfrm>
    </dsp:sp>
    <dsp:sp modelId="{28DAFA95-6A66-4912-8323-30840E120A29}">
      <dsp:nvSpPr>
        <dsp:cNvPr id="0" name=""/>
        <dsp:cNvSpPr/>
      </dsp:nvSpPr>
      <dsp:spPr>
        <a:xfrm>
          <a:off x="1827021" y="2973413"/>
          <a:ext cx="914814" cy="914847"/>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C2284B5-6812-4F78-B729-0167FBD5C16A}">
      <dsp:nvSpPr>
        <dsp:cNvPr id="0" name=""/>
        <dsp:cNvSpPr/>
      </dsp:nvSpPr>
      <dsp:spPr>
        <a:xfrm>
          <a:off x="3127901" y="2485249"/>
          <a:ext cx="1972859" cy="529079"/>
        </a:xfrm>
        <a:prstGeom prst="roundRect">
          <a:avLst/>
        </a:prstGeom>
        <a:solidFill>
          <a:schemeClr val="accent1">
            <a:shade val="50000"/>
            <a:hueOff val="-401429"/>
            <a:satOff val="-84534"/>
            <a:lumOff val="55734"/>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589" tIns="45720" rIns="45720" bIns="45720" numCol="1" spcCol="1270" anchor="ctr" anchorCtr="0">
          <a:noAutofit/>
        </a:bodyPr>
        <a:lstStyle/>
        <a:p>
          <a:pPr marL="0" lvl="0" indent="0" algn="l" defTabSz="533400">
            <a:lnSpc>
              <a:spcPct val="90000"/>
            </a:lnSpc>
            <a:spcBef>
              <a:spcPct val="0"/>
            </a:spcBef>
            <a:spcAft>
              <a:spcPct val="35000"/>
            </a:spcAft>
            <a:buNone/>
          </a:pPr>
          <a:r>
            <a:rPr lang="en-US" sz="1200" b="1" kern="1200"/>
            <a:t>Perform User Mapping</a:t>
          </a:r>
        </a:p>
      </dsp:txBody>
      <dsp:txXfrm>
        <a:off x="3153729" y="2511077"/>
        <a:ext cx="1921203" cy="477423"/>
      </dsp:txXfrm>
    </dsp:sp>
    <dsp:sp modelId="{458C8AA9-F966-4508-9B7B-D71A19C88CAE}">
      <dsp:nvSpPr>
        <dsp:cNvPr id="0" name=""/>
        <dsp:cNvSpPr/>
      </dsp:nvSpPr>
      <dsp:spPr>
        <a:xfrm>
          <a:off x="2581043" y="1966344"/>
          <a:ext cx="914814" cy="914847"/>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0A4FB6-469A-4908-A639-7583E11D59EE}">
      <dsp:nvSpPr>
        <dsp:cNvPr id="0" name=""/>
        <dsp:cNvSpPr/>
      </dsp:nvSpPr>
      <dsp:spPr>
        <a:xfrm>
          <a:off x="3458815" y="1285512"/>
          <a:ext cx="1972859" cy="529079"/>
        </a:xfrm>
        <a:prstGeom prst="roundRect">
          <a:avLst/>
        </a:prstGeom>
        <a:solidFill>
          <a:schemeClr val="accent1">
            <a:shade val="50000"/>
            <a:hueOff val="-200714"/>
            <a:satOff val="-42267"/>
            <a:lumOff val="27867"/>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7589" tIns="45720" rIns="45720" bIns="45720" numCol="1" spcCol="1270" anchor="ctr" anchorCtr="0">
          <a:noAutofit/>
        </a:bodyPr>
        <a:lstStyle/>
        <a:p>
          <a:pPr marL="0" lvl="0" indent="0" algn="l" defTabSz="533400">
            <a:lnSpc>
              <a:spcPct val="90000"/>
            </a:lnSpc>
            <a:spcBef>
              <a:spcPct val="0"/>
            </a:spcBef>
            <a:spcAft>
              <a:spcPct val="35000"/>
            </a:spcAft>
            <a:buNone/>
          </a:pPr>
          <a:r>
            <a:rPr lang="en-US" sz="1200" b="1" kern="1200"/>
            <a:t>Validate and Migrate to Online</a:t>
          </a:r>
          <a:endParaRPr lang="LID4096" sz="1200" kern="1200"/>
        </a:p>
      </dsp:txBody>
      <dsp:txXfrm>
        <a:off x="3484643" y="1311340"/>
        <a:ext cx="1921203" cy="477423"/>
      </dsp:txXfrm>
    </dsp:sp>
    <dsp:sp modelId="{093C43DB-8568-48D1-BB36-43B9B8C76714}">
      <dsp:nvSpPr>
        <dsp:cNvPr id="0" name=""/>
        <dsp:cNvSpPr/>
      </dsp:nvSpPr>
      <dsp:spPr>
        <a:xfrm>
          <a:off x="2911957" y="766608"/>
          <a:ext cx="914814" cy="914847"/>
        </a:xfrm>
        <a:prstGeom prst="ellipse">
          <a:avLst/>
        </a:prstGeom>
        <a:blipFill rotWithShape="1">
          <a:blip xmlns:r="http://schemas.openxmlformats.org/officeDocument/2006/relationships" r:embed="rId7"/>
          <a:srcRect/>
          <a:stretch>
            <a:fillRect l="-7000" r="-7000"/>
          </a:stretch>
        </a:blipFill>
        <a:ln w="10795" cap="flat" cmpd="sng" algn="ctr">
          <a:solidFill>
            <a:schemeClr val="accent1"/>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B0139C-0BDD-4C02-BC11-4E5E04B623AE}">
      <dsp:nvSpPr>
        <dsp:cNvPr id="0" name=""/>
        <dsp:cNvSpPr/>
      </dsp:nvSpPr>
      <dsp:spPr>
        <a:xfrm>
          <a:off x="0" y="250719"/>
          <a:ext cx="5914827" cy="1436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9056" tIns="333248" rIns="459056" bIns="113792" numCol="1" spcCol="1270" anchor="t" anchorCtr="0">
          <a:noAutofi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Provides a guided process to move the On-Premises CRM Database  to Online migration allowing customers to keep all existing data – leveraging the investments in solution improvements</a:t>
          </a:r>
        </a:p>
      </dsp:txBody>
      <dsp:txXfrm>
        <a:off x="0" y="250719"/>
        <a:ext cx="5914827" cy="1436400"/>
      </dsp:txXfrm>
    </dsp:sp>
    <dsp:sp modelId="{08FB6466-CB77-4E08-9791-755B1B3019CA}">
      <dsp:nvSpPr>
        <dsp:cNvPr id="0" name=""/>
        <dsp:cNvSpPr/>
      </dsp:nvSpPr>
      <dsp:spPr>
        <a:xfrm>
          <a:off x="295741" y="14559"/>
          <a:ext cx="4140378" cy="472320"/>
        </a:xfrm>
        <a:prstGeom prst="round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96" tIns="0" rIns="156496" bIns="0" numCol="1" spcCol="1270" anchor="ctr" anchorCtr="0">
          <a:noAutofit/>
        </a:bodyPr>
        <a:lstStyle/>
        <a:p>
          <a:pPr marL="0" lvl="0" indent="0" algn="l" defTabSz="711200">
            <a:lnSpc>
              <a:spcPct val="90000"/>
            </a:lnSpc>
            <a:spcBef>
              <a:spcPct val="0"/>
            </a:spcBef>
            <a:spcAft>
              <a:spcPct val="35000"/>
            </a:spcAft>
            <a:buNone/>
          </a:pPr>
          <a:r>
            <a:rPr lang="en-US" sz="1600" b="1" kern="1200"/>
            <a:t>Migration to Online Tool and Service</a:t>
          </a:r>
        </a:p>
      </dsp:txBody>
      <dsp:txXfrm>
        <a:off x="318798" y="37616"/>
        <a:ext cx="4094264" cy="426206"/>
      </dsp:txXfrm>
    </dsp:sp>
    <dsp:sp modelId="{51C17D36-E2C7-43D7-92E8-CF2E57CC34D3}">
      <dsp:nvSpPr>
        <dsp:cNvPr id="0" name=""/>
        <dsp:cNvSpPr/>
      </dsp:nvSpPr>
      <dsp:spPr>
        <a:xfrm>
          <a:off x="0" y="2009679"/>
          <a:ext cx="5914827" cy="1436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9056" tIns="333248" rIns="459056" bIns="113792" numCol="1" spcCol="1270" anchor="t" anchorCtr="0">
          <a:noAutofi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The process includes Staging to allow customer/partner identify and fix unsupported customizations or upgrade blockers and gives opportunity to perform cleanup activities prior to the migration</a:t>
          </a:r>
        </a:p>
      </dsp:txBody>
      <dsp:txXfrm>
        <a:off x="0" y="2009679"/>
        <a:ext cx="5914827" cy="1436400"/>
      </dsp:txXfrm>
    </dsp:sp>
    <dsp:sp modelId="{8E1E88C9-9576-40DD-B4AF-6BFE2C69E68E}">
      <dsp:nvSpPr>
        <dsp:cNvPr id="0" name=""/>
        <dsp:cNvSpPr/>
      </dsp:nvSpPr>
      <dsp:spPr>
        <a:xfrm>
          <a:off x="295741" y="1773519"/>
          <a:ext cx="4140378" cy="472320"/>
        </a:xfrm>
        <a:prstGeom prst="round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96" tIns="0" rIns="156496" bIns="0" numCol="1" spcCol="1270" anchor="ctr" anchorCtr="0">
          <a:noAutofit/>
        </a:bodyPr>
        <a:lstStyle/>
        <a:p>
          <a:pPr marL="0" lvl="0" indent="0" algn="l" defTabSz="711200">
            <a:lnSpc>
              <a:spcPct val="90000"/>
            </a:lnSpc>
            <a:spcBef>
              <a:spcPct val="0"/>
            </a:spcBef>
            <a:spcAft>
              <a:spcPct val="35000"/>
            </a:spcAft>
            <a:buNone/>
          </a:pPr>
          <a:r>
            <a:rPr lang="en-US" sz="1600" b="1" kern="1200"/>
            <a:t>Prepare Database for Migration</a:t>
          </a:r>
        </a:p>
      </dsp:txBody>
      <dsp:txXfrm>
        <a:off x="318798" y="1796576"/>
        <a:ext cx="4094264" cy="426206"/>
      </dsp:txXfrm>
    </dsp:sp>
    <dsp:sp modelId="{87F8052B-659C-4878-A0EB-8C5DAC8CD3C9}">
      <dsp:nvSpPr>
        <dsp:cNvPr id="0" name=""/>
        <dsp:cNvSpPr/>
      </dsp:nvSpPr>
      <dsp:spPr>
        <a:xfrm>
          <a:off x="0" y="3768639"/>
          <a:ext cx="5914827" cy="1436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9056" tIns="333248" rIns="459056" bIns="113792" numCol="1" spcCol="1270" anchor="t" anchorCtr="0">
          <a:noAutofit/>
        </a:bodyPr>
        <a:lstStyle/>
        <a:p>
          <a:pPr marL="171450" lvl="1" indent="-171450" algn="l" defTabSz="711200">
            <a:lnSpc>
              <a:spcPct val="90000"/>
            </a:lnSpc>
            <a:spcBef>
              <a:spcPct val="0"/>
            </a:spcBef>
            <a:spcAft>
              <a:spcPct val="15000"/>
            </a:spcAft>
            <a:buNone/>
          </a:pPr>
          <a:r>
            <a:rPr lang="en-US" sz="1600" kern="1200">
              <a:solidFill>
                <a:srgbClr val="EBEBEB">
                  <a:lumMod val="50000"/>
                </a:srgbClr>
              </a:solidFill>
              <a:latin typeface="Segoe UI" panose="020B0502040204020203" pitchFamily="34" charset="0"/>
              <a:ea typeface="+mn-ea"/>
              <a:cs typeface="Segoe UI" panose="020B0502040204020203" pitchFamily="34" charset="0"/>
            </a:rPr>
            <a:t>The migration project runs under LCS (</a:t>
          </a:r>
          <a:r>
            <a:rPr lang="en-US" sz="1600" kern="1200" err="1">
              <a:solidFill>
                <a:srgbClr val="EBEBEB">
                  <a:lumMod val="50000"/>
                </a:srgbClr>
              </a:solidFill>
              <a:latin typeface="Segoe UI" panose="020B0502040204020203" pitchFamily="34" charset="0"/>
              <a:ea typeface="+mn-ea"/>
              <a:cs typeface="Segoe UI" panose="020B0502040204020203" pitchFamily="34" charset="0"/>
            </a:rPr>
            <a:t>LifeCycle</a:t>
          </a:r>
          <a:r>
            <a:rPr lang="en-US" sz="1600" kern="1200">
              <a:solidFill>
                <a:srgbClr val="EBEBEB">
                  <a:lumMod val="50000"/>
                </a:srgbClr>
              </a:solidFill>
              <a:latin typeface="Segoe UI" panose="020B0502040204020203" pitchFamily="34" charset="0"/>
              <a:ea typeface="+mn-ea"/>
              <a:cs typeface="Segoe UI" panose="020B0502040204020203" pitchFamily="34" charset="0"/>
            </a:rPr>
            <a:t> Services) and leverages automation on platform level operations, allowing full control of its progress and reducing the need to install software or run scripts.</a:t>
          </a:r>
        </a:p>
      </dsp:txBody>
      <dsp:txXfrm>
        <a:off x="0" y="3768639"/>
        <a:ext cx="5914827" cy="1436400"/>
      </dsp:txXfrm>
    </dsp:sp>
    <dsp:sp modelId="{DF6D6CF6-1BB2-4A0F-9020-0CCDB3B25DE3}">
      <dsp:nvSpPr>
        <dsp:cNvPr id="0" name=""/>
        <dsp:cNvSpPr/>
      </dsp:nvSpPr>
      <dsp:spPr>
        <a:xfrm>
          <a:off x="295741" y="3532479"/>
          <a:ext cx="4140378" cy="472320"/>
        </a:xfrm>
        <a:prstGeom prst="roundRect">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96" tIns="0" rIns="156496" bIns="0" numCol="1" spcCol="1270" anchor="ctr" anchorCtr="0">
          <a:noAutofit/>
        </a:bodyPr>
        <a:lstStyle/>
        <a:p>
          <a:pPr marL="0" lvl="0" indent="0" algn="l" defTabSz="711200">
            <a:lnSpc>
              <a:spcPct val="90000"/>
            </a:lnSpc>
            <a:spcBef>
              <a:spcPct val="0"/>
            </a:spcBef>
            <a:spcAft>
              <a:spcPct val="35000"/>
            </a:spcAft>
            <a:buNone/>
          </a:pPr>
          <a:r>
            <a:rPr lang="en-US" sz="1600" b="1" kern="1200"/>
            <a:t>Automation</a:t>
          </a:r>
          <a:endParaRPr lang="en-US" sz="1500" b="1" kern="1200"/>
        </a:p>
      </dsp:txBody>
      <dsp:txXfrm>
        <a:off x="318798" y="3555536"/>
        <a:ext cx="4094264" cy="4262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F00E92-2BD9-49F8-9A67-857E4F0E665B}">
      <dsp:nvSpPr>
        <dsp:cNvPr id="0" name=""/>
        <dsp:cNvSpPr/>
      </dsp:nvSpPr>
      <dsp:spPr>
        <a:xfrm>
          <a:off x="11588" y="0"/>
          <a:ext cx="2160415" cy="3054758"/>
        </a:xfrm>
        <a:prstGeom prst="roundRect">
          <a:avLst>
            <a:gd name="adj" fmla="val 1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pt-PT" sz="1600" b="0" i="0" kern="1200"/>
            <a:t>Transform SQL dependent solution components</a:t>
          </a:r>
          <a:endParaRPr lang="en-US" sz="1600" kern="1200"/>
        </a:p>
        <a:p>
          <a:pPr marL="57150" lvl="1" indent="-57150" algn="l" defTabSz="488950">
            <a:lnSpc>
              <a:spcPct val="90000"/>
            </a:lnSpc>
            <a:spcBef>
              <a:spcPct val="0"/>
            </a:spcBef>
            <a:spcAft>
              <a:spcPct val="15000"/>
            </a:spcAft>
            <a:buChar char="•"/>
          </a:pPr>
          <a:r>
            <a:rPr lang="pt-PT" sz="1100" b="0" i="0" kern="1200"/>
            <a:t>Reports</a:t>
          </a:r>
          <a:endParaRPr lang="en-US" sz="1100" kern="1200"/>
        </a:p>
        <a:p>
          <a:pPr marL="57150" lvl="1" indent="-57150" algn="l" defTabSz="488950">
            <a:lnSpc>
              <a:spcPct val="90000"/>
            </a:lnSpc>
            <a:spcBef>
              <a:spcPct val="0"/>
            </a:spcBef>
            <a:spcAft>
              <a:spcPct val="15000"/>
            </a:spcAft>
            <a:buChar char="•"/>
          </a:pPr>
          <a:r>
            <a:rPr lang="pt-PT" sz="1100" b="0" i="0" kern="1200"/>
            <a:t>Stored Procedures</a:t>
          </a:r>
          <a:endParaRPr lang="en-US" sz="1100" kern="1200"/>
        </a:p>
        <a:p>
          <a:pPr marL="57150" lvl="1" indent="-57150" algn="l" defTabSz="488950">
            <a:lnSpc>
              <a:spcPct val="90000"/>
            </a:lnSpc>
            <a:spcBef>
              <a:spcPct val="0"/>
            </a:spcBef>
            <a:spcAft>
              <a:spcPct val="15000"/>
            </a:spcAft>
            <a:buChar char="•"/>
          </a:pPr>
          <a:r>
            <a:rPr lang="pt-PT" sz="1100" b="0" i="0" kern="1200"/>
            <a:t>Integrations</a:t>
          </a:r>
          <a:endParaRPr lang="en-US" sz="1100" kern="1200"/>
        </a:p>
      </dsp:txBody>
      <dsp:txXfrm>
        <a:off x="11588" y="1221903"/>
        <a:ext cx="2160415" cy="1221903"/>
      </dsp:txXfrm>
    </dsp:sp>
    <dsp:sp modelId="{1BEAF66A-FD82-4CE7-8E60-CC4CD5CB0DC4}">
      <dsp:nvSpPr>
        <dsp:cNvPr id="0" name=""/>
        <dsp:cNvSpPr/>
      </dsp:nvSpPr>
      <dsp:spPr>
        <a:xfrm>
          <a:off x="573651" y="183285"/>
          <a:ext cx="1017234" cy="1017234"/>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1">
          <a:scrgbClr r="0" g="0" b="0"/>
        </a:fillRef>
        <a:effectRef idx="2">
          <a:scrgbClr r="0" g="0" b="0"/>
        </a:effectRef>
        <a:fontRef idx="minor"/>
      </dsp:style>
    </dsp:sp>
    <dsp:sp modelId="{209C16BB-2B68-416A-99C6-12E572EE6DDC}">
      <dsp:nvSpPr>
        <dsp:cNvPr id="0" name=""/>
        <dsp:cNvSpPr/>
      </dsp:nvSpPr>
      <dsp:spPr>
        <a:xfrm>
          <a:off x="2228131" y="0"/>
          <a:ext cx="2160415" cy="3054758"/>
        </a:xfrm>
        <a:prstGeom prst="roundRect">
          <a:avLst>
            <a:gd name="adj" fmla="val 1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en-US" sz="1600" kern="1200"/>
            <a:t>Plugin/Workflow Logic</a:t>
          </a:r>
        </a:p>
        <a:p>
          <a:pPr marL="57150" lvl="1" indent="-57150" algn="l" defTabSz="488950">
            <a:lnSpc>
              <a:spcPct val="90000"/>
            </a:lnSpc>
            <a:spcBef>
              <a:spcPct val="0"/>
            </a:spcBef>
            <a:spcAft>
              <a:spcPct val="15000"/>
            </a:spcAft>
            <a:buChar char="•"/>
          </a:pPr>
          <a:r>
            <a:rPr lang="en-US" sz="1100" kern="1200"/>
            <a:t>Move from Full-trust Plugins to sandbox</a:t>
          </a:r>
        </a:p>
        <a:p>
          <a:pPr marL="57150" lvl="1" indent="-57150" algn="l" defTabSz="488950">
            <a:lnSpc>
              <a:spcPct val="90000"/>
            </a:lnSpc>
            <a:spcBef>
              <a:spcPct val="0"/>
            </a:spcBef>
            <a:spcAft>
              <a:spcPct val="15000"/>
            </a:spcAft>
            <a:buChar char="•"/>
          </a:pPr>
          <a:r>
            <a:rPr lang="en-US" sz="1100" kern="1200"/>
            <a:t>Migrate CRM Workflows to Power Automate, Logic Apps, Azure Functions…</a:t>
          </a:r>
        </a:p>
      </dsp:txBody>
      <dsp:txXfrm>
        <a:off x="2228131" y="1221903"/>
        <a:ext cx="2160415" cy="1221903"/>
      </dsp:txXfrm>
    </dsp:sp>
    <dsp:sp modelId="{38A743C0-7217-4656-AEBB-B08B6A96E552}">
      <dsp:nvSpPr>
        <dsp:cNvPr id="0" name=""/>
        <dsp:cNvSpPr/>
      </dsp:nvSpPr>
      <dsp:spPr>
        <a:xfrm>
          <a:off x="2798880" y="183285"/>
          <a:ext cx="1017234" cy="1017234"/>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dsp:spPr>
      <dsp:style>
        <a:lnRef idx="0">
          <a:scrgbClr r="0" g="0" b="0"/>
        </a:lnRef>
        <a:fillRef idx="1">
          <a:scrgbClr r="0" g="0" b="0"/>
        </a:fillRef>
        <a:effectRef idx="2">
          <a:scrgbClr r="0" g="0" b="0"/>
        </a:effectRef>
        <a:fontRef idx="minor"/>
      </dsp:style>
    </dsp:sp>
    <dsp:sp modelId="{445D9978-8993-4F2F-9136-7A9949BD72BD}">
      <dsp:nvSpPr>
        <dsp:cNvPr id="0" name=""/>
        <dsp:cNvSpPr/>
      </dsp:nvSpPr>
      <dsp:spPr>
        <a:xfrm>
          <a:off x="4452517" y="0"/>
          <a:ext cx="2160415" cy="3054758"/>
        </a:xfrm>
        <a:prstGeom prst="roundRect">
          <a:avLst>
            <a:gd name="adj" fmla="val 1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pt-PT" sz="1600" b="0" i="0" kern="1200"/>
            <a:t>Client-Side Code</a:t>
          </a:r>
          <a:endParaRPr lang="en-US" sz="1600" kern="1200"/>
        </a:p>
        <a:p>
          <a:pPr marL="57150" lvl="1" indent="-57150" algn="l" defTabSz="488950">
            <a:lnSpc>
              <a:spcPct val="90000"/>
            </a:lnSpc>
            <a:spcBef>
              <a:spcPct val="0"/>
            </a:spcBef>
            <a:spcAft>
              <a:spcPct val="15000"/>
            </a:spcAft>
            <a:buChar char="•"/>
          </a:pPr>
          <a:r>
            <a:rPr lang="en-US" sz="1100" kern="1200"/>
            <a:t>Remove </a:t>
          </a:r>
          <a:r>
            <a:rPr lang="en-US" sz="1200" kern="1200"/>
            <a:t>unsupported code</a:t>
          </a:r>
          <a:endParaRPr lang="en-US" sz="1100" kern="1200"/>
        </a:p>
        <a:p>
          <a:pPr marL="57150" lvl="1" indent="-57150" algn="l" defTabSz="488950">
            <a:lnSpc>
              <a:spcPct val="90000"/>
            </a:lnSpc>
            <a:spcBef>
              <a:spcPct val="0"/>
            </a:spcBef>
            <a:spcAft>
              <a:spcPct val="15000"/>
            </a:spcAft>
            <a:buChar char="•"/>
          </a:pPr>
          <a:r>
            <a:rPr lang="en-US" sz="1100" kern="1200"/>
            <a:t>Cleanup legacy/depreciated components</a:t>
          </a:r>
        </a:p>
        <a:p>
          <a:pPr marL="57150" lvl="1" indent="-57150" algn="l" defTabSz="488950">
            <a:lnSpc>
              <a:spcPct val="90000"/>
            </a:lnSpc>
            <a:spcBef>
              <a:spcPct val="0"/>
            </a:spcBef>
            <a:spcAft>
              <a:spcPct val="15000"/>
            </a:spcAft>
            <a:buChar char="•"/>
          </a:pPr>
          <a:r>
            <a:rPr lang="en-US" sz="1100" kern="1200"/>
            <a:t>Leverage recommended practices</a:t>
          </a:r>
        </a:p>
      </dsp:txBody>
      <dsp:txXfrm>
        <a:off x="4452517" y="1221903"/>
        <a:ext cx="2160415" cy="1221903"/>
      </dsp:txXfrm>
    </dsp:sp>
    <dsp:sp modelId="{A34F2C2D-A61E-49BD-B021-80F74844BD4A}">
      <dsp:nvSpPr>
        <dsp:cNvPr id="0" name=""/>
        <dsp:cNvSpPr/>
      </dsp:nvSpPr>
      <dsp:spPr>
        <a:xfrm>
          <a:off x="5024108" y="183285"/>
          <a:ext cx="1017234" cy="1017234"/>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a:effectLst/>
      </dsp:spPr>
      <dsp:style>
        <a:lnRef idx="0">
          <a:scrgbClr r="0" g="0" b="0"/>
        </a:lnRef>
        <a:fillRef idx="1">
          <a:scrgbClr r="0" g="0" b="0"/>
        </a:fillRef>
        <a:effectRef idx="2">
          <a:scrgbClr r="0" g="0" b="0"/>
        </a:effectRef>
        <a:fontRef idx="minor"/>
      </dsp:style>
    </dsp:sp>
    <dsp:sp modelId="{58A5AEAE-C8CB-4128-A964-75EE170FB3AC}">
      <dsp:nvSpPr>
        <dsp:cNvPr id="0" name=""/>
        <dsp:cNvSpPr/>
      </dsp:nvSpPr>
      <dsp:spPr>
        <a:xfrm>
          <a:off x="6668218" y="0"/>
          <a:ext cx="2160415" cy="3054758"/>
        </a:xfrm>
        <a:prstGeom prst="roundRect">
          <a:avLst>
            <a:gd name="adj" fmla="val 10000"/>
          </a:avLst>
        </a:prstGeom>
        <a:solidFill>
          <a:schemeClr val="accent1">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en-US" sz="1600" kern="1200"/>
            <a:t>Transition to Unified Interface</a:t>
          </a:r>
        </a:p>
        <a:p>
          <a:pPr marL="57150" lvl="1" indent="-57150" algn="l" defTabSz="488950">
            <a:lnSpc>
              <a:spcPct val="90000"/>
            </a:lnSpc>
            <a:spcBef>
              <a:spcPct val="0"/>
            </a:spcBef>
            <a:spcAft>
              <a:spcPct val="15000"/>
            </a:spcAft>
            <a:buChar char="•"/>
          </a:pPr>
          <a:r>
            <a:rPr lang="en-US" sz="1100" kern="1200"/>
            <a:t>Build the use cases</a:t>
          </a:r>
        </a:p>
        <a:p>
          <a:pPr marL="57150" lvl="1" indent="-57150" algn="l" defTabSz="488950">
            <a:lnSpc>
              <a:spcPct val="90000"/>
            </a:lnSpc>
            <a:spcBef>
              <a:spcPct val="0"/>
            </a:spcBef>
            <a:spcAft>
              <a:spcPct val="15000"/>
            </a:spcAft>
            <a:buChar char="•"/>
          </a:pPr>
          <a:r>
            <a:rPr lang="en-US" sz="1100" kern="1200"/>
            <a:t>Work with the business to accept the move</a:t>
          </a:r>
        </a:p>
        <a:p>
          <a:pPr marL="57150" lvl="1" indent="-57150" algn="l" defTabSz="488950">
            <a:lnSpc>
              <a:spcPct val="90000"/>
            </a:lnSpc>
            <a:spcBef>
              <a:spcPct val="0"/>
            </a:spcBef>
            <a:spcAft>
              <a:spcPct val="15000"/>
            </a:spcAft>
            <a:buChar char="•"/>
          </a:pPr>
          <a:r>
            <a:rPr lang="en-US" sz="1100" kern="1200"/>
            <a:t>Leverage new capabilities</a:t>
          </a:r>
        </a:p>
      </dsp:txBody>
      <dsp:txXfrm>
        <a:off x="6668218" y="1221903"/>
        <a:ext cx="2160415" cy="1221903"/>
      </dsp:txXfrm>
    </dsp:sp>
    <dsp:sp modelId="{A646CED1-FA7D-45F6-89EE-09B30D49FA72}">
      <dsp:nvSpPr>
        <dsp:cNvPr id="0" name=""/>
        <dsp:cNvSpPr/>
      </dsp:nvSpPr>
      <dsp:spPr>
        <a:xfrm>
          <a:off x="7249336" y="183285"/>
          <a:ext cx="1017234" cy="1017234"/>
        </a:xfrm>
        <a:prstGeom prst="ellipse">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a:effectLst/>
      </dsp:spPr>
      <dsp:style>
        <a:lnRef idx="0">
          <a:scrgbClr r="0" g="0" b="0"/>
        </a:lnRef>
        <a:fillRef idx="1">
          <a:scrgbClr r="0" g="0" b="0"/>
        </a:fillRef>
        <a:effectRef idx="2">
          <a:scrgbClr r="0" g="0" b="0"/>
        </a:effectRef>
        <a:fontRef idx="minor"/>
      </dsp:style>
    </dsp:sp>
    <dsp:sp modelId="{71C27FC3-7887-4FC3-A7F3-A7001414F277}">
      <dsp:nvSpPr>
        <dsp:cNvPr id="0" name=""/>
        <dsp:cNvSpPr/>
      </dsp:nvSpPr>
      <dsp:spPr>
        <a:xfrm>
          <a:off x="352063" y="2811684"/>
          <a:ext cx="8133005" cy="243073"/>
        </a:xfrm>
        <a:prstGeom prst="leftRightArrow">
          <a:avLst/>
        </a:prstGeom>
        <a:solidFill>
          <a:schemeClr val="bg2"/>
        </a:solidFill>
        <a:ln>
          <a:noFill/>
        </a:ln>
        <a:effectLst/>
      </dsp:spPr>
      <dsp:style>
        <a:lnRef idx="0">
          <a:scrgbClr r="0" g="0" b="0"/>
        </a:lnRef>
        <a:fillRef idx="3">
          <a:scrgbClr r="0" g="0" b="0"/>
        </a:fillRef>
        <a:effectRef idx="2">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9A42FC-3B1E-45C5-917D-ABC2F03112CE}">
      <dsp:nvSpPr>
        <dsp:cNvPr id="0" name=""/>
        <dsp:cNvSpPr/>
      </dsp:nvSpPr>
      <dsp:spPr>
        <a:xfrm rot="10800000">
          <a:off x="2077758" y="1682"/>
          <a:ext cx="7412076" cy="843227"/>
        </a:xfrm>
        <a:prstGeom prst="homePlat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840" tIns="76200" rIns="142240" bIns="76200" numCol="1" spcCol="1270" anchor="ctr" anchorCtr="0">
          <a:noAutofit/>
        </a:bodyPr>
        <a:lstStyle/>
        <a:p>
          <a:pPr marL="0" lvl="0" indent="0" algn="l" defTabSz="889000">
            <a:lnSpc>
              <a:spcPct val="90000"/>
            </a:lnSpc>
            <a:spcBef>
              <a:spcPct val="0"/>
            </a:spcBef>
            <a:spcAft>
              <a:spcPct val="35000"/>
            </a:spcAft>
            <a:buNone/>
          </a:pPr>
          <a:r>
            <a:rPr lang="en-US" sz="2000" b="0" i="0" u="none" kern="1200"/>
            <a:t>Understand the requirements and components to fix – refer to Migration Whitepaper</a:t>
          </a:r>
          <a:endParaRPr lang="en-US" sz="2000" kern="1200"/>
        </a:p>
      </dsp:txBody>
      <dsp:txXfrm rot="10800000">
        <a:off x="2288565" y="1682"/>
        <a:ext cx="7201269" cy="843227"/>
      </dsp:txXfrm>
    </dsp:sp>
    <dsp:sp modelId="{643B8028-3C3F-407F-9D91-2C168B098802}">
      <dsp:nvSpPr>
        <dsp:cNvPr id="0" name=""/>
        <dsp:cNvSpPr/>
      </dsp:nvSpPr>
      <dsp:spPr>
        <a:xfrm>
          <a:off x="1262138" y="1682"/>
          <a:ext cx="843227" cy="843227"/>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924040-65B5-4520-B217-67F017212794}">
      <dsp:nvSpPr>
        <dsp:cNvPr id="0" name=""/>
        <dsp:cNvSpPr/>
      </dsp:nvSpPr>
      <dsp:spPr>
        <a:xfrm rot="10800000">
          <a:off x="2077758" y="1096619"/>
          <a:ext cx="7412076" cy="843227"/>
        </a:xfrm>
        <a:prstGeom prst="homePlat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840" tIns="76200" rIns="142240" bIns="76200" numCol="1" spcCol="1270" anchor="ctr" anchorCtr="0">
          <a:noAutofit/>
        </a:bodyPr>
        <a:lstStyle/>
        <a:p>
          <a:pPr marL="0" lvl="0" indent="0" algn="l" defTabSz="889000">
            <a:lnSpc>
              <a:spcPct val="90000"/>
            </a:lnSpc>
            <a:spcBef>
              <a:spcPct val="0"/>
            </a:spcBef>
            <a:spcAft>
              <a:spcPct val="35000"/>
            </a:spcAft>
            <a:buNone/>
          </a:pPr>
          <a:r>
            <a:rPr lang="pt-PT" sz="2000" b="0" i="0" u="none" kern="1200"/>
            <a:t>Plan the first dry-run early in the project </a:t>
          </a:r>
          <a:endParaRPr lang="pt-PT" sz="2000" kern="1200"/>
        </a:p>
      </dsp:txBody>
      <dsp:txXfrm rot="10800000">
        <a:off x="2288565" y="1096619"/>
        <a:ext cx="7201269" cy="843227"/>
      </dsp:txXfrm>
    </dsp:sp>
    <dsp:sp modelId="{120DBA2C-C6C4-466B-BAF6-1AB3E4A67378}">
      <dsp:nvSpPr>
        <dsp:cNvPr id="0" name=""/>
        <dsp:cNvSpPr/>
      </dsp:nvSpPr>
      <dsp:spPr>
        <a:xfrm>
          <a:off x="1262138" y="1096619"/>
          <a:ext cx="843227" cy="843227"/>
        </a:xfrm>
        <a:prstGeom prst="ellipse">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B1C13C-B74B-4AC7-A0FF-572CEE106071}">
      <dsp:nvSpPr>
        <dsp:cNvPr id="0" name=""/>
        <dsp:cNvSpPr/>
      </dsp:nvSpPr>
      <dsp:spPr>
        <a:xfrm rot="10800000">
          <a:off x="2077758" y="2191557"/>
          <a:ext cx="7412076" cy="843227"/>
        </a:xfrm>
        <a:prstGeom prst="homePlat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840" tIns="76200" rIns="142240" bIns="76200" numCol="1" spcCol="1270" anchor="ctr" anchorCtr="0">
          <a:noAutofit/>
        </a:bodyPr>
        <a:lstStyle/>
        <a:p>
          <a:pPr marL="0" lvl="0" indent="0" algn="l" defTabSz="889000">
            <a:lnSpc>
              <a:spcPct val="90000"/>
            </a:lnSpc>
            <a:spcBef>
              <a:spcPct val="0"/>
            </a:spcBef>
            <a:spcAft>
              <a:spcPct val="35000"/>
            </a:spcAft>
            <a:buNone/>
          </a:pPr>
          <a:r>
            <a:rPr lang="pt-PT" sz="2000" kern="1200"/>
            <a:t>Dry-runs are learning runs, should be used catch potential failures, ensure to record their fixes for further runs</a:t>
          </a:r>
        </a:p>
      </dsp:txBody>
      <dsp:txXfrm rot="10800000">
        <a:off x="2288565" y="2191557"/>
        <a:ext cx="7201269" cy="843227"/>
      </dsp:txXfrm>
    </dsp:sp>
    <dsp:sp modelId="{F79EE5D8-0088-4446-861B-5FEB4FC5FDBC}">
      <dsp:nvSpPr>
        <dsp:cNvPr id="0" name=""/>
        <dsp:cNvSpPr/>
      </dsp:nvSpPr>
      <dsp:spPr>
        <a:xfrm>
          <a:off x="1262138" y="2191557"/>
          <a:ext cx="843227" cy="843227"/>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10395D-F18A-4A58-9144-35C0A6DCF517}">
      <dsp:nvSpPr>
        <dsp:cNvPr id="0" name=""/>
        <dsp:cNvSpPr/>
      </dsp:nvSpPr>
      <dsp:spPr>
        <a:xfrm rot="10800000">
          <a:off x="2077758" y="3286494"/>
          <a:ext cx="7412076" cy="843227"/>
        </a:xfrm>
        <a:prstGeom prst="homePlat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840" tIns="76200" rIns="142240" bIns="76200" numCol="1" spcCol="1270" anchor="ctr" anchorCtr="0">
          <a:noAutofit/>
        </a:bodyPr>
        <a:lstStyle/>
        <a:p>
          <a:pPr marL="0" lvl="0" indent="0" algn="l" defTabSz="889000">
            <a:lnSpc>
              <a:spcPct val="90000"/>
            </a:lnSpc>
            <a:spcBef>
              <a:spcPct val="0"/>
            </a:spcBef>
            <a:spcAft>
              <a:spcPct val="35000"/>
            </a:spcAft>
            <a:buNone/>
          </a:pPr>
          <a:r>
            <a:rPr lang="pt-PT" sz="2000" b="0" i="0" u="none" kern="1200"/>
            <a:t>Perform cleanup of the database prior to migrating to Online</a:t>
          </a:r>
          <a:endParaRPr lang="pt-PT" sz="2000" kern="1200"/>
        </a:p>
      </dsp:txBody>
      <dsp:txXfrm rot="10800000">
        <a:off x="2288565" y="3286494"/>
        <a:ext cx="7201269" cy="843227"/>
      </dsp:txXfrm>
    </dsp:sp>
    <dsp:sp modelId="{183D8FE2-19DF-4575-8FB2-5C541A8D4F01}">
      <dsp:nvSpPr>
        <dsp:cNvPr id="0" name=""/>
        <dsp:cNvSpPr/>
      </dsp:nvSpPr>
      <dsp:spPr>
        <a:xfrm>
          <a:off x="1262138" y="3286494"/>
          <a:ext cx="843227" cy="843227"/>
        </a:xfrm>
        <a:prstGeom prst="ellipse">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98D050-120C-432D-B60C-B178BEE214D8}">
      <dsp:nvSpPr>
        <dsp:cNvPr id="0" name=""/>
        <dsp:cNvSpPr/>
      </dsp:nvSpPr>
      <dsp:spPr>
        <a:xfrm rot="10800000">
          <a:off x="2077758" y="4381431"/>
          <a:ext cx="7412076" cy="843227"/>
        </a:xfrm>
        <a:prstGeom prst="homePlat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840" tIns="76200" rIns="142240" bIns="76200" numCol="1" spcCol="1270" anchor="ctr" anchorCtr="0">
          <a:noAutofit/>
        </a:bodyPr>
        <a:lstStyle/>
        <a:p>
          <a:pPr marL="0" lvl="0" indent="0" algn="l" defTabSz="889000">
            <a:lnSpc>
              <a:spcPct val="90000"/>
            </a:lnSpc>
            <a:spcBef>
              <a:spcPct val="0"/>
            </a:spcBef>
            <a:spcAft>
              <a:spcPct val="35000"/>
            </a:spcAft>
            <a:buNone/>
          </a:pPr>
          <a:r>
            <a:rPr lang="pt-PT" sz="2000" b="0" i="0" u="none" kern="1200"/>
            <a:t>Build a migration Run-Book</a:t>
          </a:r>
          <a:r>
            <a:rPr lang="en-US" sz="2000" b="0" i="0" u="none" kern="1200"/>
            <a:t>: </a:t>
          </a:r>
          <a:r>
            <a:rPr lang="pt-PT" sz="2000" b="0" i="0" u="none" kern="1200"/>
            <a:t>Document all steps and sequences, including mitigations for issues</a:t>
          </a:r>
          <a:endParaRPr lang="pt-PT" sz="2000" kern="1200"/>
        </a:p>
      </dsp:txBody>
      <dsp:txXfrm rot="10800000">
        <a:off x="2288565" y="4381431"/>
        <a:ext cx="7201269" cy="843227"/>
      </dsp:txXfrm>
    </dsp:sp>
    <dsp:sp modelId="{8BDB9272-47E1-46E8-8AFA-9EE2018D2A60}">
      <dsp:nvSpPr>
        <dsp:cNvPr id="0" name=""/>
        <dsp:cNvSpPr/>
      </dsp:nvSpPr>
      <dsp:spPr>
        <a:xfrm>
          <a:off x="1262138" y="4381431"/>
          <a:ext cx="843227" cy="843227"/>
        </a:xfrm>
        <a:prstGeom prst="ellipse">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FB108C-F8C3-4A0F-85DC-65E96B730456}">
      <dsp:nvSpPr>
        <dsp:cNvPr id="0" name=""/>
        <dsp:cNvSpPr/>
      </dsp:nvSpPr>
      <dsp:spPr>
        <a:xfrm>
          <a:off x="916198" y="807711"/>
          <a:ext cx="1588374" cy="1588536"/>
        </a:xfrm>
        <a:prstGeom prst="circularArrow">
          <a:avLst>
            <a:gd name="adj1" fmla="val 10980"/>
            <a:gd name="adj2" fmla="val 1142322"/>
            <a:gd name="adj3" fmla="val 4500000"/>
            <a:gd name="adj4" fmla="val 10800000"/>
            <a:gd name="adj5" fmla="val 12500"/>
          </a:avLst>
        </a:prstGeom>
        <a:solidFill>
          <a:schemeClr val="accent2">
            <a:shade val="50000"/>
            <a:hueOff val="0"/>
            <a:satOff val="0"/>
            <a:lumOff val="0"/>
            <a:alphaOff val="0"/>
          </a:schemeClr>
        </a:solidFill>
        <a:ln>
          <a:noFill/>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dsp:spPr>
      <dsp:style>
        <a:lnRef idx="0">
          <a:scrgbClr r="0" g="0" b="0"/>
        </a:lnRef>
        <a:fillRef idx="3">
          <a:scrgbClr r="0" g="0" b="0"/>
        </a:fillRef>
        <a:effectRef idx="3">
          <a:scrgbClr r="0" g="0" b="0"/>
        </a:effectRef>
        <a:fontRef idx="minor">
          <a:schemeClr val="lt1"/>
        </a:fontRef>
      </dsp:style>
    </dsp:sp>
    <dsp:sp modelId="{02864155-8E37-403E-B66B-7DA9D2A8561A}">
      <dsp:nvSpPr>
        <dsp:cNvPr id="0" name=""/>
        <dsp:cNvSpPr/>
      </dsp:nvSpPr>
      <dsp:spPr>
        <a:xfrm>
          <a:off x="1266885" y="1382718"/>
          <a:ext cx="886403" cy="443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Test Migration Run</a:t>
          </a:r>
        </a:p>
      </dsp:txBody>
      <dsp:txXfrm>
        <a:off x="1266885" y="1382718"/>
        <a:ext cx="886403" cy="443155"/>
      </dsp:txXfrm>
    </dsp:sp>
    <dsp:sp modelId="{476F4E8D-2184-45C8-AFA8-EA372890AA36}">
      <dsp:nvSpPr>
        <dsp:cNvPr id="0" name=""/>
        <dsp:cNvSpPr/>
      </dsp:nvSpPr>
      <dsp:spPr>
        <a:xfrm>
          <a:off x="474933" y="1720561"/>
          <a:ext cx="1588374" cy="1588536"/>
        </a:xfrm>
        <a:prstGeom prst="leftCircularArrow">
          <a:avLst>
            <a:gd name="adj1" fmla="val 10980"/>
            <a:gd name="adj2" fmla="val 1142322"/>
            <a:gd name="adj3" fmla="val 6300000"/>
            <a:gd name="adj4" fmla="val 18900000"/>
            <a:gd name="adj5" fmla="val 12500"/>
          </a:avLst>
        </a:prstGeom>
        <a:solidFill>
          <a:schemeClr val="accent2">
            <a:shade val="50000"/>
            <a:hueOff val="-118886"/>
            <a:satOff val="-243"/>
            <a:lumOff val="23633"/>
            <a:alphaOff val="0"/>
          </a:schemeClr>
        </a:solidFill>
        <a:ln>
          <a:noFill/>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dsp:spPr>
      <dsp:style>
        <a:lnRef idx="0">
          <a:scrgbClr r="0" g="0" b="0"/>
        </a:lnRef>
        <a:fillRef idx="3">
          <a:scrgbClr r="0" g="0" b="0"/>
        </a:fillRef>
        <a:effectRef idx="3">
          <a:scrgbClr r="0" g="0" b="0"/>
        </a:effectRef>
        <a:fontRef idx="minor">
          <a:schemeClr val="lt1"/>
        </a:fontRef>
      </dsp:style>
    </dsp:sp>
    <dsp:sp modelId="{948F9E32-5E3A-47BF-A2D5-7CC22FD9447C}">
      <dsp:nvSpPr>
        <dsp:cNvPr id="0" name=""/>
        <dsp:cNvSpPr/>
      </dsp:nvSpPr>
      <dsp:spPr>
        <a:xfrm>
          <a:off x="823833" y="2297253"/>
          <a:ext cx="886403" cy="443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Dry-Run Migrations (end-to-end)</a:t>
          </a:r>
        </a:p>
      </dsp:txBody>
      <dsp:txXfrm>
        <a:off x="823833" y="2297253"/>
        <a:ext cx="886403" cy="443155"/>
      </dsp:txXfrm>
    </dsp:sp>
    <dsp:sp modelId="{3D36C1C3-DD57-40AF-BD72-292E5B02B130}">
      <dsp:nvSpPr>
        <dsp:cNvPr id="0" name=""/>
        <dsp:cNvSpPr/>
      </dsp:nvSpPr>
      <dsp:spPr>
        <a:xfrm>
          <a:off x="916198" y="2636781"/>
          <a:ext cx="1588374" cy="1588536"/>
        </a:xfrm>
        <a:prstGeom prst="circularArrow">
          <a:avLst>
            <a:gd name="adj1" fmla="val 10980"/>
            <a:gd name="adj2" fmla="val 1142322"/>
            <a:gd name="adj3" fmla="val 4500000"/>
            <a:gd name="adj4" fmla="val 13500000"/>
            <a:gd name="adj5" fmla="val 12500"/>
          </a:avLst>
        </a:prstGeom>
        <a:solidFill>
          <a:schemeClr val="accent2">
            <a:shade val="50000"/>
            <a:hueOff val="-237773"/>
            <a:satOff val="-487"/>
            <a:lumOff val="47265"/>
            <a:alphaOff val="0"/>
          </a:schemeClr>
        </a:solidFill>
        <a:ln>
          <a:noFill/>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dsp:spPr>
      <dsp:style>
        <a:lnRef idx="0">
          <a:scrgbClr r="0" g="0" b="0"/>
        </a:lnRef>
        <a:fillRef idx="3">
          <a:scrgbClr r="0" g="0" b="0"/>
        </a:fillRef>
        <a:effectRef idx="3">
          <a:scrgbClr r="0" g="0" b="0"/>
        </a:effectRef>
        <a:fontRef idx="minor">
          <a:schemeClr val="lt1"/>
        </a:fontRef>
      </dsp:style>
    </dsp:sp>
    <dsp:sp modelId="{32299E6E-AEC9-4F70-BF0B-821F08E651E4}">
      <dsp:nvSpPr>
        <dsp:cNvPr id="0" name=""/>
        <dsp:cNvSpPr/>
      </dsp:nvSpPr>
      <dsp:spPr>
        <a:xfrm>
          <a:off x="1266885" y="3211788"/>
          <a:ext cx="886403" cy="443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Go Live Migration</a:t>
          </a:r>
        </a:p>
      </dsp:txBody>
      <dsp:txXfrm>
        <a:off x="1266885" y="3211788"/>
        <a:ext cx="886403" cy="443155"/>
      </dsp:txXfrm>
    </dsp:sp>
    <dsp:sp modelId="{38D8F25F-8552-4947-8530-A6EB3CD669AA}">
      <dsp:nvSpPr>
        <dsp:cNvPr id="0" name=""/>
        <dsp:cNvSpPr/>
      </dsp:nvSpPr>
      <dsp:spPr>
        <a:xfrm>
          <a:off x="588154" y="3654944"/>
          <a:ext cx="1364613" cy="1365273"/>
        </a:xfrm>
        <a:prstGeom prst="blockArc">
          <a:avLst>
            <a:gd name="adj1" fmla="val 0"/>
            <a:gd name="adj2" fmla="val 18900000"/>
            <a:gd name="adj3" fmla="val 12740"/>
          </a:avLst>
        </a:prstGeom>
        <a:solidFill>
          <a:schemeClr val="accent2">
            <a:shade val="50000"/>
            <a:hueOff val="-118886"/>
            <a:satOff val="-243"/>
            <a:lumOff val="23633"/>
            <a:alphaOff val="0"/>
          </a:schemeClr>
        </a:solidFill>
        <a:ln>
          <a:noFill/>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dsp:spPr>
      <dsp:style>
        <a:lnRef idx="0">
          <a:scrgbClr r="0" g="0" b="0"/>
        </a:lnRef>
        <a:fillRef idx="3">
          <a:scrgbClr r="0" g="0" b="0"/>
        </a:fillRef>
        <a:effectRef idx="3">
          <a:scrgbClr r="0" g="0" b="0"/>
        </a:effectRef>
        <a:fontRef idx="minor">
          <a:schemeClr val="lt1"/>
        </a:fontRef>
      </dsp:style>
    </dsp:sp>
    <dsp:sp modelId="{DB8BE7FF-C602-444B-8EDE-314F98088F73}">
      <dsp:nvSpPr>
        <dsp:cNvPr id="0" name=""/>
        <dsp:cNvSpPr/>
      </dsp:nvSpPr>
      <dsp:spPr>
        <a:xfrm>
          <a:off x="823833" y="4126323"/>
          <a:ext cx="886403" cy="443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Onboard Production Users</a:t>
          </a:r>
        </a:p>
      </dsp:txBody>
      <dsp:txXfrm>
        <a:off x="823833" y="4126323"/>
        <a:ext cx="886403" cy="44315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4ECE2C-C40D-4A21-B6C3-BE719AE46D0C}">
      <dsp:nvSpPr>
        <dsp:cNvPr id="0" name=""/>
        <dsp:cNvSpPr/>
      </dsp:nvSpPr>
      <dsp:spPr>
        <a:xfrm>
          <a:off x="7120" y="272924"/>
          <a:ext cx="1854026" cy="741610"/>
        </a:xfrm>
        <a:prstGeom prst="chevron">
          <a:avLst/>
        </a:prstGeom>
        <a:solidFill>
          <a:schemeClr val="accent1">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006" tIns="16002" rIns="16002" bIns="16002"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Lifecycle Services Project</a:t>
          </a:r>
        </a:p>
      </dsp:txBody>
      <dsp:txXfrm>
        <a:off x="377925" y="272924"/>
        <a:ext cx="1112416" cy="741610"/>
      </dsp:txXfrm>
    </dsp:sp>
    <dsp:sp modelId="{AE3CC317-B9D4-41A4-8A8C-90E81417997D}">
      <dsp:nvSpPr>
        <dsp:cNvPr id="0" name=""/>
        <dsp:cNvSpPr/>
      </dsp:nvSpPr>
      <dsp:spPr>
        <a:xfrm>
          <a:off x="7120" y="1107235"/>
          <a:ext cx="1483220" cy="173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l" defTabSz="533400">
            <a:lnSpc>
              <a:spcPct val="90000"/>
            </a:lnSpc>
            <a:spcBef>
              <a:spcPct val="0"/>
            </a:spcBef>
            <a:spcAft>
              <a:spcPct val="15000"/>
            </a:spcAft>
            <a:buChar char="•"/>
          </a:pPr>
          <a:r>
            <a:rPr lang="en-US" sz="1200" kern="1200">
              <a:latin typeface="Segoe UI" panose="020B0502040204020203" pitchFamily="34" charset="0"/>
              <a:ea typeface="+mn-ea"/>
              <a:cs typeface="Segoe UI" panose="020B0502040204020203" pitchFamily="34" charset="0"/>
            </a:rPr>
            <a:t>Setup project on lcs.dynamics.com</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ea typeface="+mn-ea"/>
              <a:cs typeface="Segoe UI" panose="020B0502040204020203" pitchFamily="34" charset="0"/>
            </a:rPr>
            <a:t>Connect it with Azure subscription and storage account</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ea typeface="+mn-ea"/>
              <a:cs typeface="Segoe UI" panose="020B0502040204020203" pitchFamily="34" charset="0"/>
            </a:rPr>
            <a:t>Provision staging environments</a:t>
          </a:r>
        </a:p>
      </dsp:txBody>
      <dsp:txXfrm>
        <a:off x="7120" y="1107235"/>
        <a:ext cx="1483220" cy="1733529"/>
      </dsp:txXfrm>
    </dsp:sp>
    <dsp:sp modelId="{58146E08-6C20-4B16-B782-2F3296E463C9}">
      <dsp:nvSpPr>
        <dsp:cNvPr id="0" name=""/>
        <dsp:cNvSpPr/>
      </dsp:nvSpPr>
      <dsp:spPr>
        <a:xfrm>
          <a:off x="1645147" y="272924"/>
          <a:ext cx="1854026" cy="741610"/>
        </a:xfrm>
        <a:prstGeom prst="chevron">
          <a:avLst/>
        </a:prstGeom>
        <a:solidFill>
          <a:schemeClr val="accent1">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006" tIns="16002" rIns="16002" bIns="16002"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Full backup from On-premises</a:t>
          </a:r>
        </a:p>
      </dsp:txBody>
      <dsp:txXfrm>
        <a:off x="2015952" y="272924"/>
        <a:ext cx="1112416" cy="741610"/>
      </dsp:txXfrm>
    </dsp:sp>
    <dsp:sp modelId="{CD520742-02C0-4222-891A-01CB0A2C078E}">
      <dsp:nvSpPr>
        <dsp:cNvPr id="0" name=""/>
        <dsp:cNvSpPr/>
      </dsp:nvSpPr>
      <dsp:spPr>
        <a:xfrm>
          <a:off x="1645147" y="1107235"/>
          <a:ext cx="1483220" cy="173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Database BAK file uploaded to Azure Blob Container</a:t>
          </a:r>
        </a:p>
      </dsp:txBody>
      <dsp:txXfrm>
        <a:off x="1645147" y="1107235"/>
        <a:ext cx="1483220" cy="1733529"/>
      </dsp:txXfrm>
    </dsp:sp>
    <dsp:sp modelId="{BCA70DEE-9D57-46E1-BB40-B6BC423DCF55}">
      <dsp:nvSpPr>
        <dsp:cNvPr id="0" name=""/>
        <dsp:cNvSpPr/>
      </dsp:nvSpPr>
      <dsp:spPr>
        <a:xfrm>
          <a:off x="3283173" y="272924"/>
          <a:ext cx="1854026" cy="741610"/>
        </a:xfrm>
        <a:prstGeom prst="chevron">
          <a:avLst/>
        </a:prstGeom>
        <a:solidFill>
          <a:schemeClr val="accent1">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006" tIns="16002" rIns="16002" bIns="16002"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Database Restore</a:t>
          </a:r>
        </a:p>
      </dsp:txBody>
      <dsp:txXfrm>
        <a:off x="3653978" y="272924"/>
        <a:ext cx="1112416" cy="741610"/>
      </dsp:txXfrm>
    </dsp:sp>
    <dsp:sp modelId="{BA640837-1058-4BCB-A28C-7CE37472B99A}">
      <dsp:nvSpPr>
        <dsp:cNvPr id="0" name=""/>
        <dsp:cNvSpPr/>
      </dsp:nvSpPr>
      <dsp:spPr>
        <a:xfrm>
          <a:off x="3283173" y="1107235"/>
          <a:ext cx="1483220" cy="173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Restore database</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Identification of Unsupported customizations (leverage PowerApps Checker)</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Cleanup/Adjust Database content</a:t>
          </a:r>
        </a:p>
      </dsp:txBody>
      <dsp:txXfrm>
        <a:off x="3283173" y="1107235"/>
        <a:ext cx="1483220" cy="1733529"/>
      </dsp:txXfrm>
    </dsp:sp>
    <dsp:sp modelId="{3515272D-C842-4219-94F7-0594A8FFA0B6}">
      <dsp:nvSpPr>
        <dsp:cNvPr id="0" name=""/>
        <dsp:cNvSpPr/>
      </dsp:nvSpPr>
      <dsp:spPr>
        <a:xfrm>
          <a:off x="4921199" y="272924"/>
          <a:ext cx="1854026" cy="741610"/>
        </a:xfrm>
        <a:prstGeom prst="chevron">
          <a:avLst/>
        </a:prstGeom>
        <a:solidFill>
          <a:schemeClr val="accent1">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0" tIns="16002" rIns="0" bIns="16002"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Database Staging</a:t>
          </a:r>
        </a:p>
      </dsp:txBody>
      <dsp:txXfrm>
        <a:off x="5292004" y="272924"/>
        <a:ext cx="1112416" cy="741610"/>
      </dsp:txXfrm>
    </dsp:sp>
    <dsp:sp modelId="{295F57A4-1E9F-4187-BC61-93C01DE44CF4}">
      <dsp:nvSpPr>
        <dsp:cNvPr id="0" name=""/>
        <dsp:cNvSpPr/>
      </dsp:nvSpPr>
      <dsp:spPr>
        <a:xfrm>
          <a:off x="4921199" y="1107235"/>
          <a:ext cx="1483220" cy="173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Update/Import updated solutions</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Resolve upgrade issues or adjust customizations to ensure database is valid and supported for the upgrade</a:t>
          </a:r>
        </a:p>
      </dsp:txBody>
      <dsp:txXfrm>
        <a:off x="4921199" y="1107235"/>
        <a:ext cx="1483220" cy="1733529"/>
      </dsp:txXfrm>
    </dsp:sp>
    <dsp:sp modelId="{234B8597-D6D6-4F6E-A440-2B2240DA2382}">
      <dsp:nvSpPr>
        <dsp:cNvPr id="0" name=""/>
        <dsp:cNvSpPr/>
      </dsp:nvSpPr>
      <dsp:spPr>
        <a:xfrm>
          <a:off x="6559225" y="272924"/>
          <a:ext cx="1854026" cy="741610"/>
        </a:xfrm>
        <a:prstGeom prst="chevron">
          <a:avLst/>
        </a:prstGeom>
        <a:solidFill>
          <a:schemeClr val="accent1">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006" tIns="16002" rIns="16002" bIns="16002"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Migrate to Online latest version</a:t>
          </a:r>
        </a:p>
      </dsp:txBody>
      <dsp:txXfrm>
        <a:off x="6930030" y="272924"/>
        <a:ext cx="1112416" cy="741610"/>
      </dsp:txXfrm>
    </dsp:sp>
    <dsp:sp modelId="{BC2B0208-0257-4522-B600-8B8B6661A1E1}">
      <dsp:nvSpPr>
        <dsp:cNvPr id="0" name=""/>
        <dsp:cNvSpPr/>
      </dsp:nvSpPr>
      <dsp:spPr>
        <a:xfrm>
          <a:off x="6559225" y="1107235"/>
          <a:ext cx="1483220" cy="173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Database compliance validation</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User mapping</a:t>
          </a:r>
        </a:p>
      </dsp:txBody>
      <dsp:txXfrm>
        <a:off x="6559225" y="1107235"/>
        <a:ext cx="1483220" cy="1733529"/>
      </dsp:txXfrm>
    </dsp:sp>
    <dsp:sp modelId="{226D2AF6-252D-4698-9E2B-C740C47F6D6F}">
      <dsp:nvSpPr>
        <dsp:cNvPr id="0" name=""/>
        <dsp:cNvSpPr/>
      </dsp:nvSpPr>
      <dsp:spPr>
        <a:xfrm>
          <a:off x="8197251" y="272924"/>
          <a:ext cx="1854026" cy="741610"/>
        </a:xfrm>
        <a:prstGeom prst="chevron">
          <a:avLst/>
        </a:prstGeom>
        <a:solidFill>
          <a:schemeClr val="accent1">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006" tIns="16002" rIns="16002" bIns="16002" numCol="1" spcCol="1270" anchor="ctr" anchorCtr="0">
          <a:noAutofit/>
        </a:bodyPr>
        <a:lstStyle/>
        <a:p>
          <a:pPr marL="0" lvl="0" indent="0" algn="ctr" defTabSz="533400">
            <a:lnSpc>
              <a:spcPct val="90000"/>
            </a:lnSpc>
            <a:spcBef>
              <a:spcPct val="0"/>
            </a:spcBef>
            <a:spcAft>
              <a:spcPct val="35000"/>
            </a:spcAft>
            <a:buNone/>
          </a:pPr>
          <a:r>
            <a:rPr lang="en-US" sz="1200" b="1" kern="1200">
              <a:latin typeface="Segoe UI" panose="020B0502040204020203" pitchFamily="34" charset="0"/>
              <a:cs typeface="Segoe UI" panose="020B0502040204020203" pitchFamily="34" charset="0"/>
            </a:rPr>
            <a:t>Onboard</a:t>
          </a:r>
        </a:p>
      </dsp:txBody>
      <dsp:txXfrm>
        <a:off x="8568056" y="272924"/>
        <a:ext cx="1112416" cy="741610"/>
      </dsp:txXfrm>
    </dsp:sp>
    <dsp:sp modelId="{9B4CC587-1D08-4E00-9104-27CEA6561934}">
      <dsp:nvSpPr>
        <dsp:cNvPr id="0" name=""/>
        <dsp:cNvSpPr/>
      </dsp:nvSpPr>
      <dsp:spPr>
        <a:xfrm>
          <a:off x="8197251" y="1107235"/>
          <a:ext cx="1483220" cy="173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Update/solutions</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Re-configure Integrations</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Transform to Unified Interface (Playbook is Recommended)</a:t>
          </a:r>
        </a:p>
        <a:p>
          <a:pPr marL="114300" lvl="1" indent="-114300" algn="l" defTabSz="533400">
            <a:lnSpc>
              <a:spcPct val="90000"/>
            </a:lnSpc>
            <a:spcBef>
              <a:spcPct val="0"/>
            </a:spcBef>
            <a:spcAft>
              <a:spcPct val="15000"/>
            </a:spcAft>
            <a:buChar char="•"/>
          </a:pPr>
          <a:r>
            <a:rPr lang="en-US" sz="1200" kern="1200">
              <a:latin typeface="Segoe UI" panose="020B0502040204020203" pitchFamily="34" charset="0"/>
              <a:cs typeface="Segoe UI" panose="020B0502040204020203" pitchFamily="34" charset="0"/>
            </a:rPr>
            <a:t>Create/ Configure Apps</a:t>
          </a:r>
        </a:p>
      </dsp:txBody>
      <dsp:txXfrm>
        <a:off x="8197251" y="1107235"/>
        <a:ext cx="1483220" cy="17335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1D63FF-7869-4C3D-9097-FA3FD6BD5D10}">
      <dsp:nvSpPr>
        <dsp:cNvPr id="0" name=""/>
        <dsp:cNvSpPr/>
      </dsp:nvSpPr>
      <dsp:spPr>
        <a:xfrm>
          <a:off x="10130637" y="614889"/>
          <a:ext cx="1347104" cy="1347688"/>
        </a:xfrm>
        <a:prstGeom prst="ellips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9B1EDF-BB17-4142-A45A-49B9ECEFEAE2}">
      <dsp:nvSpPr>
        <dsp:cNvPr id="0" name=""/>
        <dsp:cNvSpPr/>
      </dsp:nvSpPr>
      <dsp:spPr>
        <a:xfrm>
          <a:off x="10174897" y="659820"/>
          <a:ext cx="1257448" cy="1257826"/>
        </a:xfrm>
        <a:prstGeom prst="ellipse">
          <a:avLst/>
        </a:prstGeom>
        <a:solidFill>
          <a:srgbClr val="EBEBEB"/>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t>Migration complete</a:t>
          </a:r>
          <a:endParaRPr lang="LID4096" sz="1100" b="1" kern="1200"/>
        </a:p>
      </dsp:txBody>
      <dsp:txXfrm>
        <a:off x="10354209" y="839543"/>
        <a:ext cx="898826" cy="898379"/>
      </dsp:txXfrm>
    </dsp:sp>
    <dsp:sp modelId="{1C0576B5-1398-4DE8-A590-CF09DDD9DE50}">
      <dsp:nvSpPr>
        <dsp:cNvPr id="0" name=""/>
        <dsp:cNvSpPr/>
      </dsp:nvSpPr>
      <dsp:spPr>
        <a:xfrm rot="2700000">
          <a:off x="8736871" y="614931"/>
          <a:ext cx="1347367" cy="1347367"/>
        </a:xfrm>
        <a:prstGeom prst="teardrop">
          <a:avLst>
            <a:gd name="adj" fmla="val 1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ECD71C-FE31-4BBA-A9DF-5477EED73320}">
      <dsp:nvSpPr>
        <dsp:cNvPr id="0" name=""/>
        <dsp:cNvSpPr/>
      </dsp:nvSpPr>
      <dsp:spPr>
        <a:xfrm>
          <a:off x="8782398" y="659820"/>
          <a:ext cx="1257448" cy="1257826"/>
        </a:xfrm>
        <a:prstGeom prst="ellipse">
          <a:avLst/>
        </a:prstGeom>
        <a:solidFill>
          <a:srgbClr val="FFFFFF"/>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solidFill>
                <a:srgbClr val="008272"/>
              </a:solidFill>
            </a:rPr>
            <a:t>Contact Microsoft Migration Factory</a:t>
          </a:r>
          <a:endParaRPr lang="LID4096" sz="1100" b="1" kern="1200">
            <a:solidFill>
              <a:srgbClr val="008272"/>
            </a:solidFill>
          </a:endParaRPr>
        </a:p>
      </dsp:txBody>
      <dsp:txXfrm>
        <a:off x="8961709" y="839543"/>
        <a:ext cx="898826" cy="898379"/>
      </dsp:txXfrm>
    </dsp:sp>
    <dsp:sp modelId="{E3C0F13F-1C8D-4F35-BC06-297D50D8628D}">
      <dsp:nvSpPr>
        <dsp:cNvPr id="0" name=""/>
        <dsp:cNvSpPr/>
      </dsp:nvSpPr>
      <dsp:spPr>
        <a:xfrm rot="2700000">
          <a:off x="7344371" y="614931"/>
          <a:ext cx="1347367" cy="1347367"/>
        </a:xfrm>
        <a:prstGeom prst="teardrop">
          <a:avLst>
            <a:gd name="adj" fmla="val 100000"/>
          </a:avLst>
        </a:prstGeom>
        <a:solidFill>
          <a:srgbClr val="3C3C4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567FD7-4EB2-4ECB-81C6-B8DA103F949D}">
      <dsp:nvSpPr>
        <dsp:cNvPr id="0" name=""/>
        <dsp:cNvSpPr/>
      </dsp:nvSpPr>
      <dsp:spPr>
        <a:xfrm>
          <a:off x="7389898" y="659820"/>
          <a:ext cx="1257448" cy="1257826"/>
        </a:xfrm>
        <a:prstGeom prst="ellipse">
          <a:avLst/>
        </a:prstGeom>
        <a:solidFill>
          <a:srgbClr val="FFFFFF"/>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solidFill>
                <a:srgbClr val="008272"/>
              </a:solidFill>
            </a:rPr>
            <a:t>Upload User Mapping file</a:t>
          </a:r>
          <a:endParaRPr lang="LID4096" sz="1100" b="1" kern="1200">
            <a:solidFill>
              <a:srgbClr val="008272"/>
            </a:solidFill>
          </a:endParaRPr>
        </a:p>
      </dsp:txBody>
      <dsp:txXfrm>
        <a:off x="7569209" y="839543"/>
        <a:ext cx="898826" cy="898379"/>
      </dsp:txXfrm>
    </dsp:sp>
    <dsp:sp modelId="{6A74C9F2-9E05-42D7-819C-AD8C5A18A485}">
      <dsp:nvSpPr>
        <dsp:cNvPr id="0" name=""/>
        <dsp:cNvSpPr/>
      </dsp:nvSpPr>
      <dsp:spPr>
        <a:xfrm rot="2700000">
          <a:off x="5951871" y="614931"/>
          <a:ext cx="1347367" cy="1347367"/>
        </a:xfrm>
        <a:prstGeom prst="teardrop">
          <a:avLst>
            <a:gd name="adj" fmla="val 1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DF7212-D8EE-40DC-9EF1-42B04A81667E}">
      <dsp:nvSpPr>
        <dsp:cNvPr id="0" name=""/>
        <dsp:cNvSpPr/>
      </dsp:nvSpPr>
      <dsp:spPr>
        <a:xfrm>
          <a:off x="5997398" y="659820"/>
          <a:ext cx="1257448" cy="1257826"/>
        </a:xfrm>
        <a:prstGeom prst="ellipse">
          <a:avLst/>
        </a:prstGeom>
        <a:solidFill>
          <a:srgbClr val="FFFFFF"/>
        </a:solidFill>
        <a:ln w="10795" cap="flat" cmpd="sng" algn="ctr">
          <a:solidFill>
            <a:srgbClr val="FFFFFF"/>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solidFill>
                <a:srgbClr val="008272"/>
              </a:solidFill>
            </a:rPr>
            <a:t>Contact Microsoft Migration Factory</a:t>
          </a:r>
          <a:endParaRPr lang="LID4096" sz="1100" b="1" kern="1200">
            <a:solidFill>
              <a:srgbClr val="008272"/>
            </a:solidFill>
          </a:endParaRPr>
        </a:p>
      </dsp:txBody>
      <dsp:txXfrm>
        <a:off x="6176710" y="839543"/>
        <a:ext cx="898826" cy="898379"/>
      </dsp:txXfrm>
    </dsp:sp>
    <dsp:sp modelId="{2A8E3CD4-741C-4F36-9326-FBC181B66F2A}">
      <dsp:nvSpPr>
        <dsp:cNvPr id="0" name=""/>
        <dsp:cNvSpPr/>
      </dsp:nvSpPr>
      <dsp:spPr>
        <a:xfrm rot="2700000">
          <a:off x="4559372" y="614931"/>
          <a:ext cx="1347367" cy="1347367"/>
        </a:xfrm>
        <a:prstGeom prst="teardrop">
          <a:avLst>
            <a:gd name="adj" fmla="val 100000"/>
          </a:avLst>
        </a:prstGeom>
        <a:solidFill>
          <a:srgbClr val="3C3C4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FE4E83-8546-4B99-A190-6E00A3BF6C4F}">
      <dsp:nvSpPr>
        <dsp:cNvPr id="0" name=""/>
        <dsp:cNvSpPr/>
      </dsp:nvSpPr>
      <dsp:spPr>
        <a:xfrm>
          <a:off x="4604899" y="659820"/>
          <a:ext cx="1257448" cy="1257826"/>
        </a:xfrm>
        <a:prstGeom prst="ellipse">
          <a:avLst/>
        </a:prstGeom>
        <a:solidFill>
          <a:srgbClr val="FFFFFF"/>
        </a:solidFill>
        <a:ln w="10795" cap="flat" cmpd="sng" algn="ctr">
          <a:solidFill>
            <a:srgbClr val="FFFFFF"/>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solidFill>
                <a:srgbClr val="008272"/>
              </a:solidFill>
            </a:rPr>
            <a:t>Backup &amp; Upload CRM OP Database</a:t>
          </a:r>
          <a:endParaRPr lang="LID4096" sz="1100" b="1" kern="1200">
            <a:solidFill>
              <a:srgbClr val="008272"/>
            </a:solidFill>
          </a:endParaRPr>
        </a:p>
      </dsp:txBody>
      <dsp:txXfrm>
        <a:off x="4784210" y="839543"/>
        <a:ext cx="898826" cy="898379"/>
      </dsp:txXfrm>
    </dsp:sp>
    <dsp:sp modelId="{BBA7ACA8-D4C8-4308-96E4-16D1CF7DFD0C}">
      <dsp:nvSpPr>
        <dsp:cNvPr id="0" name=""/>
        <dsp:cNvSpPr/>
      </dsp:nvSpPr>
      <dsp:spPr>
        <a:xfrm rot="2700000">
          <a:off x="3166872" y="614931"/>
          <a:ext cx="1347367" cy="1347367"/>
        </a:xfrm>
        <a:prstGeom prst="teardrop">
          <a:avLst>
            <a:gd name="adj" fmla="val 1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B8E25E-5C16-475C-B8F1-4C7840EDFF89}">
      <dsp:nvSpPr>
        <dsp:cNvPr id="0" name=""/>
        <dsp:cNvSpPr/>
      </dsp:nvSpPr>
      <dsp:spPr>
        <a:xfrm>
          <a:off x="3212399" y="659820"/>
          <a:ext cx="1257448" cy="1257826"/>
        </a:xfrm>
        <a:prstGeom prst="ellipse">
          <a:avLst/>
        </a:prstGeom>
        <a:solidFill>
          <a:srgbClr val="FFFFFF"/>
        </a:solidFill>
        <a:ln w="10795" cap="flat" cmpd="sng" algn="ctr">
          <a:solidFill>
            <a:srgbClr val="FFFFFF"/>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solidFill>
                <a:srgbClr val="008272"/>
              </a:solidFill>
            </a:rPr>
            <a:t>Contact Microsoft Migration Factory</a:t>
          </a:r>
          <a:endParaRPr lang="LID4096" sz="1100" b="1" kern="1200">
            <a:solidFill>
              <a:srgbClr val="008272"/>
            </a:solidFill>
          </a:endParaRPr>
        </a:p>
      </dsp:txBody>
      <dsp:txXfrm>
        <a:off x="3391710" y="839543"/>
        <a:ext cx="898826" cy="898379"/>
      </dsp:txXfrm>
    </dsp:sp>
    <dsp:sp modelId="{D6CB21D4-B0A1-4BD3-B948-7531441FBC54}">
      <dsp:nvSpPr>
        <dsp:cNvPr id="0" name=""/>
        <dsp:cNvSpPr/>
      </dsp:nvSpPr>
      <dsp:spPr>
        <a:xfrm rot="2700000">
          <a:off x="1774372" y="614931"/>
          <a:ext cx="1347367" cy="1347367"/>
        </a:xfrm>
        <a:prstGeom prst="teardrop">
          <a:avLst>
            <a:gd name="adj" fmla="val 100000"/>
          </a:avLst>
        </a:prstGeom>
        <a:solidFill>
          <a:srgbClr val="3C3C4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C23FB-987D-4A63-B84F-65A888CB8590}">
      <dsp:nvSpPr>
        <dsp:cNvPr id="0" name=""/>
        <dsp:cNvSpPr/>
      </dsp:nvSpPr>
      <dsp:spPr>
        <a:xfrm>
          <a:off x="1819899" y="659820"/>
          <a:ext cx="1257448" cy="1257826"/>
        </a:xfrm>
        <a:prstGeom prst="ellipse">
          <a:avLst/>
        </a:prstGeom>
        <a:solidFill>
          <a:srgbClr val="FFFFFF"/>
        </a:solidFill>
        <a:ln w="10795" cap="flat" cmpd="sng" algn="ctr">
          <a:solidFill>
            <a:srgbClr val="FFFFFF"/>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rgbClr val="008272"/>
              </a:solidFill>
            </a:rPr>
            <a:t>Complete Organization Details</a:t>
          </a:r>
          <a:endParaRPr lang="LID4096" sz="1100" b="1" kern="1200" dirty="0">
            <a:solidFill>
              <a:srgbClr val="008272"/>
            </a:solidFill>
          </a:endParaRPr>
        </a:p>
      </dsp:txBody>
      <dsp:txXfrm>
        <a:off x="1999211" y="839543"/>
        <a:ext cx="898826" cy="898379"/>
      </dsp:txXfrm>
    </dsp:sp>
    <dsp:sp modelId="{05BB3A03-BCAF-4DCA-BB4F-F11B2BACC93F}">
      <dsp:nvSpPr>
        <dsp:cNvPr id="0" name=""/>
        <dsp:cNvSpPr/>
      </dsp:nvSpPr>
      <dsp:spPr>
        <a:xfrm rot="2700000">
          <a:off x="381873" y="614931"/>
          <a:ext cx="1347367" cy="1347367"/>
        </a:xfrm>
        <a:prstGeom prst="teardrop">
          <a:avLst>
            <a:gd name="adj" fmla="val 100000"/>
          </a:avLst>
        </a:prstGeom>
        <a:solidFill>
          <a:srgbClr val="3C3C4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415A7F-C508-4BDA-A0BC-F3971FBE85A5}">
      <dsp:nvSpPr>
        <dsp:cNvPr id="0" name=""/>
        <dsp:cNvSpPr/>
      </dsp:nvSpPr>
      <dsp:spPr>
        <a:xfrm>
          <a:off x="427400" y="659820"/>
          <a:ext cx="1257448" cy="1257826"/>
        </a:xfrm>
        <a:prstGeom prst="ellipse">
          <a:avLst/>
        </a:prstGeom>
        <a:solidFill>
          <a:srgbClr val="FFFFFF"/>
        </a:solidFill>
        <a:ln w="10795" cap="flat" cmpd="sng" algn="ctr">
          <a:solidFill>
            <a:srgbClr val="FFFFFF"/>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a:solidFill>
                <a:srgbClr val="008272"/>
              </a:solidFill>
            </a:rPr>
            <a:t>Create Migration Project</a:t>
          </a:r>
          <a:endParaRPr lang="LID4096" sz="1100" b="1" kern="1200">
            <a:solidFill>
              <a:srgbClr val="008272"/>
            </a:solidFill>
          </a:endParaRPr>
        </a:p>
      </dsp:txBody>
      <dsp:txXfrm>
        <a:off x="606711" y="839543"/>
        <a:ext cx="898826" cy="89837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898D1-6FD8-437B-920F-2C94DECCBB67}">
      <dsp:nvSpPr>
        <dsp:cNvPr id="0" name=""/>
        <dsp:cNvSpPr/>
      </dsp:nvSpPr>
      <dsp:spPr>
        <a:xfrm>
          <a:off x="789563" y="0"/>
          <a:ext cx="8948391" cy="1727200"/>
        </a:xfrm>
        <a:prstGeom prst="rightArrow">
          <a:avLst/>
        </a:prstGeom>
        <a:solidFill>
          <a:srgbClr val="EBEBEB"/>
        </a:solidFill>
        <a:ln>
          <a:noFill/>
        </a:ln>
        <a:effectLst/>
      </dsp:spPr>
      <dsp:style>
        <a:lnRef idx="0">
          <a:scrgbClr r="0" g="0" b="0"/>
        </a:lnRef>
        <a:fillRef idx="1">
          <a:scrgbClr r="0" g="0" b="0"/>
        </a:fillRef>
        <a:effectRef idx="0">
          <a:scrgbClr r="0" g="0" b="0"/>
        </a:effectRef>
        <a:fontRef idx="minor"/>
      </dsp:style>
    </dsp:sp>
    <dsp:sp modelId="{76AA16A5-E3FC-4BCD-A550-F5C995D174EA}">
      <dsp:nvSpPr>
        <dsp:cNvPr id="0" name=""/>
        <dsp:cNvSpPr/>
      </dsp:nvSpPr>
      <dsp:spPr>
        <a:xfrm>
          <a:off x="2674" y="518160"/>
          <a:ext cx="1657205" cy="690879"/>
        </a:xfrm>
        <a:prstGeom prst="roundRect">
          <a:avLst/>
        </a:prstGeom>
        <a:solidFill>
          <a:srgbClr val="30E5D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solidFill>
                <a:srgbClr val="000000"/>
              </a:solidFill>
            </a:rPr>
            <a:t>Fix Customizations</a:t>
          </a:r>
        </a:p>
      </dsp:txBody>
      <dsp:txXfrm>
        <a:off x="36400" y="551886"/>
        <a:ext cx="1589753" cy="623427"/>
      </dsp:txXfrm>
    </dsp:sp>
    <dsp:sp modelId="{C76C2803-444C-43D8-906E-9F4C9447CD24}">
      <dsp:nvSpPr>
        <dsp:cNvPr id="0" name=""/>
        <dsp:cNvSpPr/>
      </dsp:nvSpPr>
      <dsp:spPr>
        <a:xfrm>
          <a:off x="1775667" y="518160"/>
          <a:ext cx="1657205" cy="690879"/>
        </a:xfrm>
        <a:prstGeom prst="roundRect">
          <a:avLst/>
        </a:prstGeom>
        <a:solidFill>
          <a:srgbClr val="30E5D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solidFill>
                <a:srgbClr val="000000"/>
              </a:solidFill>
            </a:rPr>
            <a:t>Update Solutions</a:t>
          </a:r>
        </a:p>
      </dsp:txBody>
      <dsp:txXfrm>
        <a:off x="1809393" y="551886"/>
        <a:ext cx="1589753" cy="623427"/>
      </dsp:txXfrm>
    </dsp:sp>
    <dsp:sp modelId="{06132D92-9413-439A-8155-9B231048E0C1}">
      <dsp:nvSpPr>
        <dsp:cNvPr id="0" name=""/>
        <dsp:cNvSpPr/>
      </dsp:nvSpPr>
      <dsp:spPr>
        <a:xfrm>
          <a:off x="3548660" y="518160"/>
          <a:ext cx="1657205" cy="690879"/>
        </a:xfrm>
        <a:prstGeom prst="roundRect">
          <a:avLst/>
        </a:prstGeom>
        <a:solidFill>
          <a:srgbClr val="30E5D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solidFill>
                <a:srgbClr val="000000"/>
              </a:solidFill>
            </a:rPr>
            <a:t>Re-Configure Integrations</a:t>
          </a:r>
        </a:p>
      </dsp:txBody>
      <dsp:txXfrm>
        <a:off x="3582386" y="551886"/>
        <a:ext cx="1589753" cy="623427"/>
      </dsp:txXfrm>
    </dsp:sp>
    <dsp:sp modelId="{D8FABB68-2AC3-4AC1-BFC3-1C0CA22A2A9B}">
      <dsp:nvSpPr>
        <dsp:cNvPr id="0" name=""/>
        <dsp:cNvSpPr/>
      </dsp:nvSpPr>
      <dsp:spPr>
        <a:xfrm>
          <a:off x="5321653" y="518160"/>
          <a:ext cx="1657205" cy="690879"/>
        </a:xfrm>
        <a:prstGeom prst="roundRect">
          <a:avLst/>
        </a:prstGeom>
        <a:solidFill>
          <a:srgbClr val="30E5D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solidFill>
                <a:srgbClr val="000000"/>
              </a:solidFill>
            </a:rPr>
            <a:t>New Solutions / Apps</a:t>
          </a:r>
        </a:p>
      </dsp:txBody>
      <dsp:txXfrm>
        <a:off x="5355379" y="551886"/>
        <a:ext cx="1589753" cy="623427"/>
      </dsp:txXfrm>
    </dsp:sp>
    <dsp:sp modelId="{2081C9B3-4452-425D-AC7F-58C3E392DB68}">
      <dsp:nvSpPr>
        <dsp:cNvPr id="0" name=""/>
        <dsp:cNvSpPr/>
      </dsp:nvSpPr>
      <dsp:spPr>
        <a:xfrm>
          <a:off x="7094645" y="518160"/>
          <a:ext cx="1657205" cy="690879"/>
        </a:xfrm>
        <a:prstGeom prst="roundRect">
          <a:avLst/>
        </a:prstGeom>
        <a:solidFill>
          <a:srgbClr val="30E5D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solidFill>
                <a:srgbClr val="000000"/>
              </a:solidFill>
            </a:rPr>
            <a:t>Transition to Unified Interface</a:t>
          </a:r>
        </a:p>
      </dsp:txBody>
      <dsp:txXfrm>
        <a:off x="7128371" y="551886"/>
        <a:ext cx="1589753" cy="623427"/>
      </dsp:txXfrm>
    </dsp:sp>
    <dsp:sp modelId="{D34C1510-2F02-4940-A261-5846520AB2AC}">
      <dsp:nvSpPr>
        <dsp:cNvPr id="0" name=""/>
        <dsp:cNvSpPr/>
      </dsp:nvSpPr>
      <dsp:spPr>
        <a:xfrm>
          <a:off x="8867638" y="518160"/>
          <a:ext cx="1657205" cy="690879"/>
        </a:xfrm>
        <a:prstGeom prst="roundRect">
          <a:avLst/>
        </a:prstGeom>
        <a:solidFill>
          <a:srgbClr val="30E5D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solidFill>
                <a:srgbClr val="000000"/>
              </a:solidFill>
            </a:rPr>
            <a:t>User Onboard</a:t>
          </a:r>
        </a:p>
      </dsp:txBody>
      <dsp:txXfrm>
        <a:off x="8901364" y="551886"/>
        <a:ext cx="1589753" cy="62342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0F95F2-761F-4D62-ADC9-DA91AAADCE61}" type="datetimeFigureOut">
              <a:rPr lang="en-US" smtClean="0"/>
              <a:t>4/27/2021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4C74AA-FF3E-4C77-9379-39BA962D6867}" type="slidenum">
              <a:rPr lang="en-US" smtClean="0"/>
              <a:t>‹#›</a:t>
            </a:fld>
            <a:endParaRPr lang="en-US"/>
          </a:p>
        </p:txBody>
      </p:sp>
    </p:spTree>
    <p:extLst>
      <p:ext uri="{BB962C8B-B14F-4D97-AF65-F5344CB8AC3E}">
        <p14:creationId xmlns:p14="http://schemas.microsoft.com/office/powerpoint/2010/main" val="3082846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docs.microsoft.com/en-us/powerapps/maker/model-driven-apps/unified-interface-playbook"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This presentation provides an overview about the On-Premises to Online Migration Program</a:t>
            </a:r>
            <a:r>
              <a:rPr lang="en-US"/>
              <a:t> . A program that helps our customers move their On-Premises CRM Implementation to Online.</a:t>
            </a:r>
          </a:p>
          <a:p>
            <a:r>
              <a:rPr lang="en-US"/>
              <a:t>This is a </a:t>
            </a:r>
            <a:r>
              <a:rPr lang="en-US" b="1"/>
              <a:t>different angle when compared to the Data migration approach</a:t>
            </a:r>
            <a:r>
              <a:rPr lang="en-US"/>
              <a:t> as this program </a:t>
            </a:r>
            <a:r>
              <a:rPr lang="en-US" b="1"/>
              <a:t>allows the move of a Full backup of the SQL Database </a:t>
            </a:r>
            <a:r>
              <a:rPr lang="en-US"/>
              <a:t>holding the implementation.</a:t>
            </a:r>
          </a:p>
          <a:p>
            <a:endParaRPr lang="en-US"/>
          </a:p>
        </p:txBody>
      </p:sp>
      <p:sp>
        <p:nvSpPr>
          <p:cNvPr id="4" name="Slide Number Placeholder 3"/>
          <p:cNvSpPr>
            <a:spLocks noGrp="1"/>
          </p:cNvSpPr>
          <p:nvPr>
            <p:ph type="sldNum" sz="quarter" idx="5"/>
          </p:nvPr>
        </p:nvSpPr>
        <p:spPr/>
        <p:txBody>
          <a:bodyPr/>
          <a:lstStyle/>
          <a:p>
            <a:fld id="{A04C74AA-FF3E-4C77-9379-39BA962D6867}" type="slidenum">
              <a:rPr lang="en-US" smtClean="0"/>
              <a:t>1</a:t>
            </a:fld>
            <a:endParaRPr lang="en-US"/>
          </a:p>
        </p:txBody>
      </p:sp>
    </p:spTree>
    <p:extLst>
      <p:ext uri="{BB962C8B-B14F-4D97-AF65-F5344CB8AC3E}">
        <p14:creationId xmlns:p14="http://schemas.microsoft.com/office/powerpoint/2010/main" val="2405088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will start with an </a:t>
            </a:r>
            <a:r>
              <a:rPr lang="en-US" b="1"/>
              <a:t>overview of the program</a:t>
            </a:r>
            <a:r>
              <a:rPr lang="en-US"/>
              <a:t>, cover the </a:t>
            </a:r>
            <a:r>
              <a:rPr lang="en-US" b="1"/>
              <a:t>overall architecture </a:t>
            </a:r>
            <a:r>
              <a:rPr lang="en-US"/>
              <a:t>of the Tool that is used and the </a:t>
            </a:r>
            <a:r>
              <a:rPr lang="en-US" b="1"/>
              <a:t>general Approach </a:t>
            </a:r>
            <a:r>
              <a:rPr lang="en-US"/>
              <a:t>to address the migration.</a:t>
            </a:r>
          </a:p>
          <a:p>
            <a:r>
              <a:rPr lang="en-US"/>
              <a:t>Ending the presentation with </a:t>
            </a:r>
            <a:r>
              <a:rPr lang="en-US" b="1"/>
              <a:t>Important considerations</a:t>
            </a:r>
            <a:r>
              <a:rPr lang="en-US"/>
              <a:t> and recommended practices and leaving some time for </a:t>
            </a:r>
            <a:r>
              <a:rPr lang="en-US" b="1"/>
              <a:t>Q&amp;A.</a:t>
            </a:r>
          </a:p>
        </p:txBody>
      </p:sp>
      <p:sp>
        <p:nvSpPr>
          <p:cNvPr id="4" name="Slide Number Placeholder 3"/>
          <p:cNvSpPr>
            <a:spLocks noGrp="1"/>
          </p:cNvSpPr>
          <p:nvPr>
            <p:ph type="sldNum" sz="quarter" idx="5"/>
          </p:nvPr>
        </p:nvSpPr>
        <p:spPr/>
        <p:txBody>
          <a:bodyPr/>
          <a:lstStyle/>
          <a:p>
            <a:fld id="{A04C74AA-FF3E-4C77-9379-39BA962D6867}" type="slidenum">
              <a:rPr lang="en-US" smtClean="0"/>
              <a:t>2</a:t>
            </a:fld>
            <a:endParaRPr lang="en-US"/>
          </a:p>
        </p:txBody>
      </p:sp>
    </p:spTree>
    <p:extLst>
      <p:ext uri="{BB962C8B-B14F-4D97-AF65-F5344CB8AC3E}">
        <p14:creationId xmlns:p14="http://schemas.microsoft.com/office/powerpoint/2010/main" val="2192495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Let’s start with an overview of the reasons and challenges of OP to OL migrations, and a brief overview of what the program has to offer.</a:t>
            </a:r>
          </a:p>
        </p:txBody>
      </p:sp>
      <p:sp>
        <p:nvSpPr>
          <p:cNvPr id="4" name="Slide Number Placeholder 3"/>
          <p:cNvSpPr>
            <a:spLocks noGrp="1"/>
          </p:cNvSpPr>
          <p:nvPr>
            <p:ph type="sldNum" sz="quarter" idx="5"/>
          </p:nvPr>
        </p:nvSpPr>
        <p:spPr/>
        <p:txBody>
          <a:bodyPr/>
          <a:lstStyle/>
          <a:p>
            <a:fld id="{A04C74AA-FF3E-4C77-9379-39BA962D6867}" type="slidenum">
              <a:rPr lang="en-US" smtClean="0"/>
              <a:t>3</a:t>
            </a:fld>
            <a:endParaRPr lang="en-US"/>
          </a:p>
        </p:txBody>
      </p:sp>
    </p:spTree>
    <p:extLst>
      <p:ext uri="{BB962C8B-B14F-4D97-AF65-F5344CB8AC3E}">
        <p14:creationId xmlns:p14="http://schemas.microsoft.com/office/powerpoint/2010/main" val="2968865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The On-Premises to Online Migration Program tries to help and solve the previous challenges, by taking a different approach.</a:t>
            </a:r>
          </a:p>
          <a:p>
            <a:r>
              <a:rPr lang="en-US"/>
              <a:t>This program </a:t>
            </a:r>
            <a:r>
              <a:rPr lang="en-US" b="1"/>
              <a:t>makes use of a tool</a:t>
            </a:r>
            <a:r>
              <a:rPr lang="en-US"/>
              <a:t> and with the </a:t>
            </a:r>
            <a:r>
              <a:rPr lang="en-US" b="1"/>
              <a:t>help of the Factory Solution Architect</a:t>
            </a:r>
            <a:r>
              <a:rPr lang="en-US"/>
              <a:t>, provides a </a:t>
            </a:r>
            <a:r>
              <a:rPr lang="en-US" b="1"/>
              <a:t>guided way to move the CRM On-Premises database to online </a:t>
            </a:r>
            <a:r>
              <a:rPr lang="en-US"/>
              <a:t>– on a customer instance – keeping all data and allowing a smarter investment of time for improvements in the quality of the solution.</a:t>
            </a:r>
            <a:br>
              <a:rPr lang="en-US">
                <a:cs typeface="+mn-lt"/>
              </a:rPr>
            </a:br>
            <a:r>
              <a:rPr lang="en-US" b="1"/>
              <a:t>The starting point will be the On-Premises database backup</a:t>
            </a:r>
            <a:r>
              <a:rPr lang="en-US"/>
              <a:t>, and after that, the process includes staging and upgrading in Azure Virtual machines under the customer subscription for the main purposes of:</a:t>
            </a:r>
          </a:p>
          <a:p>
            <a:pPr marL="171450" indent="-171450">
              <a:buFontTx/>
              <a:buChar char="-"/>
            </a:pPr>
            <a:r>
              <a:rPr lang="en-US"/>
              <a:t>Upgrading to the latest On-premises version 9.0.x (as of today);</a:t>
            </a:r>
          </a:p>
          <a:p>
            <a:pPr marL="171450" indent="-171450">
              <a:buFontTx/>
              <a:buChar char="-"/>
            </a:pPr>
            <a:r>
              <a:rPr lang="en-US"/>
              <a:t>Fixing of unsupported customizations;</a:t>
            </a:r>
          </a:p>
          <a:p>
            <a:pPr marL="171450" indent="-171450">
              <a:buFontTx/>
              <a:buChar char="-"/>
            </a:pPr>
            <a:r>
              <a:rPr lang="en-US"/>
              <a:t>Database cleaning activities (</a:t>
            </a:r>
            <a:r>
              <a:rPr lang="en-US" err="1"/>
              <a:t>eg</a:t>
            </a:r>
            <a:r>
              <a:rPr lang="en-US"/>
              <a:t>: reduce amount of Audit data to be migrated).</a:t>
            </a:r>
          </a:p>
          <a:p>
            <a:pPr marL="0" indent="0">
              <a:buFontTx/>
              <a:buNone/>
            </a:pPr>
            <a:r>
              <a:rPr lang="en-US" b="1"/>
              <a:t>This Stage and Upgrade step will be crucial</a:t>
            </a:r>
            <a:r>
              <a:rPr lang="en-US"/>
              <a:t> and will be an opportunity to learn, capture any failures and prepare for the database for the Move to Online.</a:t>
            </a:r>
          </a:p>
          <a:p>
            <a:pPr marL="0" indent="0">
              <a:buFontTx/>
              <a:buNone/>
            </a:pPr>
            <a:r>
              <a:rPr lang="en-US" b="1"/>
              <a:t>The migration project is hosted under the </a:t>
            </a:r>
            <a:r>
              <a:rPr lang="en-US" b="1" err="1"/>
              <a:t>LifeCycle</a:t>
            </a:r>
            <a:r>
              <a:rPr lang="en-US" b="1"/>
              <a:t> Service portal (lcs.dynamics.com) and makes use of automation</a:t>
            </a:r>
            <a:r>
              <a:rPr lang="en-US"/>
              <a:t>: to deploy the virtual machines needed and the different steps for staging, upgrading an migrating.</a:t>
            </a:r>
          </a:p>
        </p:txBody>
      </p:sp>
      <p:sp>
        <p:nvSpPr>
          <p:cNvPr id="4" name="Slide Number Placeholder 3"/>
          <p:cNvSpPr>
            <a:spLocks noGrp="1"/>
          </p:cNvSpPr>
          <p:nvPr>
            <p:ph type="sldNum" sz="quarter" idx="5"/>
          </p:nvPr>
        </p:nvSpPr>
        <p:spPr/>
        <p:txBody>
          <a:bodyPr/>
          <a:lstStyle/>
          <a:p>
            <a:fld id="{A04C74AA-FF3E-4C77-9379-39BA962D6867}" type="slidenum">
              <a:rPr lang="en-US" smtClean="0"/>
              <a:t>4</a:t>
            </a:fld>
            <a:endParaRPr lang="en-US"/>
          </a:p>
        </p:txBody>
      </p:sp>
    </p:spTree>
    <p:extLst>
      <p:ext uri="{BB962C8B-B14F-4D97-AF65-F5344CB8AC3E}">
        <p14:creationId xmlns:p14="http://schemas.microsoft.com/office/powerpoint/2010/main" val="3175200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t>So, to summarize, how the </a:t>
            </a:r>
            <a:r>
              <a:rPr lang="en-US" sz="1200" b="1"/>
              <a:t>Migration tool and the Factory assistance</a:t>
            </a:r>
            <a:r>
              <a:rPr lang="en-US" sz="1200"/>
              <a:t> come together, we’ve got this slide:</a:t>
            </a:r>
          </a:p>
          <a:p>
            <a:endParaRPr lang="en-US" sz="1200"/>
          </a:p>
          <a:p>
            <a:r>
              <a:rPr lang="en-US" sz="1200"/>
              <a:t>The </a:t>
            </a:r>
            <a:r>
              <a:rPr lang="en-US" sz="1200" b="1"/>
              <a:t>service makes use of the mentioned tool, running under LCS </a:t>
            </a:r>
            <a:r>
              <a:rPr lang="en-US" sz="1200"/>
              <a:t>that will cover the migration end-to-end from the supported </a:t>
            </a:r>
            <a:r>
              <a:rPr lang="en-US"/>
              <a:t>On-premises</a:t>
            </a:r>
            <a:r>
              <a:rPr lang="en-US" sz="1200"/>
              <a:t> Source versions all the way to Online.</a:t>
            </a:r>
          </a:p>
          <a:p>
            <a:r>
              <a:rPr lang="en-US" sz="1200"/>
              <a:t>The </a:t>
            </a:r>
            <a:r>
              <a:rPr lang="en-US" sz="1200" b="1"/>
              <a:t>tool will cover </a:t>
            </a:r>
            <a:r>
              <a:rPr lang="en-US" sz="1200"/>
              <a:t>most of the known challenges for these types of migration and help validate the unsupported changes you need to address.</a:t>
            </a:r>
          </a:p>
          <a:p>
            <a:r>
              <a:rPr lang="en-US" sz="1200" b="1"/>
              <a:t>The service is delivered to Factory Eligible customer</a:t>
            </a:r>
            <a:r>
              <a:rPr lang="en-US" sz="1200"/>
              <a:t> and is provided by a Factory Solution Architect who will guide and support you during the process.</a:t>
            </a:r>
          </a:p>
          <a:p>
            <a:endParaRPr lang="en-US" sz="1200"/>
          </a:p>
          <a:p>
            <a:r>
              <a:rPr lang="en-US" sz="1200"/>
              <a:t>As for </a:t>
            </a:r>
            <a:r>
              <a:rPr lang="en-US" sz="1200" b="1"/>
              <a:t>supported versions</a:t>
            </a:r>
            <a:r>
              <a:rPr lang="en-US" sz="1200"/>
              <a:t>, we’ve got all the currently supported on the right hand of the slide.</a:t>
            </a:r>
          </a:p>
          <a:p>
            <a:endParaRPr lang="en-US" sz="1200"/>
          </a:p>
        </p:txBody>
      </p:sp>
      <p:sp>
        <p:nvSpPr>
          <p:cNvPr id="4" name="Header Placeholder 3"/>
          <p:cNvSpPr>
            <a:spLocks noGrp="1"/>
          </p:cNvSpPr>
          <p:nvPr>
            <p:ph type="hdr" sz="quarter" idx="10"/>
          </p:nvPr>
        </p:nvSpPr>
        <p:spPr/>
        <p:txBody>
          <a:bodyPr/>
          <a:lstStyle/>
          <a:p>
            <a:pPr marL="0" marR="0" lvl="0" indent="0" algn="l" defTabSz="950464"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406034"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marL="0" marR="0" lvl="0" indent="0" algn="r" defTabSz="950464" rtl="0" eaLnBrk="1" fontAlgn="auto" latinLnBrk="0" hangingPunct="1">
              <a:lnSpc>
                <a:spcPct val="100000"/>
              </a:lnSpc>
              <a:spcBef>
                <a:spcPts val="0"/>
              </a:spcBef>
              <a:spcAft>
                <a:spcPts val="0"/>
              </a:spcAft>
              <a:buClrTx/>
              <a:buSzTx/>
              <a:buFontTx/>
              <a:buNone/>
              <a:tabLst/>
              <a:defRPr/>
            </a:pPr>
            <a:fld id="{61B0BD91-A332-4638-9D55-E1550E13BA63}" type="datetime8">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50464" rtl="0" eaLnBrk="1" fontAlgn="auto" latinLnBrk="0" hangingPunct="1">
                <a:lnSpc>
                  <a:spcPct val="100000"/>
                </a:lnSpc>
                <a:spcBef>
                  <a:spcPts val="0"/>
                </a:spcBef>
                <a:spcAft>
                  <a:spcPts val="0"/>
                </a:spcAft>
                <a:buClrTx/>
                <a:buSzTx/>
                <a:buFontTx/>
                <a:buNone/>
                <a:tabLst/>
                <a:defRPr/>
              </a:pPr>
              <a:t>4/27/2021 10:35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50464"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50464"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345544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The On-Premises to Online Migration Program tries to help and solve the previous challenges, by taking a different approach.</a:t>
            </a:r>
          </a:p>
          <a:p>
            <a:r>
              <a:rPr lang="en-US"/>
              <a:t>This program </a:t>
            </a:r>
            <a:r>
              <a:rPr lang="en-US" b="1"/>
              <a:t>makes use of a tool</a:t>
            </a:r>
            <a:r>
              <a:rPr lang="en-US"/>
              <a:t> and with the </a:t>
            </a:r>
            <a:r>
              <a:rPr lang="en-US" b="1"/>
              <a:t>help of the Factory Solution Architect</a:t>
            </a:r>
            <a:r>
              <a:rPr lang="en-US"/>
              <a:t>, provides a </a:t>
            </a:r>
            <a:r>
              <a:rPr lang="en-US" b="1"/>
              <a:t>guided way to move the CRM On-Premises database to online </a:t>
            </a:r>
            <a:r>
              <a:rPr lang="en-US"/>
              <a:t>– on a customer instance – keeping all data and allowing a smarter investment of time for improvements in the quality of the solution.</a:t>
            </a:r>
            <a:br>
              <a:rPr lang="en-US">
                <a:cs typeface="+mn-lt"/>
              </a:rPr>
            </a:br>
            <a:r>
              <a:rPr lang="en-US" b="1"/>
              <a:t>The starting point will be the On-Premises database backup</a:t>
            </a:r>
            <a:r>
              <a:rPr lang="en-US"/>
              <a:t>, and after that, the process includes staging and upgrading in Azure Virtual machines under the customer subscription for the main purposes of:</a:t>
            </a:r>
          </a:p>
          <a:p>
            <a:pPr marL="171450" indent="-171450">
              <a:buFontTx/>
              <a:buChar char="-"/>
            </a:pPr>
            <a:r>
              <a:rPr lang="en-US"/>
              <a:t>Upgrading to the latest On-premises version 9.0.x (as of today);</a:t>
            </a:r>
          </a:p>
          <a:p>
            <a:pPr marL="171450" indent="-171450">
              <a:buFontTx/>
              <a:buChar char="-"/>
            </a:pPr>
            <a:r>
              <a:rPr lang="en-US"/>
              <a:t>Fixing of unsupported customizations;</a:t>
            </a:r>
          </a:p>
          <a:p>
            <a:pPr marL="171450" indent="-171450">
              <a:buFontTx/>
              <a:buChar char="-"/>
            </a:pPr>
            <a:r>
              <a:rPr lang="en-US"/>
              <a:t>Database cleaning activities (</a:t>
            </a:r>
            <a:r>
              <a:rPr lang="en-US" err="1"/>
              <a:t>eg</a:t>
            </a:r>
            <a:r>
              <a:rPr lang="en-US"/>
              <a:t>: reduce amount of Audit data to be migrated).</a:t>
            </a:r>
          </a:p>
          <a:p>
            <a:pPr marL="0" indent="0">
              <a:buFontTx/>
              <a:buNone/>
            </a:pPr>
            <a:r>
              <a:rPr lang="en-US" b="1"/>
              <a:t>This Stage and Upgrade step will be crucial</a:t>
            </a:r>
            <a:r>
              <a:rPr lang="en-US"/>
              <a:t> and will be an opportunity to learn, capture any failures and prepare for the database for the Move to Online.</a:t>
            </a:r>
          </a:p>
          <a:p>
            <a:pPr marL="0" indent="0">
              <a:buFontTx/>
              <a:buNone/>
            </a:pPr>
            <a:r>
              <a:rPr lang="en-US" b="1"/>
              <a:t>The migration project is hosted under the </a:t>
            </a:r>
            <a:r>
              <a:rPr lang="en-US" b="1" err="1"/>
              <a:t>LifeCycle</a:t>
            </a:r>
            <a:r>
              <a:rPr lang="en-US" b="1"/>
              <a:t> Service portal (lcs.dynamics.com) and makes use of automation</a:t>
            </a:r>
            <a:r>
              <a:rPr lang="en-US"/>
              <a:t>: to deploy the virtual machines needed and the different steps for staging, upgrading an migrating.</a:t>
            </a:r>
          </a:p>
        </p:txBody>
      </p:sp>
      <p:sp>
        <p:nvSpPr>
          <p:cNvPr id="4" name="Slide Number Placeholder 3"/>
          <p:cNvSpPr>
            <a:spLocks noGrp="1"/>
          </p:cNvSpPr>
          <p:nvPr>
            <p:ph type="sldNum" sz="quarter" idx="5"/>
          </p:nvPr>
        </p:nvSpPr>
        <p:spPr/>
        <p:txBody>
          <a:bodyPr/>
          <a:lstStyle/>
          <a:p>
            <a:fld id="{A04C74AA-FF3E-4C77-9379-39BA962D6867}" type="slidenum">
              <a:rPr lang="en-US" smtClean="0"/>
              <a:t>6</a:t>
            </a:fld>
            <a:endParaRPr lang="en-US"/>
          </a:p>
        </p:txBody>
      </p:sp>
    </p:spTree>
    <p:extLst>
      <p:ext uri="{BB962C8B-B14F-4D97-AF65-F5344CB8AC3E}">
        <p14:creationId xmlns:p14="http://schemas.microsoft.com/office/powerpoint/2010/main" val="460339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We’ll focus now on </a:t>
            </a:r>
            <a:r>
              <a:rPr lang="en-US" b="1"/>
              <a:t>summarizing the architecture and the approach </a:t>
            </a:r>
            <a:r>
              <a:rPr lang="en-US"/>
              <a:t>of the migration to Online program we’ve been talking about.</a:t>
            </a:r>
          </a:p>
          <a:p>
            <a:r>
              <a:rPr lang="en-US"/>
              <a:t>As mentioned, the </a:t>
            </a:r>
            <a:r>
              <a:rPr lang="en-US" b="1"/>
              <a:t>project runs under LCS and all the phases and tasks will be Orchestrated</a:t>
            </a:r>
            <a:r>
              <a:rPr lang="en-US"/>
              <a:t> from here, in a wizard-like like format, easy to follow and intuitive.</a:t>
            </a:r>
          </a:p>
          <a:p>
            <a:r>
              <a:rPr lang="en-US"/>
              <a:t>This project is built from a template that </a:t>
            </a:r>
            <a:r>
              <a:rPr lang="en-US" b="1"/>
              <a:t>includes automation to do the different actions </a:t>
            </a:r>
            <a:r>
              <a:rPr lang="en-US"/>
              <a:t>within the Azure Virtual Machines and Blob Storage to pick up the customers database backup from the container, stage and upgrade it, and migrate it to Online.</a:t>
            </a:r>
          </a:p>
          <a:p>
            <a:r>
              <a:rPr lang="en-US" b="1"/>
              <a:t>The Factory Solution Architect will be needed to do the final “button-push” for migration.</a:t>
            </a:r>
          </a:p>
        </p:txBody>
      </p:sp>
      <p:sp>
        <p:nvSpPr>
          <p:cNvPr id="4" name="Slide Number Placeholder 3"/>
          <p:cNvSpPr>
            <a:spLocks noGrp="1"/>
          </p:cNvSpPr>
          <p:nvPr>
            <p:ph type="sldNum" sz="quarter" idx="5"/>
          </p:nvPr>
        </p:nvSpPr>
        <p:spPr/>
        <p:txBody>
          <a:bodyPr/>
          <a:lstStyle/>
          <a:p>
            <a:fld id="{A04C74AA-FF3E-4C77-9379-39BA962D6867}" type="slidenum">
              <a:rPr lang="en-US" smtClean="0"/>
              <a:t>7</a:t>
            </a:fld>
            <a:endParaRPr lang="en-US"/>
          </a:p>
        </p:txBody>
      </p:sp>
    </p:spTree>
    <p:extLst>
      <p:ext uri="{BB962C8B-B14F-4D97-AF65-F5344CB8AC3E}">
        <p14:creationId xmlns:p14="http://schemas.microsoft.com/office/powerpoint/2010/main" val="310200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Let’s go over </a:t>
            </a:r>
            <a:r>
              <a:rPr lang="en-US" b="1"/>
              <a:t>some important considerations </a:t>
            </a:r>
            <a:r>
              <a:rPr lang="en-US"/>
              <a:t>about this migration approach.</a:t>
            </a:r>
          </a:p>
        </p:txBody>
      </p:sp>
      <p:sp>
        <p:nvSpPr>
          <p:cNvPr id="4" name="Slide Number Placeholder 3"/>
          <p:cNvSpPr>
            <a:spLocks noGrp="1"/>
          </p:cNvSpPr>
          <p:nvPr>
            <p:ph type="sldNum" sz="quarter" idx="5"/>
          </p:nvPr>
        </p:nvSpPr>
        <p:spPr/>
        <p:txBody>
          <a:bodyPr/>
          <a:lstStyle/>
          <a:p>
            <a:fld id="{A04C74AA-FF3E-4C77-9379-39BA962D6867}" type="slidenum">
              <a:rPr lang="en-US" smtClean="0"/>
              <a:t>8</a:t>
            </a:fld>
            <a:endParaRPr lang="en-US"/>
          </a:p>
        </p:txBody>
      </p:sp>
    </p:spTree>
    <p:extLst>
      <p:ext uri="{BB962C8B-B14F-4D97-AF65-F5344CB8AC3E}">
        <p14:creationId xmlns:p14="http://schemas.microsoft.com/office/powerpoint/2010/main" val="3941060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There are a few </a:t>
            </a:r>
            <a:r>
              <a:rPr lang="en-US" b="1"/>
              <a:t>things to consider </a:t>
            </a:r>
            <a:r>
              <a:rPr lang="en-US"/>
              <a:t>whenever discussing a migration with this tool: </a:t>
            </a:r>
          </a:p>
          <a:p>
            <a:pPr marL="171450" indent="-171450">
              <a:buFontTx/>
              <a:buChar char="-"/>
            </a:pPr>
            <a:r>
              <a:rPr lang="en-US"/>
              <a:t>A fair discussion of whether there is </a:t>
            </a:r>
            <a:r>
              <a:rPr lang="en-US" b="1"/>
              <a:t>heritage of technical debt or existing solutions versus</a:t>
            </a:r>
            <a:r>
              <a:rPr lang="en-US"/>
              <a:t> </a:t>
            </a:r>
            <a:r>
              <a:rPr lang="en-US" b="1"/>
              <a:t>a new implementation from scratch + data migration</a:t>
            </a:r>
            <a:r>
              <a:rPr lang="en-US"/>
              <a:t>: discuss the pro’s-con’s and challenge the different arguments to better decide.</a:t>
            </a:r>
          </a:p>
          <a:p>
            <a:pPr marL="171450" indent="-171450">
              <a:buFontTx/>
              <a:buChar char="-"/>
            </a:pPr>
            <a:r>
              <a:rPr lang="en-US"/>
              <a:t>If this is the way to go, then </a:t>
            </a:r>
            <a:r>
              <a:rPr lang="en-US" b="1"/>
              <a:t>start thinking early about the transition plan</a:t>
            </a:r>
            <a:r>
              <a:rPr lang="en-US"/>
              <a:t>, which </a:t>
            </a:r>
            <a:r>
              <a:rPr lang="en-US" b="1"/>
              <a:t>components will likely need change/fixing or refurbishing </a:t>
            </a:r>
            <a:r>
              <a:rPr lang="en-US"/>
              <a:t>– as the ones mention on the diagram.</a:t>
            </a:r>
          </a:p>
          <a:p>
            <a:pPr marL="171450" indent="-171450">
              <a:buFontTx/>
              <a:buChar char="-"/>
            </a:pPr>
            <a:endParaRPr lang="en-US"/>
          </a:p>
          <a:p>
            <a:pPr marL="171450" indent="-171450">
              <a:buFontTx/>
              <a:buChar char="-"/>
            </a:pPr>
            <a:r>
              <a:rPr lang="en-US" b="1"/>
              <a:t>Take the opportunity to move directly to the Unified Interface</a:t>
            </a:r>
            <a:r>
              <a:rPr lang="en-US"/>
              <a:t>. You can find more information on the </a:t>
            </a:r>
            <a:r>
              <a:rPr lang="en-US" b="1"/>
              <a:t>Playbook</a:t>
            </a:r>
            <a:r>
              <a:rPr lang="en-US"/>
              <a:t>: </a:t>
            </a:r>
            <a:r>
              <a:rPr lang="pt-PT">
                <a:hlinkClick r:id="rId3"/>
              </a:rPr>
              <a:t>https://docs.microsoft.com/en-us/powerapps/maker/model-driven-apps/unified-interface-playbook</a:t>
            </a:r>
            <a:endParaRPr lang="pt-PT"/>
          </a:p>
          <a:p>
            <a:pPr marL="171450" indent="-171450">
              <a:buFontTx/>
              <a:buChar char="-"/>
            </a:pPr>
            <a:endParaRPr lang="pt-PT"/>
          </a:p>
          <a:p>
            <a:pPr marL="171450" indent="-171450">
              <a:buFontTx/>
              <a:buChar char="-"/>
            </a:pPr>
            <a:endParaRPr lang="en-US"/>
          </a:p>
        </p:txBody>
      </p:sp>
      <p:sp>
        <p:nvSpPr>
          <p:cNvPr id="4" name="Slide Number Placeholder 3"/>
          <p:cNvSpPr>
            <a:spLocks noGrp="1"/>
          </p:cNvSpPr>
          <p:nvPr>
            <p:ph type="sldNum" sz="quarter" idx="5"/>
          </p:nvPr>
        </p:nvSpPr>
        <p:spPr/>
        <p:txBody>
          <a:bodyPr/>
          <a:lstStyle/>
          <a:p>
            <a:fld id="{A04C74AA-FF3E-4C77-9379-39BA962D6867}" type="slidenum">
              <a:rPr lang="en-US" smtClean="0"/>
              <a:t>9</a:t>
            </a:fld>
            <a:endParaRPr lang="en-US"/>
          </a:p>
        </p:txBody>
      </p:sp>
    </p:spTree>
    <p:extLst>
      <p:ext uri="{BB962C8B-B14F-4D97-AF65-F5344CB8AC3E}">
        <p14:creationId xmlns:p14="http://schemas.microsoft.com/office/powerpoint/2010/main" val="608750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cs typeface="Calibri" panose="020F0502020204030204"/>
              </a:rPr>
              <a:t>Upfront, for your information, here are a few things to keep in mind as </a:t>
            </a:r>
            <a:r>
              <a:rPr lang="en-US" b="1">
                <a:cs typeface="Calibri" panose="020F0502020204030204"/>
              </a:rPr>
              <a:t>recommended practices </a:t>
            </a:r>
            <a:r>
              <a:rPr lang="en-US">
                <a:cs typeface="Calibri" panose="020F0502020204030204"/>
              </a:rPr>
              <a:t>in order to be more successful during the execution of the migrations.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panose="020F0502020204030204"/>
            </a:endParaRPr>
          </a:p>
        </p:txBody>
      </p:sp>
      <p:sp>
        <p:nvSpPr>
          <p:cNvPr id="4" name="Slide Number Placeholder 3"/>
          <p:cNvSpPr>
            <a:spLocks noGrp="1"/>
          </p:cNvSpPr>
          <p:nvPr>
            <p:ph type="sldNum" sz="quarter" idx="5"/>
          </p:nvPr>
        </p:nvSpPr>
        <p:spPr/>
        <p:txBody>
          <a:bodyPr/>
          <a:lstStyle/>
          <a:p>
            <a:fld id="{A04C74AA-FF3E-4C77-9379-39BA962D6867}" type="slidenum">
              <a:rPr lang="en-US" smtClean="0"/>
              <a:t>10</a:t>
            </a:fld>
            <a:endParaRPr lang="en-US"/>
          </a:p>
        </p:txBody>
      </p:sp>
    </p:spTree>
    <p:extLst>
      <p:ext uri="{BB962C8B-B14F-4D97-AF65-F5344CB8AC3E}">
        <p14:creationId xmlns:p14="http://schemas.microsoft.com/office/powerpoint/2010/main" val="5928889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r>
              <a:rPr lang="en-US" b="1"/>
              <a:t>In some more detail, we’re now covering the high level process steps required for a migration run.</a:t>
            </a:r>
          </a:p>
          <a:p>
            <a:pPr marL="171450" indent="-171450">
              <a:buFont typeface="Wingdings" panose="05000000000000000000" pitchFamily="2" charset="2"/>
              <a:buChar char="Ø"/>
            </a:pPr>
            <a:endParaRPr lang="en-US" b="1"/>
          </a:p>
          <a:p>
            <a:pPr marL="0" indent="0">
              <a:buFont typeface="Wingdings" panose="05000000000000000000" pitchFamily="2" charset="2"/>
              <a:buNone/>
            </a:pPr>
            <a:r>
              <a:rPr lang="en-US" b="1"/>
              <a:t>At the top </a:t>
            </a:r>
            <a:r>
              <a:rPr lang="en-US"/>
              <a:t>you can find a brief summary of the steps that are performed during a migration:</a:t>
            </a:r>
          </a:p>
          <a:p>
            <a:pPr marL="388712" lvl="1" indent="-171450">
              <a:buFont typeface="Wingdings" panose="05000000000000000000" pitchFamily="2" charset="2"/>
              <a:buChar char="Ø"/>
            </a:pPr>
            <a:r>
              <a:rPr lang="en-US" b="1"/>
              <a:t>The creation of the LCS Project </a:t>
            </a:r>
            <a:r>
              <a:rPr lang="en-US" b="0"/>
              <a:t>: this will setup the customer Azure subscription, storage account and provision staging environments for migration</a:t>
            </a:r>
            <a:endParaRPr lang="en-US" b="1"/>
          </a:p>
          <a:p>
            <a:pPr marL="388712" lvl="1" indent="-171450">
              <a:buFont typeface="Wingdings" panose="05000000000000000000" pitchFamily="2" charset="2"/>
              <a:buChar char="Ø"/>
            </a:pPr>
            <a:r>
              <a:rPr lang="en-US" b="1"/>
              <a:t>2</a:t>
            </a:r>
            <a:r>
              <a:rPr lang="en-US" b="1" baseline="30000"/>
              <a:t>nd</a:t>
            </a:r>
            <a:r>
              <a:rPr lang="en-US" b="1"/>
              <a:t>, the full backup of the DB </a:t>
            </a:r>
            <a:r>
              <a:rPr lang="en-US"/>
              <a:t>is the next step of the process; which will next get restored in the </a:t>
            </a:r>
            <a:r>
              <a:rPr lang="en-US" b="1"/>
              <a:t>first staging environment</a:t>
            </a:r>
            <a:r>
              <a:rPr lang="en-US"/>
              <a:t>, running in the same version – here is where the customer and partner can identify their customizations that need to be addressed within the migration. Eventually they can use this staging area for database cleansing activities too (</a:t>
            </a:r>
            <a:r>
              <a:rPr lang="en-US" err="1"/>
              <a:t>eg</a:t>
            </a:r>
            <a:r>
              <a:rPr lang="en-US"/>
              <a:t>: drop audit data); Leveraging the </a:t>
            </a:r>
            <a:r>
              <a:rPr lang="en-US" err="1"/>
              <a:t>Powerapps</a:t>
            </a:r>
            <a:r>
              <a:rPr lang="en-US"/>
              <a:t> Checkers </a:t>
            </a:r>
            <a:r>
              <a:rPr lang="en-US" err="1"/>
              <a:t>Powershell</a:t>
            </a:r>
            <a:r>
              <a:rPr lang="en-US"/>
              <a:t> Scripts is recommended.</a:t>
            </a:r>
          </a:p>
          <a:p>
            <a:pPr marL="388712" lvl="1" indent="-171450">
              <a:buFont typeface="Wingdings" panose="05000000000000000000" pitchFamily="2" charset="2"/>
              <a:buChar char="Ø"/>
            </a:pPr>
            <a:r>
              <a:rPr lang="en-US"/>
              <a:t>After that, the automated steps will perform </a:t>
            </a:r>
            <a:r>
              <a:rPr lang="en-US" b="1"/>
              <a:t>upgrade across the different versions until the version 9.0 </a:t>
            </a:r>
            <a:r>
              <a:rPr lang="en-US"/>
              <a:t>(</a:t>
            </a:r>
            <a:r>
              <a:rPr lang="en-US" err="1"/>
              <a:t>eg</a:t>
            </a:r>
            <a:r>
              <a:rPr lang="en-US"/>
              <a:t>: 2015&gt;2016&gt;9.0): after this is complete, the version 9.0 environment is available and can be used to, again, retouch customizations, solutions and database activities before the migration kicks off;</a:t>
            </a:r>
          </a:p>
          <a:p>
            <a:pPr marL="388712" lvl="1" indent="-171450">
              <a:buFont typeface="Wingdings" panose="05000000000000000000" pitchFamily="2" charset="2"/>
              <a:buChar char="Ø"/>
            </a:pPr>
            <a:r>
              <a:rPr lang="en-US"/>
              <a:t>Then the migration to online is ready to go and will have as pre-steps, the </a:t>
            </a:r>
            <a:r>
              <a:rPr lang="en-US" b="1"/>
              <a:t>user mapping</a:t>
            </a:r>
            <a:r>
              <a:rPr lang="en-US"/>
              <a:t>, where customer/partner will determine the user mapping /translation of OP username to OL UPN (user principal name);</a:t>
            </a:r>
          </a:p>
          <a:p>
            <a:pPr marL="388712" lvl="1" indent="-171450">
              <a:buFont typeface="Wingdings" panose="05000000000000000000" pitchFamily="2" charset="2"/>
              <a:buChar char="Ø"/>
            </a:pPr>
            <a:r>
              <a:rPr lang="en-US"/>
              <a:t>Lastly already in online, customer and partner can </a:t>
            </a:r>
            <a:r>
              <a:rPr lang="en-US" b="1"/>
              <a:t>Onboard</a:t>
            </a:r>
            <a:r>
              <a:rPr lang="en-US"/>
              <a:t> the final version of the instance, and work on their solutions, integrations and embrace the transformation to the Unified Interface.</a:t>
            </a:r>
          </a:p>
          <a:p>
            <a:pPr marL="171450" indent="-171450">
              <a:buFont typeface="Wingdings" panose="05000000000000000000" pitchFamily="2" charset="2"/>
              <a:buChar char="Ø"/>
            </a:pPr>
            <a:endParaRPr lang="en-US"/>
          </a:p>
          <a:p>
            <a:pPr marL="0" indent="0">
              <a:buFont typeface="Wingdings" panose="05000000000000000000" pitchFamily="2" charset="2"/>
              <a:buNone/>
            </a:pPr>
            <a:r>
              <a:rPr lang="en-US"/>
              <a:t>This sums up the process, but naturally a few runs are typically considered.</a:t>
            </a:r>
          </a:p>
          <a:p>
            <a:pPr marL="171450" indent="-171450">
              <a:buFont typeface="Wingdings" panose="05000000000000000000" pitchFamily="2" charset="2"/>
              <a:buChar char="Ø"/>
            </a:pPr>
            <a:endParaRPr lang="en-US"/>
          </a:p>
          <a:p>
            <a:pPr marL="171450" indent="-171450">
              <a:buFont typeface="Wingdings" panose="05000000000000000000" pitchFamily="2" charset="2"/>
              <a:buChar char="Ø"/>
            </a:pPr>
            <a:r>
              <a:rPr lang="en-US" b="1"/>
              <a:t>On the right hand</a:t>
            </a:r>
            <a:r>
              <a:rPr lang="en-US"/>
              <a:t>, the typical approach to run these migrations throughout the project:</a:t>
            </a:r>
          </a:p>
          <a:p>
            <a:pPr marL="388712" lvl="1" indent="-171450">
              <a:buFont typeface="Wingdings" panose="05000000000000000000" pitchFamily="2" charset="2"/>
              <a:buChar char="Ø"/>
            </a:pPr>
            <a:r>
              <a:rPr lang="en-US"/>
              <a:t>Customer would start by doing a </a:t>
            </a:r>
            <a:r>
              <a:rPr lang="en-US" b="1"/>
              <a:t>test migration run</a:t>
            </a:r>
            <a:r>
              <a:rPr lang="en-US"/>
              <a:t>, see how it went through, what needs to be adjusted in terms of customizations, reconfiguration of integrations, creation of Unified Interface Apps – take one database online and have that instance available for the project team to work on it.</a:t>
            </a:r>
          </a:p>
          <a:p>
            <a:pPr marL="388712" lvl="1" indent="-171450">
              <a:buFont typeface="Wingdings" panose="05000000000000000000" pitchFamily="2" charset="2"/>
              <a:buChar char="Ø"/>
            </a:pPr>
            <a:r>
              <a:rPr lang="en-US"/>
              <a:t>Then, later on customer would want to do </a:t>
            </a:r>
            <a:r>
              <a:rPr lang="en-US" b="1"/>
              <a:t>full dry runs </a:t>
            </a:r>
            <a:r>
              <a:rPr lang="en-US"/>
              <a:t>– end to end runs to ensure the runbook is clear, measure the timings, and plan the go live schedule and activities;</a:t>
            </a:r>
          </a:p>
          <a:p>
            <a:pPr marL="388712" lvl="1" indent="-171450">
              <a:buFont typeface="Wingdings" panose="05000000000000000000" pitchFamily="2" charset="2"/>
              <a:buChar char="Ø"/>
            </a:pPr>
            <a:r>
              <a:rPr lang="en-US"/>
              <a:t>Finally on the </a:t>
            </a:r>
            <a:r>
              <a:rPr lang="en-US" b="1"/>
              <a:t>go live </a:t>
            </a:r>
            <a:r>
              <a:rPr lang="en-US"/>
              <a:t>date, customer would then do the final migration and </a:t>
            </a:r>
            <a:r>
              <a:rPr lang="en-US" b="1"/>
              <a:t>onboard</a:t>
            </a:r>
            <a:r>
              <a:rPr lang="en-US"/>
              <a:t> end users to the system and call it production.</a:t>
            </a:r>
          </a:p>
          <a:p>
            <a:pPr marL="388712" lvl="1" indent="-171450">
              <a:buFont typeface="Wingdings" panose="05000000000000000000" pitchFamily="2" charset="2"/>
              <a:buChar char="Ø"/>
            </a:pPr>
            <a:endParaRPr lang="en-US"/>
          </a:p>
          <a:p>
            <a:pPr marL="171450" lvl="0" indent="-171450">
              <a:buFont typeface="Wingdings" panose="05000000000000000000" pitchFamily="2" charset="2"/>
              <a:buChar char="Ø"/>
            </a:pPr>
            <a:r>
              <a:rPr lang="en-US" b="1"/>
              <a:t>And at the bottom</a:t>
            </a:r>
            <a:r>
              <a:rPr lang="en-US"/>
              <a:t>, few assurance items to give you the level of confidence you need to use this migration service.</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12</a:t>
            </a:fld>
            <a:endParaRPr lang="en-US"/>
          </a:p>
        </p:txBody>
      </p:sp>
    </p:spTree>
    <p:extLst>
      <p:ext uri="{BB962C8B-B14F-4D97-AF65-F5344CB8AC3E}">
        <p14:creationId xmlns:p14="http://schemas.microsoft.com/office/powerpoint/2010/main" val="887790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an example of the general steps performed when migrating from CRM 2015 On-Premises:</a:t>
            </a:r>
          </a:p>
          <a:p>
            <a:pPr marL="171450" indent="-171450">
              <a:buFontTx/>
              <a:buChar char="-"/>
            </a:pPr>
            <a:r>
              <a:rPr lang="en-US"/>
              <a:t>The </a:t>
            </a:r>
            <a:r>
              <a:rPr lang="en-US" b="1"/>
              <a:t>full backup of the OP database</a:t>
            </a:r>
            <a:r>
              <a:rPr lang="en-US"/>
              <a:t> is taken and </a:t>
            </a:r>
            <a:r>
              <a:rPr lang="en-US" b="1"/>
              <a:t>uploaded to the Azure Storage account</a:t>
            </a:r>
            <a:r>
              <a:rPr lang="en-US"/>
              <a:t>;</a:t>
            </a:r>
          </a:p>
          <a:p>
            <a:pPr marL="171450" indent="-171450">
              <a:buFontTx/>
              <a:buChar char="-"/>
            </a:pPr>
            <a:r>
              <a:rPr lang="en-US"/>
              <a:t>From within LCS, the </a:t>
            </a:r>
            <a:r>
              <a:rPr lang="en-US" b="1"/>
              <a:t>staging</a:t>
            </a:r>
            <a:r>
              <a:rPr lang="en-US"/>
              <a:t> of that same DB is done on a VM running </a:t>
            </a:r>
            <a:r>
              <a:rPr lang="en-US" b="1"/>
              <a:t>the same major version</a:t>
            </a:r>
            <a:r>
              <a:rPr lang="en-US"/>
              <a:t>;</a:t>
            </a:r>
          </a:p>
          <a:p>
            <a:pPr marL="171450" indent="-171450">
              <a:buFontTx/>
              <a:buChar char="-"/>
            </a:pPr>
            <a:r>
              <a:rPr lang="en-US"/>
              <a:t>Next, </a:t>
            </a:r>
            <a:r>
              <a:rPr lang="en-US" b="1"/>
              <a:t>upgrading to 2016, then 9.0 i</a:t>
            </a:r>
            <a:r>
              <a:rPr lang="en-US"/>
              <a:t>s done in the other 2 environments, in sequence, automatically.</a:t>
            </a:r>
          </a:p>
          <a:p>
            <a:pPr marL="171450" indent="-171450">
              <a:buFontTx/>
              <a:buChar char="-"/>
            </a:pPr>
            <a:r>
              <a:rPr lang="en-US"/>
              <a:t>Finally, the </a:t>
            </a:r>
            <a:r>
              <a:rPr lang="en-US" b="1"/>
              <a:t>user mapping </a:t>
            </a:r>
            <a:r>
              <a:rPr lang="en-US"/>
              <a:t>file must be prepared and </a:t>
            </a:r>
            <a:r>
              <a:rPr lang="en-US" b="1"/>
              <a:t>migration can start</a:t>
            </a:r>
            <a:r>
              <a:rPr lang="en-US"/>
              <a:t>.</a:t>
            </a:r>
          </a:p>
          <a:p>
            <a:pPr marL="171450" indent="-171450">
              <a:buFontTx/>
              <a:buChar char="-"/>
            </a:pPr>
            <a:endParaRPr lang="en-US"/>
          </a:p>
          <a:p>
            <a:pPr marL="171450" indent="-171450">
              <a:buFontTx/>
              <a:buChar char="-"/>
            </a:pPr>
            <a:endParaRPr lang="en-US"/>
          </a:p>
        </p:txBody>
      </p:sp>
      <p:sp>
        <p:nvSpPr>
          <p:cNvPr id="4" name="Slide Number Placeholder 3"/>
          <p:cNvSpPr>
            <a:spLocks noGrp="1"/>
          </p:cNvSpPr>
          <p:nvPr>
            <p:ph type="sldNum" sz="quarter" idx="5"/>
          </p:nvPr>
        </p:nvSpPr>
        <p:spPr/>
        <p:txBody>
          <a:bodyPr/>
          <a:lstStyle/>
          <a:p>
            <a:fld id="{A04C74AA-FF3E-4C77-9379-39BA962D6867}" type="slidenum">
              <a:rPr lang="en-US" smtClean="0"/>
              <a:t>13</a:t>
            </a:fld>
            <a:endParaRPr lang="en-US"/>
          </a:p>
        </p:txBody>
      </p:sp>
    </p:spTree>
    <p:extLst>
      <p:ext uri="{BB962C8B-B14F-4D97-AF65-F5344CB8AC3E}">
        <p14:creationId xmlns:p14="http://schemas.microsoft.com/office/powerpoint/2010/main" val="37708904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14</a:t>
            </a:fld>
            <a:endParaRPr lang="en-US"/>
          </a:p>
        </p:txBody>
      </p:sp>
    </p:spTree>
    <p:extLst>
      <p:ext uri="{BB962C8B-B14F-4D97-AF65-F5344CB8AC3E}">
        <p14:creationId xmlns:p14="http://schemas.microsoft.com/office/powerpoint/2010/main" val="579770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jpe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9.jpe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3.xml"/><Relationship Id="rId4" Type="http://schemas.openxmlformats.org/officeDocument/2006/relationships/image" Target="../media/image9.jpe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3.xml"/><Relationship Id="rId4" Type="http://schemas.openxmlformats.org/officeDocument/2006/relationships/image" Target="../media/image5.jpe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losing medium teal">
    <p:bg>
      <p:bgPr>
        <a:solidFill>
          <a:schemeClr val="accent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9C72DA-98A4-2E4B-8238-F6096377737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4248" y="257318"/>
            <a:ext cx="2266311" cy="569191"/>
          </a:xfrm>
          <a:prstGeom prst="rect">
            <a:avLst/>
          </a:prstGeom>
        </p:spPr>
      </p:pic>
      <p:sp>
        <p:nvSpPr>
          <p:cNvPr id="7" name="Text Box 3">
            <a:extLst>
              <a:ext uri="{FF2B5EF4-FFF2-40B4-BE49-F238E27FC236}">
                <a16:creationId xmlns:a16="http://schemas.microsoft.com/office/drawing/2014/main" id="{F3523A4C-09FD-49AC-AA6D-1A6E7B7893EE}"/>
              </a:ext>
            </a:extLst>
          </p:cNvPr>
          <p:cNvSpPr txBox="1">
            <a:spLocks noChangeArrowheads="1"/>
          </p:cNvSpPr>
          <p:nvPr/>
        </p:nvSpPr>
        <p:spPr bwMode="blackWhite">
          <a:xfrm>
            <a:off x="454170" y="6451197"/>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chemeClr val="bg1"/>
                </a:solidFill>
                <a:cs typeface="Segoe UI" pitchFamily="34" charset="0"/>
              </a:rPr>
              <a:t>© Copyright Microsoft Corporation. All rights reserved. </a:t>
            </a:r>
          </a:p>
        </p:txBody>
      </p:sp>
      <p:sp>
        <p:nvSpPr>
          <p:cNvPr id="9" name="Title 1">
            <a:extLst>
              <a:ext uri="{FF2B5EF4-FFF2-40B4-BE49-F238E27FC236}">
                <a16:creationId xmlns:a16="http://schemas.microsoft.com/office/drawing/2014/main" id="{3C370E04-F3D7-44F1-9863-6604D12FE022}"/>
              </a:ext>
            </a:extLst>
          </p:cNvPr>
          <p:cNvSpPr>
            <a:spLocks noGrp="1"/>
          </p:cNvSpPr>
          <p:nvPr>
            <p:ph type="title" hasCustomPrompt="1"/>
          </p:nvPr>
        </p:nvSpPr>
        <p:spPr>
          <a:xfrm>
            <a:off x="455995" y="1845277"/>
            <a:ext cx="7454644" cy="1473396"/>
          </a:xfrm>
          <a:noFill/>
        </p:spPr>
        <p:txBody>
          <a:bodyPr lIns="0" tIns="0" rIns="0" bIns="0" anchor="t" anchorCtr="0"/>
          <a:lstStyle>
            <a:lvl1pPr>
              <a:lnSpc>
                <a:spcPct val="100000"/>
              </a:lnSpc>
              <a:spcAft>
                <a:spcPts val="1274"/>
              </a:spcAft>
              <a:defRPr sz="2549" spc="-49" baseline="0">
                <a:solidFill>
                  <a:schemeClr val="tx1"/>
                </a:solidFill>
              </a:defRPr>
            </a:lvl1pPr>
          </a:lstStyle>
          <a:p>
            <a:r>
              <a:rPr lang="en-US"/>
              <a:t>Thank you.</a:t>
            </a:r>
          </a:p>
        </p:txBody>
      </p:sp>
    </p:spTree>
    <p:extLst>
      <p:ext uri="{BB962C8B-B14F-4D97-AF65-F5344CB8AC3E}">
        <p14:creationId xmlns:p14="http://schemas.microsoft.com/office/powerpoint/2010/main" val="85384436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abl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Table styling</a:t>
            </a:r>
          </a:p>
        </p:txBody>
      </p:sp>
      <p:sp>
        <p:nvSpPr>
          <p:cNvPr id="4" name="Table Placeholder 3"/>
          <p:cNvSpPr>
            <a:spLocks noGrp="1"/>
          </p:cNvSpPr>
          <p:nvPr>
            <p:ph type="tbl" sz="quarter" idx="10"/>
          </p:nvPr>
        </p:nvSpPr>
        <p:spPr>
          <a:xfrm>
            <a:off x="455995" y="2158885"/>
            <a:ext cx="11306469" cy="4078687"/>
          </a:xfrm>
        </p:spPr>
        <p:txBody>
          <a:bodyPr anchor="ctr" anchorCtr="0"/>
          <a:lstStyle>
            <a:lvl1pPr algn="ctr">
              <a:defRPr/>
            </a:lvl1pPr>
          </a:lstStyle>
          <a:p>
            <a:r>
              <a:rPr lang="en-US"/>
              <a:t>Click icon to add table</a:t>
            </a:r>
          </a:p>
        </p:txBody>
      </p:sp>
      <p:sp>
        <p:nvSpPr>
          <p:cNvPr id="5" name="Footer Placeholder 14">
            <a:extLst>
              <a:ext uri="{FF2B5EF4-FFF2-40B4-BE49-F238E27FC236}">
                <a16:creationId xmlns:a16="http://schemas.microsoft.com/office/drawing/2014/main" id="{0C46E0E1-3C9A-40D4-B021-A6836C885DA5}"/>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27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7" name="Chart Placeholder 6"/>
          <p:cNvSpPr>
            <a:spLocks noGrp="1"/>
          </p:cNvSpPr>
          <p:nvPr>
            <p:ph type="chart" sz="quarter" idx="21"/>
          </p:nvPr>
        </p:nvSpPr>
        <p:spPr>
          <a:xfrm>
            <a:off x="455996" y="1950780"/>
            <a:ext cx="3618377" cy="3534843"/>
          </a:xfrm>
        </p:spPr>
        <p:txBody>
          <a:bodyPr anchor="ctr">
            <a:noAutofit/>
          </a:bodyPr>
          <a:lstStyle>
            <a:lvl1pPr marL="0" indent="0" algn="ctr">
              <a:buNone/>
              <a:defRPr sz="2353"/>
            </a:lvl1pPr>
          </a:lstStyle>
          <a:p>
            <a:r>
              <a:rPr lang="en-US"/>
              <a:t>Click icon to add chart</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Chart examples</a:t>
            </a:r>
          </a:p>
        </p:txBody>
      </p:sp>
      <p:sp>
        <p:nvSpPr>
          <p:cNvPr id="9" name="Text Placeholder 4"/>
          <p:cNvSpPr>
            <a:spLocks noGrp="1"/>
          </p:cNvSpPr>
          <p:nvPr>
            <p:ph type="body" sz="quarter" idx="12" hasCustomPrompt="1"/>
          </p:nvPr>
        </p:nvSpPr>
        <p:spPr>
          <a:xfrm>
            <a:off x="455992" y="5857162"/>
            <a:ext cx="3618381" cy="301770"/>
          </a:xfrm>
        </p:spPr>
        <p:txBody>
          <a:bodyPr lIns="0" tIns="0" rIns="0" bIns="0"/>
          <a:lstStyle>
            <a:lvl1pPr marL="0" indent="0">
              <a:lnSpc>
                <a:spcPts val="1176"/>
              </a:lnSpc>
              <a:spcBef>
                <a:spcPts val="882"/>
              </a:spcBef>
              <a:buFont typeface="Arial" panose="020B0604020202020204" pitchFamily="34" charset="0"/>
              <a:buNone/>
              <a:defRPr sz="980" b="0" i="0" spc="0">
                <a:solidFill>
                  <a:schemeClr val="tx1"/>
                </a:solidFill>
                <a:latin typeface="+mn-lt"/>
              </a:defRPr>
            </a:lvl1pPr>
            <a:lvl2pPr marL="0" marR="0" indent="0" algn="l" defTabSz="914367" rtl="0" eaLnBrk="1" fontAlgn="auto" latinLnBrk="0" hangingPunct="1">
              <a:lnSpc>
                <a:spcPts val="1176"/>
              </a:lnSpc>
              <a:spcBef>
                <a:spcPts val="441"/>
              </a:spcBef>
              <a:spcAft>
                <a:spcPts val="0"/>
              </a:spcAft>
              <a:buClrTx/>
              <a:buSzPct val="90000"/>
              <a:buFont typeface="Arial" panose="020B0604020202020204" pitchFamily="34" charset="0"/>
              <a:buNone/>
              <a:tabLst/>
              <a:defRPr sz="980">
                <a:solidFill>
                  <a:schemeClr val="tx1"/>
                </a:solidFill>
              </a:defRPr>
            </a:lvl2pPr>
            <a:lvl3pPr marL="448193" indent="0">
              <a:buNone/>
              <a:defRPr/>
            </a:lvl3pPr>
            <a:lvl4pPr marL="672290" indent="0">
              <a:buNone/>
              <a:defRPr/>
            </a:lvl4pPr>
            <a:lvl5pPr marL="896386" indent="0">
              <a:buNone/>
              <a:defRPr/>
            </a:lvl5pPr>
          </a:lstStyle>
          <a:p>
            <a:pPr lvl="0"/>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17" name="Text Placeholder 4"/>
          <p:cNvSpPr>
            <a:spLocks noGrp="1"/>
          </p:cNvSpPr>
          <p:nvPr>
            <p:ph type="body" sz="quarter" idx="18" hasCustomPrompt="1"/>
          </p:nvPr>
        </p:nvSpPr>
        <p:spPr>
          <a:xfrm>
            <a:off x="4303152" y="5857162"/>
            <a:ext cx="3607487" cy="301770"/>
          </a:xfrm>
        </p:spPr>
        <p:txBody>
          <a:bodyPr vert="horz" wrap="square" lIns="0" tIns="0" rIns="0" bIns="0" rtlCol="0">
            <a:spAutoFit/>
          </a:bodyPr>
          <a:lstStyle>
            <a:lvl1pPr>
              <a:tabLst/>
              <a:defRPr lang="en-US" sz="980" b="0" i="0" spc="0" dirty="0" smtClean="0">
                <a:solidFill>
                  <a:schemeClr val="tx1"/>
                </a:solidFill>
                <a:latin typeface="+mn-lt"/>
              </a:defRPr>
            </a:lvl1pPr>
          </a:lstStyle>
          <a:p>
            <a:pPr marL="0" lvl="0" indent="0">
              <a:lnSpc>
                <a:spcPts val="1176"/>
              </a:lnSpc>
              <a:spcBef>
                <a:spcPts val="882"/>
              </a:spcBef>
              <a:buFont typeface="Arial" panose="020B0604020202020204" pitchFamily="34" charset="0"/>
              <a:buNone/>
            </a:pPr>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20" name="Chart Placeholder 6"/>
          <p:cNvSpPr>
            <a:spLocks noGrp="1"/>
          </p:cNvSpPr>
          <p:nvPr>
            <p:ph type="chart" sz="quarter" idx="22"/>
          </p:nvPr>
        </p:nvSpPr>
        <p:spPr>
          <a:xfrm>
            <a:off x="4303152" y="1950780"/>
            <a:ext cx="3607487" cy="3534843"/>
          </a:xfrm>
        </p:spPr>
        <p:txBody>
          <a:bodyPr anchor="ctr">
            <a:noAutofit/>
          </a:bodyPr>
          <a:lstStyle>
            <a:lvl1pPr marL="0" indent="0" algn="ctr">
              <a:buNone/>
              <a:defRPr sz="2353"/>
            </a:lvl1pPr>
          </a:lstStyle>
          <a:p>
            <a:r>
              <a:rPr lang="en-US"/>
              <a:t>Click icon to add chart</a:t>
            </a:r>
          </a:p>
        </p:txBody>
      </p:sp>
      <p:sp>
        <p:nvSpPr>
          <p:cNvPr id="21" name="Chart Placeholder 6"/>
          <p:cNvSpPr>
            <a:spLocks noGrp="1"/>
          </p:cNvSpPr>
          <p:nvPr>
            <p:ph type="chart" sz="quarter" idx="23"/>
          </p:nvPr>
        </p:nvSpPr>
        <p:spPr>
          <a:xfrm>
            <a:off x="8139412" y="1950780"/>
            <a:ext cx="3623051" cy="3534843"/>
          </a:xfrm>
        </p:spPr>
        <p:txBody>
          <a:bodyPr anchor="ctr">
            <a:noAutofit/>
          </a:bodyPr>
          <a:lstStyle>
            <a:lvl1pPr marL="0" indent="0" algn="ctr">
              <a:buNone/>
              <a:defRPr sz="2353"/>
            </a:lvl1pPr>
          </a:lstStyle>
          <a:p>
            <a:r>
              <a:rPr lang="en-US"/>
              <a:t>Click icon to add chart</a:t>
            </a:r>
          </a:p>
        </p:txBody>
      </p:sp>
      <p:sp>
        <p:nvSpPr>
          <p:cNvPr id="4" name="Text Placeholder 3">
            <a:extLst>
              <a:ext uri="{FF2B5EF4-FFF2-40B4-BE49-F238E27FC236}">
                <a16:creationId xmlns:a16="http://schemas.microsoft.com/office/drawing/2014/main" id="{BDBB6B82-41EF-4F96-AC4D-4B6DF0A1F54E}"/>
              </a:ext>
            </a:extLst>
          </p:cNvPr>
          <p:cNvSpPr>
            <a:spLocks noGrp="1"/>
          </p:cNvSpPr>
          <p:nvPr>
            <p:ph type="body" sz="quarter" idx="24" hasCustomPrompt="1"/>
          </p:nvPr>
        </p:nvSpPr>
        <p:spPr>
          <a:xfrm>
            <a:off x="455991" y="5670381"/>
            <a:ext cx="3629278" cy="195794"/>
          </a:xfrm>
        </p:spPr>
        <p:txBody>
          <a:bodyPr tIns="0"/>
          <a:lstStyle>
            <a:lvl1pPr>
              <a:defRPr lang="en-US" sz="980" b="1" kern="1200" spc="0" dirty="0" smtClean="0">
                <a:solidFill>
                  <a:schemeClr val="tx1"/>
                </a:solidFill>
                <a:latin typeface="+mn-lt"/>
                <a:ea typeface="+mn-ea"/>
                <a:cs typeface="+mn-cs"/>
              </a:defRPr>
            </a:lvl1pPr>
          </a:lstStyle>
          <a:p>
            <a:pPr lvl="0"/>
            <a:r>
              <a:rPr lang="en-US"/>
              <a:t>Caption title Segoe bold 10/12. </a:t>
            </a:r>
          </a:p>
        </p:txBody>
      </p:sp>
      <p:sp>
        <p:nvSpPr>
          <p:cNvPr id="15" name="Text Placeholder 3">
            <a:extLst>
              <a:ext uri="{FF2B5EF4-FFF2-40B4-BE49-F238E27FC236}">
                <a16:creationId xmlns:a16="http://schemas.microsoft.com/office/drawing/2014/main" id="{D4EEFC93-5F54-47F0-9569-BECC76A76C96}"/>
              </a:ext>
            </a:extLst>
          </p:cNvPr>
          <p:cNvSpPr>
            <a:spLocks noGrp="1"/>
          </p:cNvSpPr>
          <p:nvPr>
            <p:ph type="body" sz="quarter" idx="25" hasCustomPrompt="1"/>
          </p:nvPr>
        </p:nvSpPr>
        <p:spPr>
          <a:xfrm>
            <a:off x="4314044" y="5670381"/>
            <a:ext cx="3629278" cy="195794"/>
          </a:xfrm>
        </p:spPr>
        <p:txBody>
          <a:bodyPr tIns="0"/>
          <a:lstStyle>
            <a:lvl1pPr>
              <a:defRPr lang="en-US" sz="980" b="1" kern="1200" spc="0" dirty="0" smtClean="0">
                <a:solidFill>
                  <a:schemeClr val="tx1"/>
                </a:solidFill>
                <a:latin typeface="+mn-lt"/>
                <a:ea typeface="+mn-ea"/>
                <a:cs typeface="+mn-cs"/>
              </a:defRPr>
            </a:lvl1pPr>
          </a:lstStyle>
          <a:p>
            <a:pPr lvl="0"/>
            <a:r>
              <a:rPr lang="en-US"/>
              <a:t>Caption title Segoe bold 10/12. </a:t>
            </a:r>
          </a:p>
        </p:txBody>
      </p:sp>
      <p:sp>
        <p:nvSpPr>
          <p:cNvPr id="23" name="Text Placeholder 3">
            <a:extLst>
              <a:ext uri="{FF2B5EF4-FFF2-40B4-BE49-F238E27FC236}">
                <a16:creationId xmlns:a16="http://schemas.microsoft.com/office/drawing/2014/main" id="{5EDACCCB-301A-4273-9EA6-AD055BB5B0AF}"/>
              </a:ext>
            </a:extLst>
          </p:cNvPr>
          <p:cNvSpPr>
            <a:spLocks noGrp="1"/>
          </p:cNvSpPr>
          <p:nvPr>
            <p:ph type="body" sz="quarter" idx="26" hasCustomPrompt="1"/>
          </p:nvPr>
        </p:nvSpPr>
        <p:spPr>
          <a:xfrm>
            <a:off x="8139413" y="5670381"/>
            <a:ext cx="3629278" cy="195794"/>
          </a:xfrm>
        </p:spPr>
        <p:txBody>
          <a:bodyPr tIns="0"/>
          <a:lstStyle>
            <a:lvl1pPr>
              <a:defRPr lang="en-US" sz="980" b="1" kern="1200" spc="0" dirty="0" smtClean="0">
                <a:solidFill>
                  <a:schemeClr val="tx1"/>
                </a:solidFill>
                <a:latin typeface="+mn-lt"/>
                <a:ea typeface="+mn-ea"/>
                <a:cs typeface="+mn-cs"/>
              </a:defRPr>
            </a:lvl1pPr>
          </a:lstStyle>
          <a:p>
            <a:pPr lvl="0"/>
            <a:r>
              <a:rPr lang="en-US"/>
              <a:t>Caption title Segoe bold 10/12. </a:t>
            </a:r>
          </a:p>
        </p:txBody>
      </p:sp>
      <p:sp>
        <p:nvSpPr>
          <p:cNvPr id="24" name="Text Placeholder 4">
            <a:extLst>
              <a:ext uri="{FF2B5EF4-FFF2-40B4-BE49-F238E27FC236}">
                <a16:creationId xmlns:a16="http://schemas.microsoft.com/office/drawing/2014/main" id="{37057046-E219-41F6-8045-1E763292CBB4}"/>
              </a:ext>
            </a:extLst>
          </p:cNvPr>
          <p:cNvSpPr>
            <a:spLocks noGrp="1"/>
          </p:cNvSpPr>
          <p:nvPr>
            <p:ph type="body" sz="quarter" idx="27" hasCustomPrompt="1"/>
          </p:nvPr>
        </p:nvSpPr>
        <p:spPr>
          <a:xfrm>
            <a:off x="8139413" y="5857162"/>
            <a:ext cx="3607487" cy="301770"/>
          </a:xfrm>
        </p:spPr>
        <p:txBody>
          <a:bodyPr vert="horz" wrap="square" lIns="0" tIns="0" rIns="0" bIns="0" rtlCol="0">
            <a:spAutoFit/>
          </a:bodyPr>
          <a:lstStyle>
            <a:lvl1pPr>
              <a:tabLst/>
              <a:defRPr lang="en-US" sz="980" b="0" i="0" spc="0" dirty="0" smtClean="0">
                <a:solidFill>
                  <a:schemeClr val="tx1"/>
                </a:solidFill>
                <a:latin typeface="+mn-lt"/>
              </a:defRPr>
            </a:lvl1pPr>
          </a:lstStyle>
          <a:p>
            <a:pPr marL="0" lvl="0" indent="0">
              <a:lnSpc>
                <a:spcPts val="1176"/>
              </a:lnSpc>
              <a:spcBef>
                <a:spcPts val="882"/>
              </a:spcBef>
              <a:buFont typeface="Arial" panose="020B0604020202020204" pitchFamily="34" charset="0"/>
              <a:buNone/>
            </a:pPr>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25" name="Footer Placeholder 14">
            <a:extLst>
              <a:ext uri="{FF2B5EF4-FFF2-40B4-BE49-F238E27FC236}">
                <a16:creationId xmlns:a16="http://schemas.microsoft.com/office/drawing/2014/main" id="{0C981775-2AD3-4822-BEA1-B9C42963F17D}"/>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345316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hoto layout 2">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455995" y="2158885"/>
            <a:ext cx="3618381" cy="2540231"/>
          </a:xfrm>
          <a:blipFill>
            <a:blip r:embed="rId2"/>
            <a:stretch>
              <a:fillRect/>
            </a:stretch>
          </a:blipFill>
        </p:spPr>
        <p:txBody>
          <a:bodyPr anchor="ctr" anchorCtr="0">
            <a:noAutofit/>
          </a:bodyPr>
          <a:lstStyle>
            <a:lvl1pPr marL="0" indent="0" algn="ctr">
              <a:buNone/>
              <a:defRPr sz="1961">
                <a:solidFill>
                  <a:schemeClr val="bg2"/>
                </a:solidFill>
              </a:defRPr>
            </a:lvl1pPr>
          </a:lstStyle>
          <a:p>
            <a:r>
              <a:rPr lang="en-US"/>
              <a:t>Click icon to add picture</a:t>
            </a:r>
          </a:p>
        </p:txBody>
      </p:sp>
      <p:sp>
        <p:nvSpPr>
          <p:cNvPr id="12" name="Picture Placeholder 10"/>
          <p:cNvSpPr>
            <a:spLocks noGrp="1"/>
          </p:cNvSpPr>
          <p:nvPr>
            <p:ph type="pic" sz="quarter" idx="15"/>
          </p:nvPr>
        </p:nvSpPr>
        <p:spPr>
          <a:xfrm>
            <a:off x="4303151" y="2158885"/>
            <a:ext cx="3607487" cy="2540231"/>
          </a:xfrm>
          <a:blipFill>
            <a:blip r:embed="rId3"/>
            <a:stretch>
              <a:fillRect/>
            </a:stretch>
          </a:blipFill>
        </p:spPr>
        <p:txBody>
          <a:bodyPr anchor="ctr" anchorCtr="0">
            <a:noAutofit/>
          </a:bodyPr>
          <a:lstStyle>
            <a:lvl1pPr marL="0" indent="0" algn="ctr">
              <a:buNone/>
              <a:defRPr sz="1961">
                <a:solidFill>
                  <a:schemeClr val="bg2"/>
                </a:solidFill>
              </a:defRPr>
            </a:lvl1pPr>
          </a:lstStyle>
          <a:p>
            <a:r>
              <a:rPr lang="en-US"/>
              <a:t>Click icon to add picture</a:t>
            </a:r>
          </a:p>
        </p:txBody>
      </p:sp>
      <p:sp>
        <p:nvSpPr>
          <p:cNvPr id="13" name="Picture Placeholder 10"/>
          <p:cNvSpPr>
            <a:spLocks noGrp="1"/>
          </p:cNvSpPr>
          <p:nvPr>
            <p:ph type="pic" sz="quarter" idx="16"/>
          </p:nvPr>
        </p:nvSpPr>
        <p:spPr>
          <a:xfrm>
            <a:off x="8139413" y="2158885"/>
            <a:ext cx="3623050" cy="2540231"/>
          </a:xfrm>
          <a:blipFill>
            <a:blip r:embed="rId4"/>
            <a:stretch>
              <a:fillRect/>
            </a:stretch>
          </a:blipFill>
        </p:spPr>
        <p:txBody>
          <a:bodyPr anchor="ctr" anchorCtr="0">
            <a:noAutofit/>
          </a:bodyPr>
          <a:lstStyle>
            <a:lvl1pPr marL="0" indent="0" algn="ctr">
              <a:buNone/>
              <a:defRPr sz="1961">
                <a:solidFill>
                  <a:schemeClr val="bg2"/>
                </a:solidFill>
              </a:defRPr>
            </a:lvl1pPr>
          </a:lstStyle>
          <a:p>
            <a:r>
              <a:rPr lang="en-US"/>
              <a:t>Click icon to add picture</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Photo layout 2</a:t>
            </a:r>
          </a:p>
        </p:txBody>
      </p:sp>
      <p:sp>
        <p:nvSpPr>
          <p:cNvPr id="5" name="Text Placeholder 4"/>
          <p:cNvSpPr>
            <a:spLocks noGrp="1"/>
          </p:cNvSpPr>
          <p:nvPr>
            <p:ph type="body" sz="quarter" idx="11" hasCustomPrompt="1"/>
          </p:nvPr>
        </p:nvSpPr>
        <p:spPr>
          <a:xfrm>
            <a:off x="455995" y="4927922"/>
            <a:ext cx="3618381" cy="1186064"/>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smtClean="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9" name="Text Placeholder 4"/>
          <p:cNvSpPr>
            <a:spLocks noGrp="1"/>
          </p:cNvSpPr>
          <p:nvPr>
            <p:ph type="body" sz="quarter" idx="12" hasCustomPrompt="1"/>
          </p:nvPr>
        </p:nvSpPr>
        <p:spPr>
          <a:xfrm>
            <a:off x="4300039" y="4927922"/>
            <a:ext cx="3618381" cy="1186064"/>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sz="1372">
                <a:solidFill>
                  <a:srgbClr val="008C72"/>
                </a:solidFill>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0" name="Text Placeholder 4"/>
          <p:cNvSpPr>
            <a:spLocks noGrp="1"/>
          </p:cNvSpPr>
          <p:nvPr>
            <p:ph type="body" sz="quarter" idx="13" hasCustomPrompt="1"/>
          </p:nvPr>
        </p:nvSpPr>
        <p:spPr>
          <a:xfrm>
            <a:off x="8144083" y="4927922"/>
            <a:ext cx="3618381" cy="1186064"/>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sz="1372">
                <a:solidFill>
                  <a:srgbClr val="008C72"/>
                </a:solidFill>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6" name="Footer Placeholder 14">
            <a:extLst>
              <a:ext uri="{FF2B5EF4-FFF2-40B4-BE49-F238E27FC236}">
                <a16:creationId xmlns:a16="http://schemas.microsoft.com/office/drawing/2014/main" id="{3CC8D48C-0AE0-489F-AD07-46162F3D69B0}"/>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540896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hoto layout 1">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6229842" y="0"/>
            <a:ext cx="5962158" cy="6858000"/>
          </a:xfrm>
          <a:blipFill dpi="0" rotWithShape="1">
            <a:blip r:embed="rId2"/>
            <a:srcRect/>
            <a:stretch>
              <a:fillRect/>
            </a:stretch>
          </a:blipFill>
        </p:spPr>
        <p:txBody>
          <a:bodyPr anchor="ctr">
            <a:noAutofit/>
          </a:bodyPr>
          <a:lstStyle>
            <a:lvl1pPr marL="0" indent="0" algn="ctr">
              <a:buNone/>
              <a:defRPr>
                <a:solidFill>
                  <a:schemeClr val="bg2"/>
                </a:solidFill>
              </a:defRPr>
            </a:lvl1pPr>
          </a:lstStyle>
          <a:p>
            <a:r>
              <a:rPr lang="en-US"/>
              <a:t>Click icon to add picture</a:t>
            </a:r>
          </a:p>
        </p:txBody>
      </p:sp>
      <p:sp>
        <p:nvSpPr>
          <p:cNvPr id="2" name="Title 1"/>
          <p:cNvSpPr>
            <a:spLocks noGrp="1"/>
          </p:cNvSpPr>
          <p:nvPr>
            <p:ph type="title" hasCustomPrompt="1"/>
          </p:nvPr>
        </p:nvSpPr>
        <p:spPr>
          <a:xfrm>
            <a:off x="455995" y="620428"/>
            <a:ext cx="5541959" cy="403137"/>
          </a:xfrm>
        </p:spPr>
        <p:txBody>
          <a:bodyPr wrap="square" lIns="0" tIns="0" rIns="0" bIns="0">
            <a:spAutoFit/>
          </a:bodyPr>
          <a:lstStyle>
            <a:lvl1pPr>
              <a:lnSpc>
                <a:spcPts val="3137"/>
              </a:lnSpc>
              <a:defRPr sz="2745" baseline="0">
                <a:solidFill>
                  <a:schemeClr val="tx1"/>
                </a:solidFill>
              </a:defRPr>
            </a:lvl1pPr>
          </a:lstStyle>
          <a:p>
            <a:r>
              <a:rPr lang="en-US"/>
              <a:t>Photo layout 1</a:t>
            </a:r>
          </a:p>
        </p:txBody>
      </p:sp>
      <p:sp>
        <p:nvSpPr>
          <p:cNvPr id="5" name="Text Placeholder 4">
            <a:extLst>
              <a:ext uri="{FF2B5EF4-FFF2-40B4-BE49-F238E27FC236}">
                <a16:creationId xmlns:a16="http://schemas.microsoft.com/office/drawing/2014/main" id="{6E31D123-CA1A-4568-88C8-6B1287D07EE9}"/>
              </a:ext>
            </a:extLst>
          </p:cNvPr>
          <p:cNvSpPr>
            <a:spLocks noGrp="1"/>
          </p:cNvSpPr>
          <p:nvPr>
            <p:ph type="body" sz="quarter" idx="13" hasCustomPrompt="1"/>
          </p:nvPr>
        </p:nvSpPr>
        <p:spPr>
          <a:xfrm>
            <a:off x="455994" y="2363623"/>
            <a:ext cx="4822952" cy="2648904"/>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endParaRPr lang="en-US"/>
          </a:p>
          <a:p>
            <a:pPr lvl="1"/>
            <a:endParaRPr lang="en-US"/>
          </a:p>
        </p:txBody>
      </p:sp>
      <p:sp>
        <p:nvSpPr>
          <p:cNvPr id="6" name="Text Placeholder 3">
            <a:extLst>
              <a:ext uri="{FF2B5EF4-FFF2-40B4-BE49-F238E27FC236}">
                <a16:creationId xmlns:a16="http://schemas.microsoft.com/office/drawing/2014/main" id="{1E56201C-07C6-4B48-97C5-8ACFF3D0A97E}"/>
              </a:ext>
            </a:extLst>
          </p:cNvPr>
          <p:cNvSpPr>
            <a:spLocks noGrp="1"/>
          </p:cNvSpPr>
          <p:nvPr>
            <p:ph type="body" sz="quarter" idx="14" hasCustomPrompt="1"/>
          </p:nvPr>
        </p:nvSpPr>
        <p:spPr>
          <a:xfrm>
            <a:off x="455995" y="1922587"/>
            <a:ext cx="4822951" cy="287771"/>
          </a:xfrm>
        </p:spPr>
        <p:txBody>
          <a:bodyPr wrap="square" lIns="0" tIns="0" rIns="0" bIns="0">
            <a:spAutoFit/>
          </a:bodyPr>
          <a:lstStyle>
            <a:lvl1pPr marL="0" indent="0">
              <a:lnSpc>
                <a:spcPts val="2353"/>
              </a:lnSpc>
              <a:buNone/>
              <a:defRPr lang="en-US" sz="1961" kern="1200" spc="0" baseline="0" dirty="0">
                <a:solidFill>
                  <a:schemeClr val="tx1"/>
                </a:solidFill>
                <a:latin typeface="+mn-lt"/>
                <a:ea typeface="+mn-ea"/>
                <a:cs typeface="+mn-cs"/>
              </a:defRPr>
            </a:lvl1pPr>
            <a:lvl2pPr marL="224097" indent="0">
              <a:buNone/>
              <a:defRPr/>
            </a:lvl2pPr>
            <a:lvl3pPr marL="448193" indent="0">
              <a:buNone/>
              <a:defRPr/>
            </a:lvl3pPr>
            <a:lvl4pPr marL="672290" indent="0">
              <a:buNone/>
              <a:defRPr/>
            </a:lvl4pPr>
            <a:lvl5pPr marL="896386" indent="0">
              <a:buNone/>
              <a:defRPr/>
            </a:lvl5pPr>
          </a:lstStyle>
          <a:p>
            <a:pPr lvl="0"/>
            <a:r>
              <a:rPr lang="en-US"/>
              <a:t>Subhead Segoe UI Regular 20/24. </a:t>
            </a:r>
          </a:p>
        </p:txBody>
      </p:sp>
      <p:sp>
        <p:nvSpPr>
          <p:cNvPr id="7" name="Footer Placeholder 14">
            <a:extLst>
              <a:ext uri="{FF2B5EF4-FFF2-40B4-BE49-F238E27FC236}">
                <a16:creationId xmlns:a16="http://schemas.microsoft.com/office/drawing/2014/main" id="{7397557A-B9E9-4375-BD93-C4F91A780396}"/>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a:t>
            </a:r>
          </a:p>
        </p:txBody>
      </p:sp>
    </p:spTree>
    <p:extLst>
      <p:ext uri="{BB962C8B-B14F-4D97-AF65-F5344CB8AC3E}">
        <p14:creationId xmlns:p14="http://schemas.microsoft.com/office/powerpoint/2010/main" val="2518741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title 2">
    <p:bg>
      <p:bgPr>
        <a:solidFill>
          <a:schemeClr val="accent1"/>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55994" y="941692"/>
            <a:ext cx="7454643" cy="3558191"/>
          </a:xfrm>
          <a:noFill/>
        </p:spPr>
        <p:txBody>
          <a:bodyPr vert="horz" wrap="square" lIns="0" tIns="0" rIns="0" bIns="0" rtlCol="0" anchor="t" anchorCtr="0">
            <a:noAutofit/>
          </a:bodyPr>
          <a:lstStyle>
            <a:lvl1pPr>
              <a:defRPr lang="en-US" sz="4705" spc="-49" baseline="0" dirty="0">
                <a:solidFill>
                  <a:schemeClr val="bg1"/>
                </a:solidFill>
              </a:defRPr>
            </a:lvl1pPr>
          </a:lstStyle>
          <a:p>
            <a:pPr marL="0" lvl="0">
              <a:lnSpc>
                <a:spcPts val="5490"/>
              </a:lnSpc>
            </a:pPr>
            <a:r>
              <a:rPr lang="en-US"/>
              <a:t>Section title</a:t>
            </a:r>
          </a:p>
        </p:txBody>
      </p:sp>
    </p:spTree>
    <p:extLst>
      <p:ext uri="{BB962C8B-B14F-4D97-AF65-F5344CB8AC3E}">
        <p14:creationId xmlns:p14="http://schemas.microsoft.com/office/powerpoint/2010/main" val="2841926927"/>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ption 4">
    <p:spTree>
      <p:nvGrpSpPr>
        <p:cNvPr id="1" name=""/>
        <p:cNvGrpSpPr/>
        <p:nvPr/>
      </p:nvGrpSpPr>
      <p:grpSpPr>
        <a:xfrm>
          <a:off x="0" y="0"/>
          <a:ext cx="0" cy="0"/>
          <a:chOff x="0" y="0"/>
          <a:chExt cx="0" cy="0"/>
        </a:xfrm>
      </p:grpSpPr>
      <p:sp>
        <p:nvSpPr>
          <p:cNvPr id="24" name="Content Placeholder 15"/>
          <p:cNvSpPr>
            <a:spLocks noGrp="1"/>
          </p:cNvSpPr>
          <p:nvPr>
            <p:ph sz="quarter" idx="25" hasCustomPrompt="1"/>
          </p:nvPr>
        </p:nvSpPr>
        <p:spPr>
          <a:xfrm>
            <a:off x="455995" y="2158886"/>
            <a:ext cx="1693247" cy="895855"/>
          </a:xfrm>
        </p:spPr>
        <p:txBody>
          <a:bodyPr>
            <a:noAutofit/>
          </a:bodyPr>
          <a:lstStyle>
            <a:lvl1pPr marL="0" indent="0">
              <a:buNone/>
              <a:defRPr sz="1961"/>
            </a:lvl1pPr>
          </a:lstStyle>
          <a:p>
            <a:pPr lvl="0"/>
            <a:r>
              <a:rPr lang="en-US"/>
              <a:t>Picture</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4: Six columns (numbered list)</a:t>
            </a:r>
          </a:p>
        </p:txBody>
      </p:sp>
      <p:sp>
        <p:nvSpPr>
          <p:cNvPr id="5" name="Text Placeholder 4"/>
          <p:cNvSpPr>
            <a:spLocks noGrp="1"/>
          </p:cNvSpPr>
          <p:nvPr>
            <p:ph type="body" sz="quarter" idx="11" hasCustomPrompt="1"/>
          </p:nvPr>
        </p:nvSpPr>
        <p:spPr>
          <a:xfrm>
            <a:off x="455995" y="3167818"/>
            <a:ext cx="1693247" cy="2778790"/>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4" name="Text Placeholder 4"/>
          <p:cNvSpPr>
            <a:spLocks noGrp="1"/>
          </p:cNvSpPr>
          <p:nvPr>
            <p:ph type="body" sz="quarter" idx="15" hasCustomPrompt="1"/>
          </p:nvPr>
        </p:nvSpPr>
        <p:spPr>
          <a:xfrm>
            <a:off x="2378328" y="3167818"/>
            <a:ext cx="1693247" cy="2762067"/>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smtClean="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6" name="Text Placeholder 4"/>
          <p:cNvSpPr>
            <a:spLocks noGrp="1"/>
          </p:cNvSpPr>
          <p:nvPr>
            <p:ph type="body" sz="quarter" idx="17" hasCustomPrompt="1"/>
          </p:nvPr>
        </p:nvSpPr>
        <p:spPr>
          <a:xfrm>
            <a:off x="4300662" y="3167818"/>
            <a:ext cx="1693247" cy="2762067"/>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8" name="Text Placeholder 4"/>
          <p:cNvSpPr>
            <a:spLocks noGrp="1"/>
          </p:cNvSpPr>
          <p:nvPr>
            <p:ph type="body" sz="quarter" idx="19" hasCustomPrompt="1"/>
          </p:nvPr>
        </p:nvSpPr>
        <p:spPr>
          <a:xfrm>
            <a:off x="6222995" y="3167818"/>
            <a:ext cx="1693247" cy="2762067"/>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smtClean="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0" name="Text Placeholder 4"/>
          <p:cNvSpPr>
            <a:spLocks noGrp="1"/>
          </p:cNvSpPr>
          <p:nvPr>
            <p:ph type="body" sz="quarter" idx="21" hasCustomPrompt="1"/>
          </p:nvPr>
        </p:nvSpPr>
        <p:spPr>
          <a:xfrm>
            <a:off x="8145328" y="3167818"/>
            <a:ext cx="1693247" cy="2762067"/>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2" name="Text Placeholder 4"/>
          <p:cNvSpPr>
            <a:spLocks noGrp="1"/>
          </p:cNvSpPr>
          <p:nvPr>
            <p:ph type="body" sz="quarter" idx="23" hasCustomPrompt="1"/>
          </p:nvPr>
        </p:nvSpPr>
        <p:spPr>
          <a:xfrm>
            <a:off x="10067660" y="3167818"/>
            <a:ext cx="1693247" cy="2762067"/>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5" name="Content Placeholder 15"/>
          <p:cNvSpPr>
            <a:spLocks noGrp="1"/>
          </p:cNvSpPr>
          <p:nvPr>
            <p:ph sz="quarter" idx="26" hasCustomPrompt="1"/>
          </p:nvPr>
        </p:nvSpPr>
        <p:spPr>
          <a:xfrm>
            <a:off x="2378328" y="2158886"/>
            <a:ext cx="1693247" cy="895855"/>
          </a:xfrm>
        </p:spPr>
        <p:txBody>
          <a:bodyPr>
            <a:noAutofit/>
          </a:bodyPr>
          <a:lstStyle>
            <a:lvl1pPr marL="0" indent="0">
              <a:buNone/>
              <a:defRPr sz="1961"/>
            </a:lvl1pPr>
          </a:lstStyle>
          <a:p>
            <a:pPr lvl="0"/>
            <a:r>
              <a:rPr lang="en-US"/>
              <a:t>Picture</a:t>
            </a:r>
          </a:p>
        </p:txBody>
      </p:sp>
      <p:sp>
        <p:nvSpPr>
          <p:cNvPr id="26" name="Content Placeholder 15"/>
          <p:cNvSpPr>
            <a:spLocks noGrp="1"/>
          </p:cNvSpPr>
          <p:nvPr>
            <p:ph sz="quarter" idx="27" hasCustomPrompt="1"/>
          </p:nvPr>
        </p:nvSpPr>
        <p:spPr>
          <a:xfrm>
            <a:off x="4300662" y="2158886"/>
            <a:ext cx="1693247" cy="895855"/>
          </a:xfrm>
        </p:spPr>
        <p:txBody>
          <a:bodyPr>
            <a:noAutofit/>
          </a:bodyPr>
          <a:lstStyle>
            <a:lvl1pPr marL="0" indent="0">
              <a:buNone/>
              <a:defRPr sz="1961"/>
            </a:lvl1pPr>
          </a:lstStyle>
          <a:p>
            <a:pPr lvl="0"/>
            <a:r>
              <a:rPr lang="en-US"/>
              <a:t>Picture</a:t>
            </a:r>
          </a:p>
        </p:txBody>
      </p:sp>
      <p:sp>
        <p:nvSpPr>
          <p:cNvPr id="27" name="Content Placeholder 15"/>
          <p:cNvSpPr>
            <a:spLocks noGrp="1"/>
          </p:cNvSpPr>
          <p:nvPr>
            <p:ph sz="quarter" idx="28" hasCustomPrompt="1"/>
          </p:nvPr>
        </p:nvSpPr>
        <p:spPr>
          <a:xfrm>
            <a:off x="6222995" y="2158886"/>
            <a:ext cx="1693247" cy="895855"/>
          </a:xfrm>
        </p:spPr>
        <p:txBody>
          <a:bodyPr>
            <a:noAutofit/>
          </a:bodyPr>
          <a:lstStyle>
            <a:lvl1pPr marL="0" indent="0">
              <a:buNone/>
              <a:defRPr sz="1961"/>
            </a:lvl1pPr>
          </a:lstStyle>
          <a:p>
            <a:pPr lvl="0"/>
            <a:r>
              <a:rPr lang="en-US"/>
              <a:t>Picture</a:t>
            </a:r>
          </a:p>
        </p:txBody>
      </p:sp>
      <p:sp>
        <p:nvSpPr>
          <p:cNvPr id="28" name="Content Placeholder 15"/>
          <p:cNvSpPr>
            <a:spLocks noGrp="1"/>
          </p:cNvSpPr>
          <p:nvPr>
            <p:ph sz="quarter" idx="29" hasCustomPrompt="1"/>
          </p:nvPr>
        </p:nvSpPr>
        <p:spPr>
          <a:xfrm>
            <a:off x="8145328" y="2158886"/>
            <a:ext cx="1693247" cy="895855"/>
          </a:xfrm>
        </p:spPr>
        <p:txBody>
          <a:bodyPr>
            <a:noAutofit/>
          </a:bodyPr>
          <a:lstStyle>
            <a:lvl1pPr marL="0" indent="0">
              <a:buNone/>
              <a:defRPr sz="1961"/>
            </a:lvl1pPr>
          </a:lstStyle>
          <a:p>
            <a:pPr lvl="0"/>
            <a:r>
              <a:rPr lang="en-US"/>
              <a:t>Picture</a:t>
            </a:r>
          </a:p>
        </p:txBody>
      </p:sp>
      <p:sp>
        <p:nvSpPr>
          <p:cNvPr id="29" name="Content Placeholder 15"/>
          <p:cNvSpPr>
            <a:spLocks noGrp="1"/>
          </p:cNvSpPr>
          <p:nvPr>
            <p:ph sz="quarter" idx="30" hasCustomPrompt="1"/>
          </p:nvPr>
        </p:nvSpPr>
        <p:spPr>
          <a:xfrm>
            <a:off x="10067660" y="2158886"/>
            <a:ext cx="1693247" cy="895855"/>
          </a:xfrm>
        </p:spPr>
        <p:txBody>
          <a:bodyPr>
            <a:noAutofit/>
          </a:bodyPr>
          <a:lstStyle>
            <a:lvl1pPr marL="0" indent="0">
              <a:buNone/>
              <a:defRPr sz="1961"/>
            </a:lvl1pPr>
          </a:lstStyle>
          <a:p>
            <a:pPr lvl="0"/>
            <a:r>
              <a:rPr lang="en-US"/>
              <a:t>Picture</a:t>
            </a:r>
          </a:p>
        </p:txBody>
      </p:sp>
      <p:sp>
        <p:nvSpPr>
          <p:cNvPr id="4" name="Text Placeholder 3">
            <a:extLst>
              <a:ext uri="{FF2B5EF4-FFF2-40B4-BE49-F238E27FC236}">
                <a16:creationId xmlns:a16="http://schemas.microsoft.com/office/drawing/2014/main" id="{44FF16C0-0541-41AD-98F7-A469609E8DC6}"/>
              </a:ext>
            </a:extLst>
          </p:cNvPr>
          <p:cNvSpPr>
            <a:spLocks noGrp="1"/>
          </p:cNvSpPr>
          <p:nvPr>
            <p:ph type="body" sz="quarter" idx="31" hasCustomPrompt="1"/>
          </p:nvPr>
        </p:nvSpPr>
        <p:spPr>
          <a:xfrm>
            <a:off x="455995"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1.</a:t>
            </a:r>
          </a:p>
        </p:txBody>
      </p:sp>
      <p:sp>
        <p:nvSpPr>
          <p:cNvPr id="37" name="Text Placeholder 3">
            <a:extLst>
              <a:ext uri="{FF2B5EF4-FFF2-40B4-BE49-F238E27FC236}">
                <a16:creationId xmlns:a16="http://schemas.microsoft.com/office/drawing/2014/main" id="{95171A5B-905D-4832-B11A-13594619F33F}"/>
              </a:ext>
            </a:extLst>
          </p:cNvPr>
          <p:cNvSpPr>
            <a:spLocks noGrp="1"/>
          </p:cNvSpPr>
          <p:nvPr>
            <p:ph type="body" sz="quarter" idx="32" hasCustomPrompt="1"/>
          </p:nvPr>
        </p:nvSpPr>
        <p:spPr>
          <a:xfrm>
            <a:off x="2379573"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2.</a:t>
            </a:r>
          </a:p>
        </p:txBody>
      </p:sp>
      <p:sp>
        <p:nvSpPr>
          <p:cNvPr id="38" name="Text Placeholder 3">
            <a:extLst>
              <a:ext uri="{FF2B5EF4-FFF2-40B4-BE49-F238E27FC236}">
                <a16:creationId xmlns:a16="http://schemas.microsoft.com/office/drawing/2014/main" id="{DDBE933A-166C-4934-8425-2A89AAA211E9}"/>
              </a:ext>
            </a:extLst>
          </p:cNvPr>
          <p:cNvSpPr>
            <a:spLocks noGrp="1"/>
          </p:cNvSpPr>
          <p:nvPr>
            <p:ph type="body" sz="quarter" idx="33" hasCustomPrompt="1"/>
          </p:nvPr>
        </p:nvSpPr>
        <p:spPr>
          <a:xfrm>
            <a:off x="4303151"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3.</a:t>
            </a:r>
          </a:p>
        </p:txBody>
      </p:sp>
      <p:sp>
        <p:nvSpPr>
          <p:cNvPr id="39" name="Text Placeholder 3">
            <a:extLst>
              <a:ext uri="{FF2B5EF4-FFF2-40B4-BE49-F238E27FC236}">
                <a16:creationId xmlns:a16="http://schemas.microsoft.com/office/drawing/2014/main" id="{171069D2-CF68-4D89-9134-20A61AFA10DD}"/>
              </a:ext>
            </a:extLst>
          </p:cNvPr>
          <p:cNvSpPr>
            <a:spLocks noGrp="1"/>
          </p:cNvSpPr>
          <p:nvPr>
            <p:ph type="body" sz="quarter" idx="34" hasCustomPrompt="1"/>
          </p:nvPr>
        </p:nvSpPr>
        <p:spPr>
          <a:xfrm>
            <a:off x="6229842"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4.</a:t>
            </a:r>
          </a:p>
        </p:txBody>
      </p:sp>
      <p:sp>
        <p:nvSpPr>
          <p:cNvPr id="40" name="Text Placeholder 3">
            <a:extLst>
              <a:ext uri="{FF2B5EF4-FFF2-40B4-BE49-F238E27FC236}">
                <a16:creationId xmlns:a16="http://schemas.microsoft.com/office/drawing/2014/main" id="{77858A5B-7408-41FF-9369-C0F9B773A308}"/>
              </a:ext>
            </a:extLst>
          </p:cNvPr>
          <p:cNvSpPr>
            <a:spLocks noGrp="1"/>
          </p:cNvSpPr>
          <p:nvPr>
            <p:ph type="body" sz="quarter" idx="35" hasCustomPrompt="1"/>
          </p:nvPr>
        </p:nvSpPr>
        <p:spPr>
          <a:xfrm>
            <a:off x="8139413"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5.</a:t>
            </a:r>
          </a:p>
        </p:txBody>
      </p:sp>
      <p:sp>
        <p:nvSpPr>
          <p:cNvPr id="41" name="Text Placeholder 3">
            <a:extLst>
              <a:ext uri="{FF2B5EF4-FFF2-40B4-BE49-F238E27FC236}">
                <a16:creationId xmlns:a16="http://schemas.microsoft.com/office/drawing/2014/main" id="{AF637A76-D1E1-49A2-AF33-3521BBC721C4}"/>
              </a:ext>
            </a:extLst>
          </p:cNvPr>
          <p:cNvSpPr>
            <a:spLocks noGrp="1"/>
          </p:cNvSpPr>
          <p:nvPr>
            <p:ph type="body" sz="quarter" idx="36" hasCustomPrompt="1"/>
          </p:nvPr>
        </p:nvSpPr>
        <p:spPr>
          <a:xfrm>
            <a:off x="10067660"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6.</a:t>
            </a:r>
          </a:p>
        </p:txBody>
      </p:sp>
      <p:sp>
        <p:nvSpPr>
          <p:cNvPr id="42" name="Footer Placeholder 14">
            <a:extLst>
              <a:ext uri="{FF2B5EF4-FFF2-40B4-BE49-F238E27FC236}">
                <a16:creationId xmlns:a16="http://schemas.microsoft.com/office/drawing/2014/main" id="{616DC816-DD19-4FC8-9708-971C4080E2A1}"/>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453069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option 3">
    <p:spTree>
      <p:nvGrpSpPr>
        <p:cNvPr id="1" name=""/>
        <p:cNvGrpSpPr/>
        <p:nvPr/>
      </p:nvGrpSpPr>
      <p:grpSpPr>
        <a:xfrm>
          <a:off x="0" y="0"/>
          <a:ext cx="0" cy="0"/>
          <a:chOff x="0" y="0"/>
          <a:chExt cx="0" cy="0"/>
        </a:xfrm>
      </p:grpSpPr>
      <p:sp>
        <p:nvSpPr>
          <p:cNvPr id="16" name="Content Placeholder 15"/>
          <p:cNvSpPr>
            <a:spLocks noGrp="1"/>
          </p:cNvSpPr>
          <p:nvPr>
            <p:ph sz="quarter" idx="17" hasCustomPrompt="1"/>
          </p:nvPr>
        </p:nvSpPr>
        <p:spPr>
          <a:xfrm>
            <a:off x="464958" y="1599724"/>
            <a:ext cx="3609417" cy="3099393"/>
          </a:xfrm>
          <a:blipFill>
            <a:blip r:embed="rId2"/>
            <a:stretch>
              <a:fillRect/>
            </a:stretch>
          </a:blipFill>
        </p:spPr>
        <p:txBody>
          <a:bodyPr anchor="ctr" anchorCtr="0">
            <a:noAutofit/>
          </a:bodyPr>
          <a:lstStyle>
            <a:lvl1pPr marL="0" indent="0" algn="ctr">
              <a:buNone/>
              <a:defRPr sz="1961">
                <a:solidFill>
                  <a:schemeClr val="bg1"/>
                </a:solidFill>
              </a:defRPr>
            </a:lvl1pPr>
          </a:lstStyle>
          <a:p>
            <a:pPr lvl="0"/>
            <a:r>
              <a:rPr lang="en-US"/>
              <a:t>Place photo</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3: three columns images and text</a:t>
            </a:r>
          </a:p>
        </p:txBody>
      </p:sp>
      <p:sp>
        <p:nvSpPr>
          <p:cNvPr id="5" name="Text Placeholder 4"/>
          <p:cNvSpPr>
            <a:spLocks noGrp="1"/>
          </p:cNvSpPr>
          <p:nvPr>
            <p:ph type="body" sz="quarter" idx="11" hasCustomPrompt="1"/>
          </p:nvPr>
        </p:nvSpPr>
        <p:spPr>
          <a:xfrm>
            <a:off x="455995" y="4927922"/>
            <a:ext cx="3618381" cy="1186064"/>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0" name="Text Placeholder 4"/>
          <p:cNvSpPr>
            <a:spLocks noGrp="1"/>
          </p:cNvSpPr>
          <p:nvPr>
            <p:ph type="body" sz="quarter" idx="13" hasCustomPrompt="1"/>
          </p:nvPr>
        </p:nvSpPr>
        <p:spPr>
          <a:xfrm>
            <a:off x="8144083" y="4927922"/>
            <a:ext cx="3618381" cy="1186064"/>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25" name="Content Placeholder 15">
            <a:extLst>
              <a:ext uri="{FF2B5EF4-FFF2-40B4-BE49-F238E27FC236}">
                <a16:creationId xmlns:a16="http://schemas.microsoft.com/office/drawing/2014/main" id="{FF38BC9F-387A-498E-A040-4619A490AEDD}"/>
              </a:ext>
            </a:extLst>
          </p:cNvPr>
          <p:cNvSpPr>
            <a:spLocks noGrp="1"/>
          </p:cNvSpPr>
          <p:nvPr>
            <p:ph sz="quarter" idx="18" hasCustomPrompt="1"/>
          </p:nvPr>
        </p:nvSpPr>
        <p:spPr>
          <a:xfrm>
            <a:off x="4300039" y="1599724"/>
            <a:ext cx="3609417" cy="3099393"/>
          </a:xfrm>
          <a:blipFill>
            <a:blip r:embed="rId3"/>
            <a:stretch>
              <a:fillRect/>
            </a:stretch>
          </a:blipFill>
        </p:spPr>
        <p:txBody>
          <a:bodyPr anchor="ctr" anchorCtr="0">
            <a:noAutofit/>
          </a:bodyPr>
          <a:lstStyle>
            <a:lvl1pPr marL="0" indent="0" algn="ctr">
              <a:buNone/>
              <a:defRPr sz="1961">
                <a:solidFill>
                  <a:schemeClr val="bg1"/>
                </a:solidFill>
              </a:defRPr>
            </a:lvl1pPr>
          </a:lstStyle>
          <a:p>
            <a:pPr lvl="0"/>
            <a:r>
              <a:rPr lang="en-US"/>
              <a:t>Place photo</a:t>
            </a:r>
          </a:p>
        </p:txBody>
      </p:sp>
      <p:sp>
        <p:nvSpPr>
          <p:cNvPr id="26" name="Content Placeholder 15">
            <a:extLst>
              <a:ext uri="{FF2B5EF4-FFF2-40B4-BE49-F238E27FC236}">
                <a16:creationId xmlns:a16="http://schemas.microsoft.com/office/drawing/2014/main" id="{EEF5E46D-3409-4544-8C4E-211F133E580F}"/>
              </a:ext>
            </a:extLst>
          </p:cNvPr>
          <p:cNvSpPr>
            <a:spLocks noGrp="1"/>
          </p:cNvSpPr>
          <p:nvPr>
            <p:ph sz="quarter" idx="19" hasCustomPrompt="1"/>
          </p:nvPr>
        </p:nvSpPr>
        <p:spPr>
          <a:xfrm>
            <a:off x="8144083" y="1599722"/>
            <a:ext cx="3609417" cy="3099394"/>
          </a:xfrm>
          <a:blipFill>
            <a:blip r:embed="rId4"/>
            <a:stretch>
              <a:fillRect/>
            </a:stretch>
          </a:blipFill>
        </p:spPr>
        <p:txBody>
          <a:bodyPr anchor="ctr" anchorCtr="0">
            <a:noAutofit/>
          </a:bodyPr>
          <a:lstStyle>
            <a:lvl1pPr marL="0" indent="0" algn="ctr">
              <a:buNone/>
              <a:defRPr sz="1961">
                <a:solidFill>
                  <a:schemeClr val="bg1"/>
                </a:solidFill>
              </a:defRPr>
            </a:lvl1pPr>
          </a:lstStyle>
          <a:p>
            <a:pPr lvl="0"/>
            <a:r>
              <a:rPr lang="en-US"/>
              <a:t>Place photo</a:t>
            </a:r>
          </a:p>
        </p:txBody>
      </p:sp>
      <p:sp>
        <p:nvSpPr>
          <p:cNvPr id="32" name="Text Placeholder 4">
            <a:extLst>
              <a:ext uri="{FF2B5EF4-FFF2-40B4-BE49-F238E27FC236}">
                <a16:creationId xmlns:a16="http://schemas.microsoft.com/office/drawing/2014/main" id="{197742EC-5845-4BB1-84A3-00C1CF89012A}"/>
              </a:ext>
            </a:extLst>
          </p:cNvPr>
          <p:cNvSpPr>
            <a:spLocks noGrp="1"/>
          </p:cNvSpPr>
          <p:nvPr>
            <p:ph type="body" sz="quarter" idx="20" hasCustomPrompt="1"/>
          </p:nvPr>
        </p:nvSpPr>
        <p:spPr>
          <a:xfrm>
            <a:off x="4303151" y="4927922"/>
            <a:ext cx="3618381" cy="1186064"/>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1" name="Footer Placeholder 14">
            <a:extLst>
              <a:ext uri="{FF2B5EF4-FFF2-40B4-BE49-F238E27FC236}">
                <a16:creationId xmlns:a16="http://schemas.microsoft.com/office/drawing/2014/main" id="{AE158E7B-0220-41AE-9E99-77C3807358BA}"/>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669954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option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2: two columns copy heavy</a:t>
            </a:r>
          </a:p>
        </p:txBody>
      </p:sp>
      <p:sp>
        <p:nvSpPr>
          <p:cNvPr id="16" name="Text Placeholder 4">
            <a:extLst>
              <a:ext uri="{FF2B5EF4-FFF2-40B4-BE49-F238E27FC236}">
                <a16:creationId xmlns:a16="http://schemas.microsoft.com/office/drawing/2014/main" id="{99E39B6D-21AF-485C-B606-D6EA248988A6}"/>
              </a:ext>
            </a:extLst>
          </p:cNvPr>
          <p:cNvSpPr>
            <a:spLocks noGrp="1"/>
          </p:cNvSpPr>
          <p:nvPr>
            <p:ph type="body" sz="quarter" idx="13" hasCustomPrompt="1"/>
          </p:nvPr>
        </p:nvSpPr>
        <p:spPr>
          <a:xfrm>
            <a:off x="455995" y="2363623"/>
            <a:ext cx="3618381" cy="2435151"/>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17" name="Text Placeholder 4">
            <a:extLst>
              <a:ext uri="{FF2B5EF4-FFF2-40B4-BE49-F238E27FC236}">
                <a16:creationId xmlns:a16="http://schemas.microsoft.com/office/drawing/2014/main" id="{D0D85DDD-B7EA-4D73-BA98-A5ACF1DB2D33}"/>
              </a:ext>
            </a:extLst>
          </p:cNvPr>
          <p:cNvSpPr>
            <a:spLocks noGrp="1"/>
          </p:cNvSpPr>
          <p:nvPr>
            <p:ph type="body" sz="quarter" idx="14" hasCustomPrompt="1"/>
          </p:nvPr>
        </p:nvSpPr>
        <p:spPr>
          <a:xfrm>
            <a:off x="4303151" y="2363623"/>
            <a:ext cx="3618381" cy="2435151"/>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176"/>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7" name="Footer Placeholder 14">
            <a:extLst>
              <a:ext uri="{FF2B5EF4-FFF2-40B4-BE49-F238E27FC236}">
                <a16:creationId xmlns:a16="http://schemas.microsoft.com/office/drawing/2014/main" id="{DB61DE79-74B8-40AA-A2F6-483C4BB58B61}"/>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111839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option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1: three column bulleted list</a:t>
            </a:r>
          </a:p>
        </p:txBody>
      </p:sp>
      <p:sp>
        <p:nvSpPr>
          <p:cNvPr id="4" name="Text Placeholder 3"/>
          <p:cNvSpPr>
            <a:spLocks noGrp="1"/>
          </p:cNvSpPr>
          <p:nvPr>
            <p:ph type="body" sz="quarter" idx="10" hasCustomPrompt="1"/>
          </p:nvPr>
        </p:nvSpPr>
        <p:spPr>
          <a:xfrm>
            <a:off x="455995" y="1922587"/>
            <a:ext cx="9384447" cy="603538"/>
          </a:xfrm>
        </p:spPr>
        <p:txBody>
          <a:bodyPr wrap="square" lIns="0" tIns="0" rIns="0" bIns="0">
            <a:spAutoFit/>
          </a:bodyPr>
          <a:lstStyle>
            <a:lvl1pPr marL="0" indent="0">
              <a:lnSpc>
                <a:spcPts val="2353"/>
              </a:lnSpc>
              <a:buNone/>
              <a:defRPr lang="en-US" sz="1961" kern="1200" spc="0" baseline="0" dirty="0">
                <a:solidFill>
                  <a:schemeClr val="tx1"/>
                </a:solidFill>
                <a:latin typeface="+mn-lt"/>
                <a:ea typeface="+mn-ea"/>
                <a:cs typeface="+mn-cs"/>
              </a:defRPr>
            </a:lvl1pPr>
            <a:lvl2pPr marL="224097" indent="0">
              <a:buNone/>
              <a:defRPr/>
            </a:lvl2pPr>
            <a:lvl3pPr marL="448193" indent="0">
              <a:buNone/>
              <a:defRPr/>
            </a:lvl3pPr>
            <a:lvl4pPr marL="672290" indent="0">
              <a:buNone/>
              <a:defRPr/>
            </a:lvl4pPr>
            <a:lvl5pPr marL="896386" indent="0">
              <a:buNone/>
              <a:defRPr/>
            </a:lvl5pPr>
          </a:lstStyle>
          <a:p>
            <a:pPr lvl="0"/>
            <a:r>
              <a:rPr lang="en-US"/>
              <a:t>Subhead Segoe UI Regular 20/24. Dis </a:t>
            </a:r>
            <a:r>
              <a:rPr lang="en-US" err="1"/>
              <a:t>apid</a:t>
            </a:r>
            <a:r>
              <a:rPr lang="en-US"/>
              <a:t> </a:t>
            </a:r>
            <a:r>
              <a:rPr lang="en-US" err="1"/>
              <a:t>es</a:t>
            </a:r>
            <a:r>
              <a:rPr lang="en-US"/>
              <a:t> </a:t>
            </a:r>
            <a:r>
              <a:rPr lang="en-US" err="1"/>
              <a:t>simusanditis</a:t>
            </a:r>
            <a:r>
              <a:rPr lang="en-US"/>
              <a:t> </a:t>
            </a:r>
            <a:r>
              <a:rPr lang="en-US" err="1"/>
              <a:t>ea</a:t>
            </a:r>
            <a:r>
              <a:rPr lang="en-US"/>
              <a:t> ex et </a:t>
            </a:r>
            <a:r>
              <a:rPr lang="en-US" err="1"/>
              <a:t>illore</a:t>
            </a:r>
            <a:r>
              <a:rPr lang="en-US"/>
              <a:t>, </a:t>
            </a:r>
            <a:r>
              <a:rPr lang="en-US" err="1"/>
              <a:t>nectationet</a:t>
            </a:r>
            <a:r>
              <a:rPr lang="en-US"/>
              <a:t> </a:t>
            </a:r>
            <a:r>
              <a:rPr lang="en-US" err="1"/>
              <a:t>aut</a:t>
            </a:r>
            <a:r>
              <a:rPr lang="en-US"/>
              <a:t> </a:t>
            </a:r>
            <a:r>
              <a:rPr lang="en-US" err="1"/>
              <a:t>dic</a:t>
            </a:r>
            <a:r>
              <a:rPr lang="en-US"/>
              <a:t> </a:t>
            </a:r>
            <a:r>
              <a:rPr lang="en-US" err="1"/>
              <a:t>tem</a:t>
            </a:r>
            <a:r>
              <a:rPr lang="en-US"/>
              <a:t> </a:t>
            </a:r>
            <a:r>
              <a:rPr lang="en-US" err="1"/>
              <a:t>vit</a:t>
            </a:r>
            <a:r>
              <a:rPr lang="en-US"/>
              <a:t> </a:t>
            </a:r>
            <a:r>
              <a:rPr lang="en-US" err="1"/>
              <a:t>velestium</a:t>
            </a:r>
            <a:r>
              <a:rPr lang="en-US"/>
              <a:t> </a:t>
            </a:r>
            <a:r>
              <a:rPr lang="en-US" err="1"/>
              <a:t>reperro</a:t>
            </a:r>
            <a:r>
              <a:rPr lang="en-US"/>
              <a:t> </a:t>
            </a:r>
            <a:r>
              <a:rPr lang="en-US" err="1"/>
              <a:t>rroviduntion</a:t>
            </a:r>
            <a:r>
              <a:rPr lang="en-US"/>
              <a:t> </a:t>
            </a:r>
            <a:r>
              <a:rPr lang="en-US" err="1"/>
              <a:t>conem</a:t>
            </a:r>
            <a:r>
              <a:rPr lang="en-US"/>
              <a:t> </a:t>
            </a:r>
            <a:r>
              <a:rPr lang="en-US" err="1"/>
              <a:t>rehend</a:t>
            </a:r>
            <a:r>
              <a:rPr lang="en-US"/>
              <a:t>.</a:t>
            </a:r>
          </a:p>
        </p:txBody>
      </p:sp>
      <p:sp>
        <p:nvSpPr>
          <p:cNvPr id="5" name="Text Placeholder 4"/>
          <p:cNvSpPr>
            <a:spLocks noGrp="1"/>
          </p:cNvSpPr>
          <p:nvPr>
            <p:ph type="body" sz="quarter" idx="11" hasCustomPrompt="1"/>
          </p:nvPr>
        </p:nvSpPr>
        <p:spPr>
          <a:xfrm>
            <a:off x="455995" y="3151388"/>
            <a:ext cx="3618381" cy="2623757"/>
          </a:xfrm>
        </p:spPr>
        <p:txBody>
          <a:bodyPr lIns="0" tIns="0" rIns="0" bIns="0"/>
          <a:lstStyle>
            <a:lvl1pPr marL="0" indent="0">
              <a:lnSpc>
                <a:spcPts val="1765"/>
              </a:lnSpc>
              <a:spcBef>
                <a:spcPts val="0"/>
              </a:spcBef>
              <a:spcAft>
                <a:spcPts val="588"/>
              </a:spcAft>
              <a:buNone/>
              <a:defRPr sz="1372" b="0" spc="0" baseline="0">
                <a:solidFill>
                  <a:srgbClr val="008C72"/>
                </a:solidFill>
                <a:latin typeface="+mj-lt"/>
              </a:defRPr>
            </a:lvl1pPr>
            <a:lvl2pPr marL="280121" marR="0" indent="-280121" algn="l" defTabSz="914367" rtl="0" eaLnBrk="1" fontAlgn="auto" latinLnBrk="0" hangingPunct="1">
              <a:lnSpc>
                <a:spcPts val="1765"/>
              </a:lnSpc>
              <a:spcBef>
                <a:spcPts val="0"/>
              </a:spcBef>
              <a:spcAft>
                <a:spcPts val="588"/>
              </a:spcAft>
              <a:buClrTx/>
              <a:buSzPct val="90000"/>
              <a:buFont typeface="Arial" panose="020B0604020202020204" pitchFamily="34" charset="0"/>
              <a:buChar char="•"/>
              <a:tabLst/>
              <a:defRPr lang="en-US" sz="1372" kern="1200" spc="0" baseline="0" dirty="0">
                <a:solidFill>
                  <a:schemeClr val="tx1"/>
                </a:solidFill>
                <a:latin typeface="+mn-lt"/>
                <a:ea typeface="+mn-ea"/>
                <a:cs typeface="+mn-cs"/>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14/18</a:t>
            </a:r>
          </a:p>
          <a:p>
            <a:pPr marL="280121" marR="0" lvl="1" indent="-280121" algn="l" defTabSz="914367" rtl="0" eaLnBrk="1" fontAlgn="auto" latinLnBrk="0" hangingPunct="1">
              <a:lnSpc>
                <a:spcPts val="1765"/>
              </a:lnSpc>
              <a:spcBef>
                <a:spcPts val="1176"/>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0121" marR="0" lvl="1" indent="-280121" algn="l" defTabSz="914367" rtl="0" eaLnBrk="1" fontAlgn="auto" latinLnBrk="0" hangingPunct="1">
              <a:lnSpc>
                <a:spcPts val="1765"/>
              </a:lnSpc>
              <a:spcBef>
                <a:spcPts val="1176"/>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21" name="Text Placeholder 4">
            <a:extLst>
              <a:ext uri="{FF2B5EF4-FFF2-40B4-BE49-F238E27FC236}">
                <a16:creationId xmlns:a16="http://schemas.microsoft.com/office/drawing/2014/main" id="{03383CEA-4FEB-4C9E-B7D6-3B36BC8EB75A}"/>
              </a:ext>
            </a:extLst>
          </p:cNvPr>
          <p:cNvSpPr>
            <a:spLocks noGrp="1"/>
          </p:cNvSpPr>
          <p:nvPr>
            <p:ph type="body" sz="quarter" idx="12" hasCustomPrompt="1"/>
          </p:nvPr>
        </p:nvSpPr>
        <p:spPr>
          <a:xfrm>
            <a:off x="4318449" y="3151388"/>
            <a:ext cx="3618381" cy="2623757"/>
          </a:xfrm>
        </p:spPr>
        <p:txBody>
          <a:bodyPr lIns="0" tIns="0" rIns="0" bIns="0"/>
          <a:lstStyle>
            <a:lvl1pPr marL="0" indent="0">
              <a:lnSpc>
                <a:spcPts val="1765"/>
              </a:lnSpc>
              <a:spcBef>
                <a:spcPts val="0"/>
              </a:spcBef>
              <a:spcAft>
                <a:spcPts val="588"/>
              </a:spcAft>
              <a:buNone/>
              <a:defRPr sz="1372" b="0" spc="0" baseline="0">
                <a:solidFill>
                  <a:srgbClr val="008C72"/>
                </a:solidFill>
                <a:latin typeface="+mj-lt"/>
              </a:defRPr>
            </a:lvl1pPr>
            <a:lvl2pPr marL="280121" marR="0" indent="-280121" algn="l" defTabSz="914367" rtl="0" eaLnBrk="1" fontAlgn="auto" latinLnBrk="0" hangingPunct="1">
              <a:lnSpc>
                <a:spcPts val="1765"/>
              </a:lnSpc>
              <a:spcBef>
                <a:spcPts val="0"/>
              </a:spcBef>
              <a:spcAft>
                <a:spcPts val="588"/>
              </a:spcAft>
              <a:buClrTx/>
              <a:buSzPct val="90000"/>
              <a:buFont typeface="Arial" panose="020B0604020202020204" pitchFamily="34" charset="0"/>
              <a:buChar char="•"/>
              <a:tabLst/>
              <a:defRPr lang="en-US" sz="1372" kern="1200" spc="0" baseline="0" dirty="0">
                <a:solidFill>
                  <a:schemeClr val="tx1"/>
                </a:solidFill>
                <a:latin typeface="+mn-lt"/>
                <a:ea typeface="+mn-ea"/>
                <a:cs typeface="+mn-cs"/>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14/18</a:t>
            </a:r>
          </a:p>
          <a:p>
            <a:pPr marL="280121" marR="0" lvl="1" indent="-280121" algn="l" defTabSz="914367" rtl="0" eaLnBrk="1" fontAlgn="auto" latinLnBrk="0" hangingPunct="1">
              <a:lnSpc>
                <a:spcPts val="1765"/>
              </a:lnSpc>
              <a:spcBef>
                <a:spcPts val="1176"/>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0121" marR="0" lvl="1" indent="-280121" algn="l" defTabSz="914367" rtl="0" eaLnBrk="1" fontAlgn="auto" latinLnBrk="0" hangingPunct="1">
              <a:lnSpc>
                <a:spcPts val="1765"/>
              </a:lnSpc>
              <a:spcBef>
                <a:spcPts val="1176"/>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22" name="Text Placeholder 4">
            <a:extLst>
              <a:ext uri="{FF2B5EF4-FFF2-40B4-BE49-F238E27FC236}">
                <a16:creationId xmlns:a16="http://schemas.microsoft.com/office/drawing/2014/main" id="{35007055-7118-477F-B301-DB401591FA27}"/>
              </a:ext>
            </a:extLst>
          </p:cNvPr>
          <p:cNvSpPr>
            <a:spLocks noGrp="1"/>
          </p:cNvSpPr>
          <p:nvPr>
            <p:ph type="body" sz="quarter" idx="13" hasCustomPrompt="1"/>
          </p:nvPr>
        </p:nvSpPr>
        <p:spPr>
          <a:xfrm>
            <a:off x="8149960" y="3151388"/>
            <a:ext cx="3618381" cy="2623757"/>
          </a:xfrm>
        </p:spPr>
        <p:txBody>
          <a:bodyPr lIns="0" tIns="0" rIns="0" bIns="0"/>
          <a:lstStyle>
            <a:lvl1pPr marL="0" indent="0">
              <a:lnSpc>
                <a:spcPts val="1765"/>
              </a:lnSpc>
              <a:spcBef>
                <a:spcPts val="0"/>
              </a:spcBef>
              <a:spcAft>
                <a:spcPts val="588"/>
              </a:spcAft>
              <a:buNone/>
              <a:defRPr sz="1372" b="0" spc="0" baseline="0">
                <a:solidFill>
                  <a:srgbClr val="008C72"/>
                </a:solidFill>
                <a:latin typeface="+mj-lt"/>
              </a:defRPr>
            </a:lvl1pPr>
            <a:lvl2pPr marL="280121" marR="0" indent="-280121" algn="l" defTabSz="914367" rtl="0" eaLnBrk="1" fontAlgn="auto" latinLnBrk="0" hangingPunct="1">
              <a:lnSpc>
                <a:spcPts val="1765"/>
              </a:lnSpc>
              <a:spcBef>
                <a:spcPts val="0"/>
              </a:spcBef>
              <a:spcAft>
                <a:spcPts val="588"/>
              </a:spcAft>
              <a:buClrTx/>
              <a:buSzPct val="90000"/>
              <a:buFont typeface="Arial" panose="020B0604020202020204" pitchFamily="34" charset="0"/>
              <a:buChar char="•"/>
              <a:tabLst/>
              <a:defRPr lang="en-US" sz="1372" kern="1200" spc="0" baseline="0" dirty="0">
                <a:solidFill>
                  <a:schemeClr val="tx1"/>
                </a:solidFill>
                <a:latin typeface="+mn-lt"/>
                <a:ea typeface="+mn-ea"/>
                <a:cs typeface="+mn-cs"/>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14/18</a:t>
            </a:r>
          </a:p>
          <a:p>
            <a:pPr marL="280121" marR="0" lvl="1" indent="-280121" algn="l" defTabSz="914367" rtl="0" eaLnBrk="1" fontAlgn="auto" latinLnBrk="0" hangingPunct="1">
              <a:lnSpc>
                <a:spcPts val="1765"/>
              </a:lnSpc>
              <a:spcBef>
                <a:spcPts val="1176"/>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0121" marR="0" lvl="1" indent="-280121" algn="l" defTabSz="914367" rtl="0" eaLnBrk="1" fontAlgn="auto" latinLnBrk="0" hangingPunct="1">
              <a:lnSpc>
                <a:spcPts val="1765"/>
              </a:lnSpc>
              <a:spcBef>
                <a:spcPts val="1176"/>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8" name="Footer Placeholder 14">
            <a:extLst>
              <a:ext uri="{FF2B5EF4-FFF2-40B4-BE49-F238E27FC236}">
                <a16:creationId xmlns:a16="http://schemas.microsoft.com/office/drawing/2014/main" id="{C3334197-F6FD-4697-BB72-4AD1810C0BAB}"/>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693854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Heading Segoe UI </a:t>
            </a:r>
            <a:r>
              <a:rPr lang="en-US" err="1"/>
              <a:t>Semibold</a:t>
            </a:r>
            <a:r>
              <a:rPr lang="en-US"/>
              <a:t> 28/32</a:t>
            </a:r>
          </a:p>
        </p:txBody>
      </p:sp>
      <p:sp>
        <p:nvSpPr>
          <p:cNvPr id="4" name="Text Placeholder 3"/>
          <p:cNvSpPr>
            <a:spLocks noGrp="1"/>
          </p:cNvSpPr>
          <p:nvPr>
            <p:ph type="body" sz="quarter" idx="10" hasCustomPrompt="1"/>
          </p:nvPr>
        </p:nvSpPr>
        <p:spPr>
          <a:xfrm>
            <a:off x="455995" y="1922802"/>
            <a:ext cx="11306469" cy="615553"/>
          </a:xfrm>
        </p:spPr>
        <p:txBody>
          <a:bodyPr wrap="square" lIns="0" tIns="0" rIns="0" bIns="0">
            <a:spAutoFit/>
          </a:bodyPr>
          <a:lstStyle>
            <a:lvl1pPr marL="0" indent="0">
              <a:lnSpc>
                <a:spcPts val="2353"/>
              </a:lnSpc>
              <a:buNone/>
              <a:defRPr sz="1961" b="0" i="0" spc="0">
                <a:solidFill>
                  <a:schemeClr val="tx1"/>
                </a:solidFill>
                <a:latin typeface="+mj-lt"/>
              </a:defRPr>
            </a:lvl1pPr>
            <a:lvl2pPr marL="0" indent="0">
              <a:lnSpc>
                <a:spcPts val="2353"/>
              </a:lnSpc>
              <a:buNone/>
              <a:defRPr spc="0"/>
            </a:lvl2pPr>
            <a:lvl3pPr marL="448193" indent="0">
              <a:buNone/>
              <a:defRPr/>
            </a:lvl3pPr>
            <a:lvl4pPr marL="672290" indent="0">
              <a:buNone/>
              <a:defRPr/>
            </a:lvl4pPr>
            <a:lvl5pPr marL="896386" indent="0">
              <a:buNone/>
              <a:defRPr/>
            </a:lvl5pPr>
          </a:lstStyle>
          <a:p>
            <a:pPr lvl="0"/>
            <a:r>
              <a:rPr lang="en-US"/>
              <a:t>Large: subhead Segoe UI </a:t>
            </a:r>
            <a:r>
              <a:rPr lang="en-US" err="1"/>
              <a:t>Semibold</a:t>
            </a:r>
            <a:r>
              <a:rPr lang="en-US"/>
              <a:t> 20/24</a:t>
            </a:r>
          </a:p>
          <a:p>
            <a:pPr lvl="1"/>
            <a:r>
              <a:rPr lang="en-US"/>
              <a:t>Large: subhead Segoe UI Regular 20/24</a:t>
            </a:r>
          </a:p>
        </p:txBody>
      </p:sp>
      <p:sp>
        <p:nvSpPr>
          <p:cNvPr id="5" name="Text Placeholder 4"/>
          <p:cNvSpPr>
            <a:spLocks noGrp="1"/>
          </p:cNvSpPr>
          <p:nvPr>
            <p:ph type="body" sz="quarter" idx="11" hasCustomPrompt="1"/>
          </p:nvPr>
        </p:nvSpPr>
        <p:spPr>
          <a:xfrm>
            <a:off x="455995" y="3151388"/>
            <a:ext cx="11306469" cy="435931"/>
          </a:xfrm>
        </p:spPr>
        <p:txBody>
          <a:bodyPr lIns="0" tIns="0" rIns="0" bIns="0"/>
          <a:lstStyle>
            <a:lvl1pPr marL="0" indent="0">
              <a:lnSpc>
                <a:spcPts val="1765"/>
              </a:lnSpc>
              <a:spcBef>
                <a:spcPts val="0"/>
              </a:spcBef>
              <a:buNone/>
              <a:defRPr sz="1372" b="0" spc="0">
                <a:solidFill>
                  <a:schemeClr val="tx2"/>
                </a:solidFill>
                <a:latin typeface="+mj-lt"/>
              </a:defRPr>
            </a:lvl1pPr>
            <a:lvl2pPr marL="0" indent="0">
              <a:lnSpc>
                <a:spcPts val="1765"/>
              </a:lnSpc>
              <a:spcBef>
                <a:spcPts val="0"/>
              </a:spcBef>
              <a:buNone/>
              <a:defRPr sz="1372" spc="0">
                <a:solidFill>
                  <a:schemeClr val="tx1"/>
                </a:solidFill>
              </a:defRPr>
            </a:lvl2pPr>
            <a:lvl3pPr marL="448193" indent="0">
              <a:buNone/>
              <a:defRPr/>
            </a:lvl3pPr>
            <a:lvl4pPr marL="672290" indent="0">
              <a:buNone/>
              <a:defRPr/>
            </a:lvl4pPr>
            <a:lvl5pPr marL="896386" indent="0">
              <a:buNone/>
              <a:defRPr/>
            </a:lvl5pPr>
          </a:lstStyle>
          <a:p>
            <a:pPr lvl="0"/>
            <a:r>
              <a:rPr lang="en-US"/>
              <a:t>Medium: paragraph title Segoe UI </a:t>
            </a:r>
            <a:r>
              <a:rPr lang="en-US" err="1"/>
              <a:t>Semibold</a:t>
            </a:r>
            <a:r>
              <a:rPr lang="en-US"/>
              <a:t> 14/18</a:t>
            </a:r>
          </a:p>
          <a:p>
            <a:pPr lvl="1"/>
            <a:r>
              <a:rPr lang="en-US"/>
              <a:t>Body copy Segoe UI Regular 14/18</a:t>
            </a:r>
          </a:p>
        </p:txBody>
      </p:sp>
      <p:sp>
        <p:nvSpPr>
          <p:cNvPr id="7" name="Text Placeholder 6"/>
          <p:cNvSpPr>
            <a:spLocks noGrp="1"/>
          </p:cNvSpPr>
          <p:nvPr>
            <p:ph type="body" sz="quarter" idx="12" hasCustomPrompt="1"/>
          </p:nvPr>
        </p:nvSpPr>
        <p:spPr>
          <a:xfrm>
            <a:off x="455995" y="4352947"/>
            <a:ext cx="11306469" cy="331946"/>
          </a:xfrm>
        </p:spPr>
        <p:txBody>
          <a:bodyPr lIns="0" tIns="0" rIns="0" bIns="0"/>
          <a:lstStyle>
            <a:lvl1pPr marL="0" indent="0">
              <a:lnSpc>
                <a:spcPts val="1176"/>
              </a:lnSpc>
              <a:spcBef>
                <a:spcPts val="0"/>
              </a:spcBef>
              <a:buNone/>
              <a:defRPr sz="980" spc="0">
                <a:solidFill>
                  <a:schemeClr val="tx1"/>
                </a:solidFill>
              </a:defRPr>
            </a:lvl1pPr>
            <a:lvl2pPr marL="0" indent="0">
              <a:lnSpc>
                <a:spcPct val="100000"/>
              </a:lnSpc>
              <a:spcBef>
                <a:spcPts val="0"/>
              </a:spcBef>
              <a:buNone/>
              <a:defRPr sz="980" spc="0">
                <a:solidFill>
                  <a:schemeClr val="tx1"/>
                </a:solidFill>
              </a:defRPr>
            </a:lvl2pPr>
            <a:lvl3pPr marL="448193" indent="0">
              <a:buNone/>
              <a:defRPr/>
            </a:lvl3pPr>
            <a:lvl4pPr marL="672290" indent="0">
              <a:buNone/>
              <a:defRPr/>
            </a:lvl4pPr>
            <a:lvl5pPr marL="0" indent="0">
              <a:lnSpc>
                <a:spcPct val="100000"/>
              </a:lnSpc>
              <a:buNone/>
              <a:defRPr/>
            </a:lvl5pPr>
          </a:lstStyle>
          <a:p>
            <a:pPr lvl="4"/>
            <a:r>
              <a:rPr lang="en-US"/>
              <a:t>Small caption: Segoe UI Bold 10/12</a:t>
            </a:r>
          </a:p>
          <a:p>
            <a:pPr lvl="1"/>
            <a:r>
              <a:rPr lang="en-US"/>
              <a:t>Small caption Segoe Regular 10/12</a:t>
            </a:r>
          </a:p>
        </p:txBody>
      </p:sp>
      <p:sp>
        <p:nvSpPr>
          <p:cNvPr id="8" name="Footer Placeholder 14">
            <a:extLst>
              <a:ext uri="{FF2B5EF4-FFF2-40B4-BE49-F238E27FC236}">
                <a16:creationId xmlns:a16="http://schemas.microsoft.com/office/drawing/2014/main" id="{375CD45A-5065-443B-A271-689E522B15F2}"/>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822088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1168943"/>
            <a:ext cx="3618381" cy="899665"/>
          </a:xfrm>
        </p:spPr>
        <p:txBody>
          <a:bodyPr lIns="0" tIns="0" rIns="0" bIns="0"/>
          <a:lstStyle>
            <a:lvl1pPr>
              <a:defRPr sz="1765" spc="0" baseline="0">
                <a:solidFill>
                  <a:schemeClr val="tx1"/>
                </a:solidFill>
              </a:defRPr>
            </a:lvl1pPr>
          </a:lstStyle>
          <a:p>
            <a:r>
              <a:rPr lang="en-US"/>
              <a:t>Contents</a:t>
            </a:r>
          </a:p>
        </p:txBody>
      </p:sp>
      <p:sp>
        <p:nvSpPr>
          <p:cNvPr id="4" name="Text Placeholder 3"/>
          <p:cNvSpPr>
            <a:spLocks noGrp="1"/>
          </p:cNvSpPr>
          <p:nvPr>
            <p:ph type="body" sz="quarter" idx="10" hasCustomPrompt="1"/>
          </p:nvPr>
        </p:nvSpPr>
        <p:spPr>
          <a:xfrm>
            <a:off x="6229843" y="1168943"/>
            <a:ext cx="3837818" cy="3786998"/>
          </a:xfrm>
        </p:spPr>
        <p:txBody>
          <a:bodyPr wrap="square" lIns="0" tIns="0" rIns="0" bIns="0">
            <a:noAutofit/>
          </a:bodyPr>
          <a:lstStyle>
            <a:lvl1pPr marL="0" indent="0" defTabSz="507330">
              <a:spcAft>
                <a:spcPts val="490"/>
              </a:spcAft>
              <a:buNone/>
              <a:defRPr sz="1765" spc="0" baseline="0">
                <a:solidFill>
                  <a:schemeClr val="tx2"/>
                </a:solidFill>
              </a:defRPr>
            </a:lvl1pPr>
            <a:lvl2pPr marL="224097" indent="0">
              <a:buNone/>
              <a:defRPr sz="1765"/>
            </a:lvl2pPr>
            <a:lvl3pPr marL="448193" indent="0">
              <a:buNone/>
              <a:defRPr sz="1765"/>
            </a:lvl3pPr>
            <a:lvl4pPr marL="672290" indent="0">
              <a:buNone/>
              <a:defRPr sz="1765"/>
            </a:lvl4pPr>
            <a:lvl5pPr marL="896386" indent="0">
              <a:buNone/>
              <a:defRPr sz="1765"/>
            </a:lvl5pPr>
          </a:lstStyle>
          <a:p>
            <a:pPr lvl="0"/>
            <a:r>
              <a:rPr lang="en-US"/>
              <a:t>##	Section Title</a:t>
            </a:r>
          </a:p>
        </p:txBody>
      </p:sp>
      <p:sp>
        <p:nvSpPr>
          <p:cNvPr id="5" name="Footer Placeholder 14">
            <a:extLst>
              <a:ext uri="{FF2B5EF4-FFF2-40B4-BE49-F238E27FC236}">
                <a16:creationId xmlns:a16="http://schemas.microsoft.com/office/drawing/2014/main" id="{FD6D9E34-4CC8-4DC0-9040-97073FD7472C}"/>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167238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strike="noStrike">
                <a:solidFill>
                  <a:schemeClr val="tx1"/>
                </a:solidFill>
              </a:defRPr>
            </a:lvl1pPr>
          </a:lstStyle>
          <a:p>
            <a:r>
              <a:rPr lang="en-US"/>
              <a:t>Title</a:t>
            </a:r>
          </a:p>
        </p:txBody>
      </p:sp>
      <p:sp>
        <p:nvSpPr>
          <p:cNvPr id="4" name="Footer Placeholder 14">
            <a:extLst>
              <a:ext uri="{FF2B5EF4-FFF2-40B4-BE49-F238E27FC236}">
                <a16:creationId xmlns:a16="http://schemas.microsoft.com/office/drawing/2014/main" id="{1828F2BE-04D0-4952-849E-6909AD3A60E9}"/>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41071874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ivider Slide">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921170"/>
            <a:ext cx="4597785" cy="1015663"/>
          </a:xfrm>
          <a:noFill/>
        </p:spPr>
        <p:txBody>
          <a:bodyPr wrap="square" tIns="91440" bIns="91440" anchor="ctr" anchorCtr="0">
            <a:spAutoFit/>
          </a:bodyPr>
          <a:lstStyle>
            <a:lvl1pPr>
              <a:defRPr sz="5998" spc="-98" baseline="0">
                <a:gradFill>
                  <a:gsLst>
                    <a:gs pos="100000">
                      <a:schemeClr val="tx1"/>
                    </a:gs>
                    <a:gs pos="0">
                      <a:schemeClr val="tx1"/>
                    </a:gs>
                  </a:gsLst>
                  <a:lin ang="5400000" scaled="0"/>
                </a:gradFill>
              </a:defRPr>
            </a:lvl1pPr>
          </a:lstStyle>
          <a:p>
            <a:r>
              <a:rPr lang="en-US"/>
              <a:t>Section title</a:t>
            </a:r>
          </a:p>
        </p:txBody>
      </p:sp>
      <p:grpSp>
        <p:nvGrpSpPr>
          <p:cNvPr id="13" name="Group 12">
            <a:extLst>
              <a:ext uri="{FF2B5EF4-FFF2-40B4-BE49-F238E27FC236}">
                <a16:creationId xmlns:a16="http://schemas.microsoft.com/office/drawing/2014/main" id="{6E9579FB-8DEF-4133-A1AC-7E7DFA76F978}"/>
              </a:ext>
            </a:extLst>
          </p:cNvPr>
          <p:cNvGrpSpPr/>
          <p:nvPr userDrawn="1"/>
        </p:nvGrpSpPr>
        <p:grpSpPr>
          <a:xfrm>
            <a:off x="4716527" y="2105808"/>
            <a:ext cx="2758947" cy="2646387"/>
            <a:chOff x="5380037" y="2742247"/>
            <a:chExt cx="1431925" cy="1373505"/>
          </a:xfrm>
        </p:grpSpPr>
        <p:sp>
          <p:nvSpPr>
            <p:cNvPr id="14" name="Shape 4430">
              <a:extLst>
                <a:ext uri="{FF2B5EF4-FFF2-40B4-BE49-F238E27FC236}">
                  <a16:creationId xmlns:a16="http://schemas.microsoft.com/office/drawing/2014/main" id="{0BD71898-277C-40C3-8B23-84AB701BFB86}"/>
                </a:ext>
              </a:extLst>
            </p:cNvPr>
            <p:cNvSpPr/>
            <p:nvPr/>
          </p:nvSpPr>
          <p:spPr>
            <a:xfrm>
              <a:off x="5670232" y="3835082"/>
              <a:ext cx="860425" cy="280670"/>
            </a:xfrm>
            <a:custGeom>
              <a:avLst/>
              <a:gdLst/>
              <a:ahLst/>
              <a:cxnLst/>
              <a:rect l="0" t="0" r="0" b="0"/>
              <a:pathLst>
                <a:path w="861137" h="281077">
                  <a:moveTo>
                    <a:pt x="794563" y="0"/>
                  </a:moveTo>
                  <a:lnTo>
                    <a:pt x="861137" y="66561"/>
                  </a:lnTo>
                  <a:cubicBezTo>
                    <a:pt x="614350" y="280822"/>
                    <a:pt x="246482" y="281077"/>
                    <a:pt x="0" y="67170"/>
                  </a:cubicBezTo>
                  <a:lnTo>
                    <a:pt x="66663" y="508"/>
                  </a:lnTo>
                  <a:cubicBezTo>
                    <a:pt x="276175" y="178016"/>
                    <a:pt x="584797" y="177800"/>
                    <a:pt x="794563" y="0"/>
                  </a:cubicBezTo>
                  <a:close/>
                </a:path>
              </a:pathLst>
            </a:custGeom>
            <a:solidFill>
              <a:srgbClr val="FFFEFD"/>
            </a:solidFill>
            <a:ln w="0" cap="flat">
              <a:noFill/>
              <a:miter lim="127000"/>
            </a:ln>
            <a:effectLst/>
          </p:spPr>
          <p:txBody>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5" name="Shape 4431">
              <a:extLst>
                <a:ext uri="{FF2B5EF4-FFF2-40B4-BE49-F238E27FC236}">
                  <a16:creationId xmlns:a16="http://schemas.microsoft.com/office/drawing/2014/main" id="{48057A44-AD85-470A-92EE-607B667F6EC0}"/>
                </a:ext>
              </a:extLst>
            </p:cNvPr>
            <p:cNvSpPr/>
            <p:nvPr/>
          </p:nvSpPr>
          <p:spPr>
            <a:xfrm>
              <a:off x="5380037" y="2742247"/>
              <a:ext cx="1151890" cy="1093470"/>
            </a:xfrm>
            <a:custGeom>
              <a:avLst/>
              <a:gdLst/>
              <a:ahLst/>
              <a:cxnLst/>
              <a:rect l="0" t="0" r="0" b="0"/>
              <a:pathLst>
                <a:path w="1152348" h="1093619">
                  <a:moveTo>
                    <a:pt x="699857" y="5417"/>
                  </a:moveTo>
                  <a:cubicBezTo>
                    <a:pt x="860768" y="0"/>
                    <a:pt x="1023227" y="53330"/>
                    <a:pt x="1152348" y="165389"/>
                  </a:cubicBezTo>
                  <a:lnTo>
                    <a:pt x="1085685" y="232051"/>
                  </a:lnTo>
                  <a:cubicBezTo>
                    <a:pt x="864312" y="44485"/>
                    <a:pt x="532168" y="55204"/>
                    <a:pt x="323050" y="264322"/>
                  </a:cubicBezTo>
                  <a:cubicBezTo>
                    <a:pt x="113932" y="473440"/>
                    <a:pt x="103213" y="805583"/>
                    <a:pt x="290779" y="1026957"/>
                  </a:cubicBezTo>
                  <a:lnTo>
                    <a:pt x="224117" y="1093619"/>
                  </a:lnTo>
                  <a:cubicBezTo>
                    <a:pt x="0" y="835377"/>
                    <a:pt x="10795" y="443786"/>
                    <a:pt x="256654" y="197926"/>
                  </a:cubicBezTo>
                  <a:cubicBezTo>
                    <a:pt x="379584" y="74997"/>
                    <a:pt x="538947" y="10833"/>
                    <a:pt x="699857" y="5417"/>
                  </a:cubicBezTo>
                  <a:close/>
                </a:path>
              </a:pathLst>
            </a:custGeom>
            <a:solidFill>
              <a:srgbClr val="FFFEFD"/>
            </a:solidFill>
            <a:ln w="0" cap="flat">
              <a:noFill/>
              <a:miter lim="127000"/>
            </a:ln>
            <a:effectLst/>
          </p:spPr>
          <p:txBody>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6" name="Shape 4432">
              <a:extLst>
                <a:ext uri="{FF2B5EF4-FFF2-40B4-BE49-F238E27FC236}">
                  <a16:creationId xmlns:a16="http://schemas.microsoft.com/office/drawing/2014/main" id="{CBAB2E79-E11A-48B7-B47A-8A01DC287BB7}"/>
                </a:ext>
              </a:extLst>
            </p:cNvPr>
            <p:cNvSpPr/>
            <p:nvPr/>
          </p:nvSpPr>
          <p:spPr>
            <a:xfrm>
              <a:off x="6531292" y="2974022"/>
              <a:ext cx="280670" cy="860425"/>
            </a:xfrm>
            <a:custGeom>
              <a:avLst/>
              <a:gdLst/>
              <a:ahLst/>
              <a:cxnLst/>
              <a:rect l="0" t="0" r="0" b="0"/>
              <a:pathLst>
                <a:path w="281089" h="861149">
                  <a:moveTo>
                    <a:pt x="67183" y="0"/>
                  </a:moveTo>
                  <a:cubicBezTo>
                    <a:pt x="281089" y="246494"/>
                    <a:pt x="280822" y="614363"/>
                    <a:pt x="66573" y="861149"/>
                  </a:cubicBezTo>
                  <a:lnTo>
                    <a:pt x="0" y="794576"/>
                  </a:lnTo>
                  <a:cubicBezTo>
                    <a:pt x="177800" y="584810"/>
                    <a:pt x="178016" y="276187"/>
                    <a:pt x="508" y="66675"/>
                  </a:cubicBezTo>
                  <a:lnTo>
                    <a:pt x="67183" y="0"/>
                  </a:lnTo>
                  <a:close/>
                </a:path>
              </a:pathLst>
            </a:custGeom>
            <a:solidFill>
              <a:srgbClr val="30E5D1"/>
            </a:solidFill>
            <a:ln w="0" cap="flat">
              <a:noFill/>
              <a:miter lim="127000"/>
            </a:ln>
            <a:effectLst/>
          </p:spPr>
          <p:txBody>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grpSp>
      <p:pic>
        <p:nvPicPr>
          <p:cNvPr id="7" name="Picture 6">
            <a:extLst>
              <a:ext uri="{FF2B5EF4-FFF2-40B4-BE49-F238E27FC236}">
                <a16:creationId xmlns:a16="http://schemas.microsoft.com/office/drawing/2014/main" id="{304F81A2-314A-4798-B995-08B1EE78FA5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4248" y="257170"/>
            <a:ext cx="2266311" cy="569191"/>
          </a:xfrm>
          <a:prstGeom prst="rect">
            <a:avLst/>
          </a:prstGeom>
        </p:spPr>
      </p:pic>
    </p:spTree>
    <p:extLst>
      <p:ext uri="{BB962C8B-B14F-4D97-AF65-F5344CB8AC3E}">
        <p14:creationId xmlns:p14="http://schemas.microsoft.com/office/powerpoint/2010/main" val="44861597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 green">
    <p:spTree>
      <p:nvGrpSpPr>
        <p:cNvPr id="1" name=""/>
        <p:cNvGrpSpPr/>
        <p:nvPr/>
      </p:nvGrpSpPr>
      <p:grpSpPr>
        <a:xfrm>
          <a:off x="0" y="0"/>
          <a:ext cx="0" cy="0"/>
          <a:chOff x="0" y="0"/>
          <a:chExt cx="0" cy="0"/>
        </a:xfrm>
      </p:grpSpPr>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5" y="600916"/>
            <a:ext cx="7267599" cy="535554"/>
          </a:xfrm>
          <a:prstGeom prst="rect">
            <a:avLst/>
          </a:prstGeom>
        </p:spPr>
        <p:txBody>
          <a:bodyPr vert="horz" wrap="square" lIns="0" tIns="0" rIns="0" bIns="0" rtlCol="0" anchor="t">
            <a:noAutofit/>
          </a:bodyPr>
          <a:lstStyle>
            <a:lvl1pPr>
              <a:defRPr>
                <a:solidFill>
                  <a:srgbClr val="000000"/>
                </a:soli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26424" y="1149932"/>
            <a:ext cx="7280663" cy="221599"/>
          </a:xfrm>
        </p:spPr>
        <p:txBody>
          <a:bodyPr wrap="square" lIns="0" tIns="0" rIns="0" bIns="0">
            <a:spAutoFit/>
          </a:bodyPr>
          <a:lstStyle>
            <a:lvl1pPr marL="0" indent="0">
              <a:lnSpc>
                <a:spcPct val="90000"/>
              </a:lnSpc>
              <a:spcBef>
                <a:spcPts val="0"/>
              </a:spcBef>
              <a:spcAft>
                <a:spcPts val="1273"/>
              </a:spcAft>
              <a:buNone/>
              <a:defRPr sz="1600" b="1" i="0">
                <a:solidFill>
                  <a:schemeClr val="accent1"/>
                </a:solidFill>
                <a:latin typeface="Segoe UI Semibold" panose="020B0502040204020203" pitchFamily="34" charset="0"/>
                <a:cs typeface="Segoe UI Semibold" panose="020B0502040204020203" pitchFamily="34" charset="0"/>
              </a:defRPr>
            </a:lvl1pPr>
            <a:lvl2pPr marL="224054" indent="0">
              <a:lnSpc>
                <a:spcPct val="90000"/>
              </a:lnSpc>
              <a:spcBef>
                <a:spcPts val="0"/>
              </a:spcBef>
              <a:spcAft>
                <a:spcPts val="1273"/>
              </a:spcAft>
              <a:buNone/>
              <a:defRPr sz="1961">
                <a:solidFill>
                  <a:schemeClr val="tx2"/>
                </a:solidFill>
              </a:defRPr>
            </a:lvl2pPr>
            <a:lvl3pPr marL="448107" indent="0">
              <a:spcBef>
                <a:spcPts val="0"/>
              </a:spcBef>
              <a:spcAft>
                <a:spcPts val="1273"/>
              </a:spcAft>
              <a:buNone/>
              <a:defRPr sz="1961"/>
            </a:lvl3pPr>
            <a:lvl4pPr marL="672161" indent="0">
              <a:spcBef>
                <a:spcPts val="0"/>
              </a:spcBef>
              <a:spcAft>
                <a:spcPts val="1273"/>
              </a:spcAft>
              <a:buNone/>
              <a:defRPr sz="1961"/>
            </a:lvl4pPr>
            <a:lvl5pPr marL="896214" indent="0">
              <a:buNone/>
              <a:defRPr/>
            </a:lvl5pPr>
          </a:lstStyle>
          <a:p>
            <a:pPr lvl="0"/>
            <a:r>
              <a:rPr lang="en-US"/>
              <a:t>Subtitle Segoe UI </a:t>
            </a:r>
            <a:r>
              <a:rPr lang="en-US" err="1"/>
              <a:t>semibold</a:t>
            </a:r>
            <a:r>
              <a:rPr lang="en-US"/>
              <a:t> 16pt</a:t>
            </a:r>
          </a:p>
        </p:txBody>
      </p:sp>
      <p:sp>
        <p:nvSpPr>
          <p:cNvPr id="7" name="Rectangle 6">
            <a:extLst>
              <a:ext uri="{FF2B5EF4-FFF2-40B4-BE49-F238E27FC236}">
                <a16:creationId xmlns:a16="http://schemas.microsoft.com/office/drawing/2014/main" id="{1746286F-4142-8E42-BE77-703A476A7A64}"/>
              </a:ext>
            </a:extLst>
          </p:cNvPr>
          <p:cNvSpPr/>
          <p:nvPr userDrawn="1"/>
        </p:nvSpPr>
        <p:spPr bwMode="auto">
          <a:xfrm>
            <a:off x="8115300" y="291547"/>
            <a:ext cx="4076701" cy="6566453"/>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 name="Freeform 7">
            <a:extLst>
              <a:ext uri="{FF2B5EF4-FFF2-40B4-BE49-F238E27FC236}">
                <a16:creationId xmlns:a16="http://schemas.microsoft.com/office/drawing/2014/main" id="{8FC70DB4-38B8-AD4E-9CF5-E3F2F6192E05}"/>
              </a:ext>
            </a:extLst>
          </p:cNvPr>
          <p:cNvSpPr/>
          <p:nvPr userDrawn="1"/>
        </p:nvSpPr>
        <p:spPr bwMode="auto">
          <a:xfrm rot="5400000">
            <a:off x="7651749" y="2317751"/>
            <a:ext cx="5003800" cy="4076701"/>
          </a:xfrm>
          <a:custGeom>
            <a:avLst/>
            <a:gdLst>
              <a:gd name="connsiteX0" fmla="*/ 0 w 5003800"/>
              <a:gd name="connsiteY0" fmla="*/ 0 h 4076701"/>
              <a:gd name="connsiteX1" fmla="*/ 5003800 w 5003800"/>
              <a:gd name="connsiteY1" fmla="*/ 0 h 4076701"/>
              <a:gd name="connsiteX2" fmla="*/ 5003800 w 5003800"/>
              <a:gd name="connsiteY2" fmla="*/ 4076701 h 4076701"/>
              <a:gd name="connsiteX3" fmla="*/ 4076701 w 5003800"/>
              <a:gd name="connsiteY3" fmla="*/ 4076701 h 4076701"/>
              <a:gd name="connsiteX4" fmla="*/ 0 w 5003800"/>
              <a:gd name="connsiteY4" fmla="*/ 0 h 40767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3800" h="4076701">
                <a:moveTo>
                  <a:pt x="0" y="0"/>
                </a:moveTo>
                <a:lnTo>
                  <a:pt x="5003800" y="0"/>
                </a:lnTo>
                <a:lnTo>
                  <a:pt x="5003800" y="4076701"/>
                </a:lnTo>
                <a:lnTo>
                  <a:pt x="4076701" y="4076701"/>
                </a:lnTo>
                <a:lnTo>
                  <a:pt x="0" y="0"/>
                </a:lnTo>
                <a:close/>
              </a:path>
            </a:pathLst>
          </a:custGeom>
          <a:solidFill>
            <a:schemeClr val="bg1">
              <a:alpha val="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 name="Content Placeholder 62">
            <a:extLst>
              <a:ext uri="{FF2B5EF4-FFF2-40B4-BE49-F238E27FC236}">
                <a16:creationId xmlns:a16="http://schemas.microsoft.com/office/drawing/2014/main" id="{36C41917-2250-A94D-ADC4-7E549A144366}"/>
              </a:ext>
            </a:extLst>
          </p:cNvPr>
          <p:cNvSpPr>
            <a:spLocks noGrp="1"/>
          </p:cNvSpPr>
          <p:nvPr>
            <p:ph sz="quarter" idx="14" hasCustomPrompt="1"/>
          </p:nvPr>
        </p:nvSpPr>
        <p:spPr>
          <a:xfrm>
            <a:off x="440208" y="1781213"/>
            <a:ext cx="7263080" cy="246221"/>
          </a:xfrm>
        </p:spPr>
        <p:txBody>
          <a:bodyPr anchor="t"/>
          <a:lstStyle>
            <a:lvl1pPr marL="0" algn="l" defTabSz="914225" rtl="0" eaLnBrk="1" latinLnBrk="0" hangingPunct="1">
              <a:lnSpc>
                <a:spcPct val="100000"/>
              </a:lnSpc>
              <a:spcAft>
                <a:spcPts val="0"/>
              </a:spcAft>
              <a:defRPr lang="en-US" sz="1600" kern="1200" dirty="0" smtClean="0">
                <a:solidFill>
                  <a:schemeClr val="tx1"/>
                </a:solidFill>
                <a:latin typeface="+mj-lt"/>
                <a:ea typeface="+mn-ea"/>
                <a:cs typeface="+mn-cs"/>
              </a:defRPr>
            </a:lvl1pPr>
            <a:lvl2pPr marL="0" algn="l" defTabSz="914225" rtl="0" eaLnBrk="1" latinLnBrk="0" hangingPunct="1">
              <a:lnSpc>
                <a:spcPct val="100000"/>
              </a:lnSpc>
              <a:spcAft>
                <a:spcPts val="0"/>
              </a:spcAft>
              <a:defRPr lang="en-US" sz="1200" b="0" i="0" kern="1200" dirty="0" smtClean="0">
                <a:solidFill>
                  <a:schemeClr val="tx1"/>
                </a:solidFill>
                <a:latin typeface="Segoe UI Light" panose="020B0502040204020203" pitchFamily="34" charset="0"/>
                <a:ea typeface="+mn-ea"/>
                <a:cs typeface="Segoe UI Light" panose="020B0502040204020203" pitchFamily="34" charset="0"/>
              </a:defRPr>
            </a:lvl2pPr>
          </a:lstStyle>
          <a:p>
            <a:pPr lvl="0"/>
            <a:r>
              <a:rPr lang="en-US"/>
              <a:t>First level Segoe UI </a:t>
            </a:r>
            <a:r>
              <a:rPr lang="en-US" err="1"/>
              <a:t>Semibold</a:t>
            </a:r>
            <a:r>
              <a:rPr lang="en-US"/>
              <a:t> 16pt</a:t>
            </a:r>
          </a:p>
        </p:txBody>
      </p:sp>
      <p:sp>
        <p:nvSpPr>
          <p:cNvPr id="13" name="Text Placeholder 81">
            <a:extLst>
              <a:ext uri="{FF2B5EF4-FFF2-40B4-BE49-F238E27FC236}">
                <a16:creationId xmlns:a16="http://schemas.microsoft.com/office/drawing/2014/main" id="{0382A0A2-FD5F-7F43-9F63-BE050E7146E3}"/>
              </a:ext>
            </a:extLst>
          </p:cNvPr>
          <p:cNvSpPr>
            <a:spLocks noGrp="1"/>
          </p:cNvSpPr>
          <p:nvPr>
            <p:ph type="body" sz="quarter" idx="24" hasCustomPrompt="1"/>
          </p:nvPr>
        </p:nvSpPr>
        <p:spPr>
          <a:xfrm>
            <a:off x="434340" y="2065256"/>
            <a:ext cx="7274265" cy="343492"/>
          </a:xfrm>
          <a:noFill/>
        </p:spPr>
        <p:txBody>
          <a:bodyPr wrap="square" lIns="0" tIns="45720" rIns="0" bIns="45720" rtlCol="0" anchor="t">
            <a:spAutoFit/>
          </a:bodyPr>
          <a:lstStyle>
            <a:lvl1pPr>
              <a:lnSpc>
                <a:spcPct val="100000"/>
              </a:lnSpc>
              <a:defRPr lang="en-US" sz="1600" spc="0" dirty="0" smtClean="0">
                <a:solidFill>
                  <a:schemeClr val="tx1"/>
                </a:solidFill>
                <a:latin typeface="Segoe UI Light" panose="020B0502040204020203" pitchFamily="34" charset="0"/>
                <a:cs typeface="Segoe UI Light" panose="020B0502040204020203" pitchFamily="34" charset="0"/>
              </a:defRPr>
            </a:lvl1pPr>
          </a:lstStyle>
          <a:p>
            <a:pPr lvl="0" defTabSz="914225">
              <a:spcAft>
                <a:spcPts val="400"/>
              </a:spcAft>
            </a:pPr>
            <a:r>
              <a:rPr lang="en-US"/>
              <a:t>Second level Segoe UI Light 16pt</a:t>
            </a:r>
          </a:p>
        </p:txBody>
      </p:sp>
      <p:sp>
        <p:nvSpPr>
          <p:cNvPr id="15" name="Content Placeholder 62">
            <a:extLst>
              <a:ext uri="{FF2B5EF4-FFF2-40B4-BE49-F238E27FC236}">
                <a16:creationId xmlns:a16="http://schemas.microsoft.com/office/drawing/2014/main" id="{8247EC03-F485-ED4E-81EE-1FA41E324F50}"/>
              </a:ext>
            </a:extLst>
          </p:cNvPr>
          <p:cNvSpPr>
            <a:spLocks noGrp="1"/>
          </p:cNvSpPr>
          <p:nvPr>
            <p:ph sz="quarter" idx="25" hasCustomPrompt="1"/>
          </p:nvPr>
        </p:nvSpPr>
        <p:spPr>
          <a:xfrm>
            <a:off x="440208" y="2763063"/>
            <a:ext cx="7263080" cy="246221"/>
          </a:xfrm>
        </p:spPr>
        <p:txBody>
          <a:bodyPr anchor="t"/>
          <a:lstStyle>
            <a:lvl1pPr marL="0" algn="l" defTabSz="914225" rtl="0" eaLnBrk="1" latinLnBrk="0" hangingPunct="1">
              <a:lnSpc>
                <a:spcPct val="100000"/>
              </a:lnSpc>
              <a:spcAft>
                <a:spcPts val="0"/>
              </a:spcAft>
              <a:defRPr lang="en-US" sz="1600" kern="1200" dirty="0" smtClean="0">
                <a:solidFill>
                  <a:schemeClr val="tx1"/>
                </a:solidFill>
                <a:latin typeface="+mj-lt"/>
                <a:ea typeface="+mn-ea"/>
                <a:cs typeface="+mn-cs"/>
              </a:defRPr>
            </a:lvl1pPr>
            <a:lvl2pPr marL="0" algn="l" defTabSz="914225" rtl="0" eaLnBrk="1" latinLnBrk="0" hangingPunct="1">
              <a:lnSpc>
                <a:spcPct val="100000"/>
              </a:lnSpc>
              <a:spcAft>
                <a:spcPts val="0"/>
              </a:spcAft>
              <a:defRPr lang="en-US" sz="1200" b="0" i="0" kern="1200" dirty="0" smtClean="0">
                <a:solidFill>
                  <a:schemeClr val="tx1"/>
                </a:solidFill>
                <a:latin typeface="Segoe UI Light" panose="020B0502040204020203" pitchFamily="34" charset="0"/>
                <a:ea typeface="+mn-ea"/>
                <a:cs typeface="Segoe UI Light" panose="020B0502040204020203" pitchFamily="34" charset="0"/>
              </a:defRPr>
            </a:lvl2pPr>
          </a:lstStyle>
          <a:p>
            <a:pPr lvl="0"/>
            <a:r>
              <a:rPr lang="en-US"/>
              <a:t>First level Segoe UI </a:t>
            </a:r>
            <a:r>
              <a:rPr lang="en-US" err="1"/>
              <a:t>Semibold</a:t>
            </a:r>
            <a:r>
              <a:rPr lang="en-US"/>
              <a:t> 16pt</a:t>
            </a:r>
          </a:p>
        </p:txBody>
      </p:sp>
      <p:sp>
        <p:nvSpPr>
          <p:cNvPr id="16" name="Text Placeholder 81">
            <a:extLst>
              <a:ext uri="{FF2B5EF4-FFF2-40B4-BE49-F238E27FC236}">
                <a16:creationId xmlns:a16="http://schemas.microsoft.com/office/drawing/2014/main" id="{5AA326F0-12C8-5B4A-AF92-0FF9C57E7A2E}"/>
              </a:ext>
            </a:extLst>
          </p:cNvPr>
          <p:cNvSpPr>
            <a:spLocks noGrp="1"/>
          </p:cNvSpPr>
          <p:nvPr>
            <p:ph type="body" sz="quarter" idx="26" hasCustomPrompt="1"/>
          </p:nvPr>
        </p:nvSpPr>
        <p:spPr>
          <a:xfrm>
            <a:off x="434340" y="3047106"/>
            <a:ext cx="7274265" cy="343492"/>
          </a:xfrm>
          <a:noFill/>
        </p:spPr>
        <p:txBody>
          <a:bodyPr wrap="square" lIns="0" tIns="45720" rIns="0" bIns="45720" rtlCol="0" anchor="t">
            <a:spAutoFit/>
          </a:bodyPr>
          <a:lstStyle>
            <a:lvl1pPr>
              <a:lnSpc>
                <a:spcPct val="100000"/>
              </a:lnSpc>
              <a:defRPr lang="en-US" sz="1600" spc="0" dirty="0" smtClean="0">
                <a:solidFill>
                  <a:schemeClr val="tx1"/>
                </a:solidFill>
                <a:latin typeface="Segoe UI Light" panose="020B0502040204020203" pitchFamily="34" charset="0"/>
                <a:cs typeface="Segoe UI Light" panose="020B0502040204020203" pitchFamily="34" charset="0"/>
              </a:defRPr>
            </a:lvl1pPr>
          </a:lstStyle>
          <a:p>
            <a:pPr lvl="0" defTabSz="914225">
              <a:spcAft>
                <a:spcPts val="400"/>
              </a:spcAft>
            </a:pPr>
            <a:r>
              <a:rPr lang="en-US"/>
              <a:t>Second level Segoe UI Light 16pt</a:t>
            </a:r>
          </a:p>
        </p:txBody>
      </p:sp>
      <p:sp>
        <p:nvSpPr>
          <p:cNvPr id="17" name="Content Placeholder 62">
            <a:extLst>
              <a:ext uri="{FF2B5EF4-FFF2-40B4-BE49-F238E27FC236}">
                <a16:creationId xmlns:a16="http://schemas.microsoft.com/office/drawing/2014/main" id="{ADB90E66-5E5F-4741-89E4-E47D76C8F2B9}"/>
              </a:ext>
            </a:extLst>
          </p:cNvPr>
          <p:cNvSpPr>
            <a:spLocks noGrp="1"/>
          </p:cNvSpPr>
          <p:nvPr>
            <p:ph sz="quarter" idx="27" hasCustomPrompt="1"/>
          </p:nvPr>
        </p:nvSpPr>
        <p:spPr>
          <a:xfrm>
            <a:off x="440208" y="3733041"/>
            <a:ext cx="7263080" cy="246221"/>
          </a:xfrm>
        </p:spPr>
        <p:txBody>
          <a:bodyPr anchor="t"/>
          <a:lstStyle>
            <a:lvl1pPr marL="0" algn="l" defTabSz="914225" rtl="0" eaLnBrk="1" latinLnBrk="0" hangingPunct="1">
              <a:lnSpc>
                <a:spcPct val="100000"/>
              </a:lnSpc>
              <a:spcAft>
                <a:spcPts val="0"/>
              </a:spcAft>
              <a:defRPr lang="en-US" sz="1600" kern="1200" dirty="0" smtClean="0">
                <a:solidFill>
                  <a:schemeClr val="tx1"/>
                </a:solidFill>
                <a:latin typeface="+mj-lt"/>
                <a:ea typeface="+mn-ea"/>
                <a:cs typeface="+mn-cs"/>
              </a:defRPr>
            </a:lvl1pPr>
            <a:lvl2pPr marL="0" algn="l" defTabSz="914225" rtl="0" eaLnBrk="1" latinLnBrk="0" hangingPunct="1">
              <a:lnSpc>
                <a:spcPct val="100000"/>
              </a:lnSpc>
              <a:spcAft>
                <a:spcPts val="0"/>
              </a:spcAft>
              <a:defRPr lang="en-US" sz="1200" b="0" i="0" kern="1200" dirty="0" smtClean="0">
                <a:solidFill>
                  <a:schemeClr val="tx1"/>
                </a:solidFill>
                <a:latin typeface="Segoe UI Light" panose="020B0502040204020203" pitchFamily="34" charset="0"/>
                <a:ea typeface="+mn-ea"/>
                <a:cs typeface="Segoe UI Light" panose="020B0502040204020203" pitchFamily="34" charset="0"/>
              </a:defRPr>
            </a:lvl2pPr>
          </a:lstStyle>
          <a:p>
            <a:pPr lvl="0"/>
            <a:r>
              <a:rPr lang="en-US"/>
              <a:t>First level Segoe UI </a:t>
            </a:r>
            <a:r>
              <a:rPr lang="en-US" err="1"/>
              <a:t>Semibold</a:t>
            </a:r>
            <a:r>
              <a:rPr lang="en-US"/>
              <a:t> 16pt</a:t>
            </a:r>
          </a:p>
        </p:txBody>
      </p:sp>
      <p:sp>
        <p:nvSpPr>
          <p:cNvPr id="19" name="Text Placeholder 81">
            <a:extLst>
              <a:ext uri="{FF2B5EF4-FFF2-40B4-BE49-F238E27FC236}">
                <a16:creationId xmlns:a16="http://schemas.microsoft.com/office/drawing/2014/main" id="{A334364C-2B8C-9947-B2DA-1A80DADF9E63}"/>
              </a:ext>
            </a:extLst>
          </p:cNvPr>
          <p:cNvSpPr>
            <a:spLocks noGrp="1"/>
          </p:cNvSpPr>
          <p:nvPr>
            <p:ph type="body" sz="quarter" idx="28" hasCustomPrompt="1"/>
          </p:nvPr>
        </p:nvSpPr>
        <p:spPr>
          <a:xfrm>
            <a:off x="434340" y="4017084"/>
            <a:ext cx="7274265" cy="343492"/>
          </a:xfrm>
          <a:noFill/>
        </p:spPr>
        <p:txBody>
          <a:bodyPr wrap="square" lIns="0" tIns="45720" rIns="0" bIns="45720" rtlCol="0" anchor="t">
            <a:spAutoFit/>
          </a:bodyPr>
          <a:lstStyle>
            <a:lvl1pPr>
              <a:lnSpc>
                <a:spcPct val="100000"/>
              </a:lnSpc>
              <a:defRPr lang="en-US" sz="1600" spc="0" dirty="0" smtClean="0">
                <a:solidFill>
                  <a:schemeClr val="tx1"/>
                </a:solidFill>
                <a:latin typeface="Segoe UI Light" panose="020B0502040204020203" pitchFamily="34" charset="0"/>
                <a:cs typeface="Segoe UI Light" panose="020B0502040204020203" pitchFamily="34" charset="0"/>
              </a:defRPr>
            </a:lvl1pPr>
          </a:lstStyle>
          <a:p>
            <a:pPr lvl="0" defTabSz="914225">
              <a:spcAft>
                <a:spcPts val="400"/>
              </a:spcAft>
            </a:pPr>
            <a:r>
              <a:rPr lang="en-US"/>
              <a:t>Second level Segoe UI Light 16pt</a:t>
            </a:r>
          </a:p>
        </p:txBody>
      </p:sp>
      <p:sp>
        <p:nvSpPr>
          <p:cNvPr id="20" name="Content Placeholder 62">
            <a:extLst>
              <a:ext uri="{FF2B5EF4-FFF2-40B4-BE49-F238E27FC236}">
                <a16:creationId xmlns:a16="http://schemas.microsoft.com/office/drawing/2014/main" id="{07163BEE-272A-BD4E-B15B-92393D7FFAF4}"/>
              </a:ext>
            </a:extLst>
          </p:cNvPr>
          <p:cNvSpPr>
            <a:spLocks noGrp="1"/>
          </p:cNvSpPr>
          <p:nvPr>
            <p:ph sz="quarter" idx="29" hasCustomPrompt="1"/>
          </p:nvPr>
        </p:nvSpPr>
        <p:spPr>
          <a:xfrm>
            <a:off x="440208" y="4724401"/>
            <a:ext cx="7263080" cy="246221"/>
          </a:xfrm>
        </p:spPr>
        <p:txBody>
          <a:bodyPr anchor="t"/>
          <a:lstStyle>
            <a:lvl1pPr marL="0" algn="l" defTabSz="914225" rtl="0" eaLnBrk="1" latinLnBrk="0" hangingPunct="1">
              <a:lnSpc>
                <a:spcPct val="100000"/>
              </a:lnSpc>
              <a:spcAft>
                <a:spcPts val="0"/>
              </a:spcAft>
              <a:defRPr lang="en-US" sz="1600" kern="1200" dirty="0" smtClean="0">
                <a:solidFill>
                  <a:schemeClr val="tx1"/>
                </a:solidFill>
                <a:latin typeface="+mj-lt"/>
                <a:ea typeface="+mn-ea"/>
                <a:cs typeface="+mn-cs"/>
              </a:defRPr>
            </a:lvl1pPr>
            <a:lvl2pPr marL="0" algn="l" defTabSz="914225" rtl="0" eaLnBrk="1" latinLnBrk="0" hangingPunct="1">
              <a:lnSpc>
                <a:spcPct val="100000"/>
              </a:lnSpc>
              <a:spcAft>
                <a:spcPts val="0"/>
              </a:spcAft>
              <a:defRPr lang="en-US" sz="1200" b="0" i="0" kern="1200" dirty="0" smtClean="0">
                <a:solidFill>
                  <a:schemeClr val="tx1"/>
                </a:solidFill>
                <a:latin typeface="Segoe UI Light" panose="020B0502040204020203" pitchFamily="34" charset="0"/>
                <a:ea typeface="+mn-ea"/>
                <a:cs typeface="Segoe UI Light" panose="020B0502040204020203" pitchFamily="34" charset="0"/>
              </a:defRPr>
            </a:lvl2pPr>
          </a:lstStyle>
          <a:p>
            <a:pPr lvl="0"/>
            <a:r>
              <a:rPr lang="en-US"/>
              <a:t>First level Segoe UI </a:t>
            </a:r>
            <a:r>
              <a:rPr lang="en-US" err="1"/>
              <a:t>Semibold</a:t>
            </a:r>
            <a:r>
              <a:rPr lang="en-US"/>
              <a:t> 16pt</a:t>
            </a:r>
          </a:p>
        </p:txBody>
      </p:sp>
      <p:sp>
        <p:nvSpPr>
          <p:cNvPr id="21" name="Text Placeholder 81">
            <a:extLst>
              <a:ext uri="{FF2B5EF4-FFF2-40B4-BE49-F238E27FC236}">
                <a16:creationId xmlns:a16="http://schemas.microsoft.com/office/drawing/2014/main" id="{D08C3A5E-A8A6-BC49-AF9A-157D1379AB83}"/>
              </a:ext>
            </a:extLst>
          </p:cNvPr>
          <p:cNvSpPr>
            <a:spLocks noGrp="1"/>
          </p:cNvSpPr>
          <p:nvPr>
            <p:ph type="body" sz="quarter" idx="30" hasCustomPrompt="1"/>
          </p:nvPr>
        </p:nvSpPr>
        <p:spPr>
          <a:xfrm>
            <a:off x="434340" y="5008444"/>
            <a:ext cx="7274265" cy="343492"/>
          </a:xfrm>
          <a:noFill/>
        </p:spPr>
        <p:txBody>
          <a:bodyPr wrap="square" lIns="0" tIns="45720" rIns="0" bIns="45720" rtlCol="0" anchor="t">
            <a:spAutoFit/>
          </a:bodyPr>
          <a:lstStyle>
            <a:lvl1pPr>
              <a:lnSpc>
                <a:spcPct val="100000"/>
              </a:lnSpc>
              <a:defRPr lang="en-US" sz="1600" spc="0" dirty="0" smtClean="0">
                <a:solidFill>
                  <a:schemeClr val="tx1"/>
                </a:solidFill>
                <a:latin typeface="Segoe UI Light" panose="020B0502040204020203" pitchFamily="34" charset="0"/>
                <a:cs typeface="Segoe UI Light" panose="020B0502040204020203" pitchFamily="34" charset="0"/>
              </a:defRPr>
            </a:lvl1pPr>
          </a:lstStyle>
          <a:p>
            <a:pPr lvl="0" defTabSz="914225">
              <a:spcAft>
                <a:spcPts val="400"/>
              </a:spcAft>
            </a:pPr>
            <a:r>
              <a:rPr lang="en-US"/>
              <a:t>Second level Segoe UI Light 16pt</a:t>
            </a:r>
          </a:p>
        </p:txBody>
      </p:sp>
      <p:sp>
        <p:nvSpPr>
          <p:cNvPr id="22" name="Content Placeholder 62">
            <a:extLst>
              <a:ext uri="{FF2B5EF4-FFF2-40B4-BE49-F238E27FC236}">
                <a16:creationId xmlns:a16="http://schemas.microsoft.com/office/drawing/2014/main" id="{8CF11D10-AE56-3F43-BDDA-5BD63524D5E4}"/>
              </a:ext>
            </a:extLst>
          </p:cNvPr>
          <p:cNvSpPr>
            <a:spLocks noGrp="1"/>
          </p:cNvSpPr>
          <p:nvPr>
            <p:ph sz="quarter" idx="31" hasCustomPrompt="1"/>
          </p:nvPr>
        </p:nvSpPr>
        <p:spPr>
          <a:xfrm>
            <a:off x="8489578" y="3581401"/>
            <a:ext cx="3387518" cy="246221"/>
          </a:xfrm>
        </p:spPr>
        <p:txBody>
          <a:bodyPr anchor="t"/>
          <a:lstStyle>
            <a:lvl1pPr marL="0" algn="l" defTabSz="914225" rtl="0" eaLnBrk="1" latinLnBrk="0" hangingPunct="1">
              <a:lnSpc>
                <a:spcPct val="100000"/>
              </a:lnSpc>
              <a:spcAft>
                <a:spcPts val="0"/>
              </a:spcAft>
              <a:defRPr lang="en-US" sz="1600" kern="1200" dirty="0" smtClean="0">
                <a:solidFill>
                  <a:schemeClr val="bg1"/>
                </a:solidFill>
                <a:latin typeface="+mj-lt"/>
                <a:ea typeface="+mn-ea"/>
                <a:cs typeface="+mn-cs"/>
              </a:defRPr>
            </a:lvl1pPr>
            <a:lvl2pPr marL="0" algn="l" defTabSz="914225" rtl="0" eaLnBrk="1" latinLnBrk="0" hangingPunct="1">
              <a:lnSpc>
                <a:spcPct val="100000"/>
              </a:lnSpc>
              <a:spcAft>
                <a:spcPts val="0"/>
              </a:spcAft>
              <a:defRPr lang="en-US" sz="1200" b="0" i="0" kern="1200" dirty="0" smtClean="0">
                <a:solidFill>
                  <a:schemeClr val="tx1"/>
                </a:solidFill>
                <a:latin typeface="Segoe UI Light" panose="020B0502040204020203" pitchFamily="34" charset="0"/>
                <a:ea typeface="+mn-ea"/>
                <a:cs typeface="Segoe UI Light" panose="020B0502040204020203" pitchFamily="34" charset="0"/>
              </a:defRPr>
            </a:lvl2pPr>
          </a:lstStyle>
          <a:p>
            <a:pPr lvl="0"/>
            <a:r>
              <a:rPr lang="en-US"/>
              <a:t>First level Segoe UI </a:t>
            </a:r>
            <a:r>
              <a:rPr lang="en-US" err="1"/>
              <a:t>Semibold</a:t>
            </a:r>
            <a:r>
              <a:rPr lang="en-US"/>
              <a:t> 16pt</a:t>
            </a:r>
          </a:p>
        </p:txBody>
      </p:sp>
      <p:sp>
        <p:nvSpPr>
          <p:cNvPr id="23" name="Text Placeholder 81">
            <a:extLst>
              <a:ext uri="{FF2B5EF4-FFF2-40B4-BE49-F238E27FC236}">
                <a16:creationId xmlns:a16="http://schemas.microsoft.com/office/drawing/2014/main" id="{89566949-44C5-B649-ACB8-8D30FCDBF646}"/>
              </a:ext>
            </a:extLst>
          </p:cNvPr>
          <p:cNvSpPr>
            <a:spLocks noGrp="1"/>
          </p:cNvSpPr>
          <p:nvPr>
            <p:ph type="body" sz="quarter" idx="32" hasCustomPrompt="1"/>
          </p:nvPr>
        </p:nvSpPr>
        <p:spPr>
          <a:xfrm>
            <a:off x="8483709" y="3865444"/>
            <a:ext cx="3392735" cy="343492"/>
          </a:xfrm>
          <a:noFill/>
        </p:spPr>
        <p:txBody>
          <a:bodyPr wrap="square" lIns="0" tIns="45720" rIns="0" bIns="45720" rtlCol="0" anchor="t">
            <a:spAutoFit/>
          </a:bodyPr>
          <a:lstStyle>
            <a:lvl1pPr>
              <a:lnSpc>
                <a:spcPct val="100000"/>
              </a:lnSpc>
              <a:defRPr lang="en-US" sz="1600" spc="0" dirty="0" smtClean="0">
                <a:solidFill>
                  <a:schemeClr val="bg1"/>
                </a:solidFill>
                <a:latin typeface="Segoe UI Light" panose="020B0502040204020203" pitchFamily="34" charset="0"/>
                <a:cs typeface="Segoe UI Light" panose="020B0502040204020203" pitchFamily="34" charset="0"/>
              </a:defRPr>
            </a:lvl1pPr>
          </a:lstStyle>
          <a:p>
            <a:pPr lvl="0" defTabSz="914225">
              <a:spcAft>
                <a:spcPts val="400"/>
              </a:spcAft>
            </a:pPr>
            <a:r>
              <a:rPr lang="en-US"/>
              <a:t>Second level Segoe UI Light 16pt</a:t>
            </a:r>
          </a:p>
        </p:txBody>
      </p:sp>
    </p:spTree>
    <p:extLst>
      <p:ext uri="{BB962C8B-B14F-4D97-AF65-F5344CB8AC3E}">
        <p14:creationId xmlns:p14="http://schemas.microsoft.com/office/powerpoint/2010/main" val="2230017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chemeClr val="accent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64BC8EA-5421-4935-A2C7-C50FFD626456}"/>
              </a:ext>
            </a:extLst>
          </p:cNvPr>
          <p:cNvPicPr>
            <a:picLocks noChangeAspect="1"/>
          </p:cNvPicPr>
          <p:nvPr userDrawn="1"/>
        </p:nvPicPr>
        <p:blipFill rotWithShape="1">
          <a:blip r:embed="rId2"/>
          <a:srcRect b="2907"/>
          <a:stretch/>
        </p:blipFill>
        <p:spPr>
          <a:xfrm>
            <a:off x="10455177" y="4826872"/>
            <a:ext cx="1736823" cy="2031128"/>
          </a:xfrm>
          <a:prstGeom prst="rect">
            <a:avLst/>
          </a:prstGeom>
        </p:spPr>
      </p:pic>
      <p:pic>
        <p:nvPicPr>
          <p:cNvPr id="55" name="Picture 54">
            <a:extLst>
              <a:ext uri="{FF2B5EF4-FFF2-40B4-BE49-F238E27FC236}">
                <a16:creationId xmlns:a16="http://schemas.microsoft.com/office/drawing/2014/main" id="{CA39075C-73E0-4B22-95A8-974D1B40A53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8431181" y="4894399"/>
            <a:ext cx="1956901" cy="1956899"/>
          </a:xfrm>
          <a:custGeom>
            <a:avLst/>
            <a:gdLst>
              <a:gd name="connsiteX0" fmla="*/ 640269 w 1280539"/>
              <a:gd name="connsiteY0" fmla="*/ 0 h 1280539"/>
              <a:gd name="connsiteX1" fmla="*/ 1280539 w 1280539"/>
              <a:gd name="connsiteY1" fmla="*/ 640270 h 1280539"/>
              <a:gd name="connsiteX2" fmla="*/ 640269 w 1280539"/>
              <a:gd name="connsiteY2" fmla="*/ 1280539 h 1280539"/>
              <a:gd name="connsiteX3" fmla="*/ 0 w 1280539"/>
              <a:gd name="connsiteY3" fmla="*/ 640270 h 1280539"/>
            </a:gdLst>
            <a:ahLst/>
            <a:cxnLst>
              <a:cxn ang="0">
                <a:pos x="connsiteX0" y="connsiteY0"/>
              </a:cxn>
              <a:cxn ang="0">
                <a:pos x="connsiteX1" y="connsiteY1"/>
              </a:cxn>
              <a:cxn ang="0">
                <a:pos x="connsiteX2" y="connsiteY2"/>
              </a:cxn>
              <a:cxn ang="0">
                <a:pos x="connsiteX3" y="connsiteY3"/>
              </a:cxn>
            </a:cxnLst>
            <a:rect l="l" t="t" r="r" b="b"/>
            <a:pathLst>
              <a:path w="1280539" h="1280539">
                <a:moveTo>
                  <a:pt x="640269" y="0"/>
                </a:moveTo>
                <a:lnTo>
                  <a:pt x="1280539" y="640270"/>
                </a:lnTo>
                <a:lnTo>
                  <a:pt x="640269" y="1280539"/>
                </a:lnTo>
                <a:lnTo>
                  <a:pt x="0" y="640270"/>
                </a:lnTo>
                <a:close/>
              </a:path>
            </a:pathLst>
          </a:custGeom>
        </p:spPr>
      </p:pic>
      <p:pic>
        <p:nvPicPr>
          <p:cNvPr id="54" name="Picture 53">
            <a:extLst>
              <a:ext uri="{FF2B5EF4-FFF2-40B4-BE49-F238E27FC236}">
                <a16:creationId xmlns:a16="http://schemas.microsoft.com/office/drawing/2014/main" id="{B1DC90F9-A4F3-4702-B6C3-1271494D816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8431180" y="519874"/>
            <a:ext cx="1956901" cy="1956899"/>
          </a:xfrm>
          <a:custGeom>
            <a:avLst/>
            <a:gdLst>
              <a:gd name="connsiteX0" fmla="*/ 640269 w 1280539"/>
              <a:gd name="connsiteY0" fmla="*/ 0 h 1280539"/>
              <a:gd name="connsiteX1" fmla="*/ 1280539 w 1280539"/>
              <a:gd name="connsiteY1" fmla="*/ 640270 h 1280539"/>
              <a:gd name="connsiteX2" fmla="*/ 640269 w 1280539"/>
              <a:gd name="connsiteY2" fmla="*/ 1280539 h 1280539"/>
              <a:gd name="connsiteX3" fmla="*/ 0 w 1280539"/>
              <a:gd name="connsiteY3" fmla="*/ 640270 h 1280539"/>
            </a:gdLst>
            <a:ahLst/>
            <a:cxnLst>
              <a:cxn ang="0">
                <a:pos x="connsiteX0" y="connsiteY0"/>
              </a:cxn>
              <a:cxn ang="0">
                <a:pos x="connsiteX1" y="connsiteY1"/>
              </a:cxn>
              <a:cxn ang="0">
                <a:pos x="connsiteX2" y="connsiteY2"/>
              </a:cxn>
              <a:cxn ang="0">
                <a:pos x="connsiteX3" y="connsiteY3"/>
              </a:cxn>
            </a:cxnLst>
            <a:rect l="l" t="t" r="r" b="b"/>
            <a:pathLst>
              <a:path w="1280539" h="1280539">
                <a:moveTo>
                  <a:pt x="640269" y="0"/>
                </a:moveTo>
                <a:lnTo>
                  <a:pt x="1280539" y="640270"/>
                </a:lnTo>
                <a:lnTo>
                  <a:pt x="640269" y="1280539"/>
                </a:lnTo>
                <a:lnTo>
                  <a:pt x="0" y="640270"/>
                </a:lnTo>
                <a:close/>
              </a:path>
            </a:pathLst>
          </a:custGeom>
        </p:spPr>
      </p:pic>
      <p:sp>
        <p:nvSpPr>
          <p:cNvPr id="57" name="Diamond 56">
            <a:extLst>
              <a:ext uri="{FF2B5EF4-FFF2-40B4-BE49-F238E27FC236}">
                <a16:creationId xmlns:a16="http://schemas.microsoft.com/office/drawing/2014/main" id="{10BEA432-E496-482B-8FA5-2515B3874236}"/>
              </a:ext>
            </a:extLst>
          </p:cNvPr>
          <p:cNvSpPr/>
          <p:nvPr/>
        </p:nvSpPr>
        <p:spPr bwMode="auto">
          <a:xfrm>
            <a:off x="7609021" y="1904369"/>
            <a:ext cx="1387747" cy="1387747"/>
          </a:xfrm>
          <a:prstGeom prst="diamond">
            <a:avLst/>
          </a:prstGeom>
          <a:solidFill>
            <a:srgbClr val="FFFFFF">
              <a:alpha val="10000"/>
            </a:srgbClr>
          </a:solidFill>
          <a:ln w="0" cap="flat" cmpd="sng" algn="ctr">
            <a:noFill/>
            <a:prstDash val="solid"/>
            <a:round/>
            <a:headEnd type="none" w="med" len="med"/>
            <a:tailEnd type="none" w="med" len="med"/>
          </a:ln>
          <a:effectLst/>
        </p:spPr>
        <p:txBody>
          <a:bodyPr vert="horz" wrap="square" lIns="71989" tIns="71989" rIns="71989" bIns="71989" numCol="1" rtlCol="0" anchor="ctr" anchorCtr="0" compatLnSpc="1">
            <a:prstTxWarp prst="textNoShape">
              <a:avLst/>
            </a:prstTxWarp>
          </a:bodyPr>
          <a:lstStyle/>
          <a:p>
            <a:pPr marL="0" marR="0" lvl="0" indent="0" algn="ctr" defTabSz="914225"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cs typeface="Arial" charset="0"/>
            </a:endParaRPr>
          </a:p>
        </p:txBody>
      </p:sp>
      <p:sp>
        <p:nvSpPr>
          <p:cNvPr id="58" name="Freeform: Shape 57">
            <a:extLst>
              <a:ext uri="{FF2B5EF4-FFF2-40B4-BE49-F238E27FC236}">
                <a16:creationId xmlns:a16="http://schemas.microsoft.com/office/drawing/2014/main" id="{C0B15A3A-40F3-4C0B-956E-396C4AAE214F}"/>
              </a:ext>
            </a:extLst>
          </p:cNvPr>
          <p:cNvSpPr/>
          <p:nvPr/>
        </p:nvSpPr>
        <p:spPr bwMode="auto">
          <a:xfrm>
            <a:off x="7634983" y="-121919"/>
            <a:ext cx="1387747" cy="1220359"/>
          </a:xfrm>
          <a:custGeom>
            <a:avLst/>
            <a:gdLst>
              <a:gd name="connsiteX0" fmla="*/ 355790 w 937815"/>
              <a:gd name="connsiteY0" fmla="*/ 0 h 824697"/>
              <a:gd name="connsiteX1" fmla="*/ 582026 w 937815"/>
              <a:gd name="connsiteY1" fmla="*/ 0 h 824697"/>
              <a:gd name="connsiteX2" fmla="*/ 937815 w 937815"/>
              <a:gd name="connsiteY2" fmla="*/ 355790 h 824697"/>
              <a:gd name="connsiteX3" fmla="*/ 468908 w 937815"/>
              <a:gd name="connsiteY3" fmla="*/ 824697 h 824697"/>
              <a:gd name="connsiteX4" fmla="*/ 0 w 937815"/>
              <a:gd name="connsiteY4" fmla="*/ 355790 h 82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815" h="824697">
                <a:moveTo>
                  <a:pt x="355790" y="0"/>
                </a:moveTo>
                <a:lnTo>
                  <a:pt x="582026" y="0"/>
                </a:lnTo>
                <a:lnTo>
                  <a:pt x="937815" y="355790"/>
                </a:lnTo>
                <a:lnTo>
                  <a:pt x="468908" y="824697"/>
                </a:lnTo>
                <a:lnTo>
                  <a:pt x="0" y="355790"/>
                </a:lnTo>
                <a:close/>
              </a:path>
            </a:pathLst>
          </a:custGeom>
          <a:solidFill>
            <a:srgbClr val="FFFFFF">
              <a:alpha val="10000"/>
            </a:srgbClr>
          </a:solidFill>
          <a:ln w="0" cap="flat" cmpd="sng" algn="ctr">
            <a:noFill/>
            <a:prstDash val="solid"/>
            <a:round/>
            <a:headEnd type="none" w="med" len="med"/>
            <a:tailEnd type="none" w="med" len="med"/>
          </a:ln>
          <a:effectLst/>
        </p:spPr>
        <p:txBody>
          <a:bodyPr vert="horz" wrap="square" lIns="71989" tIns="71989" rIns="71989" bIns="71989" numCol="1" rtlCol="0" anchor="ctr" anchorCtr="0" compatLnSpc="1">
            <a:prstTxWarp prst="textNoShape">
              <a:avLst/>
            </a:prstTxWarp>
          </a:bodyPr>
          <a:lstStyle/>
          <a:p>
            <a:pPr marL="0" marR="0" lvl="0" indent="0" algn="ctr" defTabSz="914225"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cs typeface="Arial" charset="0"/>
            </a:endParaRPr>
          </a:p>
        </p:txBody>
      </p:sp>
      <p:sp>
        <p:nvSpPr>
          <p:cNvPr id="59" name="Diamond 58">
            <a:extLst>
              <a:ext uri="{FF2B5EF4-FFF2-40B4-BE49-F238E27FC236}">
                <a16:creationId xmlns:a16="http://schemas.microsoft.com/office/drawing/2014/main" id="{D5758F99-99D3-4859-A40A-BA30417CA9BA}"/>
              </a:ext>
            </a:extLst>
          </p:cNvPr>
          <p:cNvSpPr/>
          <p:nvPr/>
        </p:nvSpPr>
        <p:spPr bwMode="auto">
          <a:xfrm>
            <a:off x="9819669" y="1891545"/>
            <a:ext cx="1387747" cy="1387747"/>
          </a:xfrm>
          <a:prstGeom prst="diamond">
            <a:avLst/>
          </a:prstGeom>
          <a:solidFill>
            <a:srgbClr val="FFFFFF">
              <a:alpha val="10000"/>
            </a:srgbClr>
          </a:solidFill>
          <a:ln w="0" cap="flat" cmpd="sng" algn="ctr">
            <a:noFill/>
            <a:prstDash val="solid"/>
            <a:round/>
            <a:headEnd type="none" w="med" len="med"/>
            <a:tailEnd type="none" w="med" len="med"/>
          </a:ln>
          <a:effectLst/>
        </p:spPr>
        <p:txBody>
          <a:bodyPr vert="horz" wrap="square" lIns="71989" tIns="71989" rIns="71989" bIns="71989" numCol="1" rtlCol="0" anchor="ctr" anchorCtr="0" compatLnSpc="1">
            <a:prstTxWarp prst="textNoShape">
              <a:avLst/>
            </a:prstTxWarp>
          </a:bodyPr>
          <a:lstStyle/>
          <a:p>
            <a:pPr marL="0" marR="0" lvl="0" indent="0" algn="ctr" defTabSz="914225"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cs typeface="Arial" charset="0"/>
            </a:endParaRPr>
          </a:p>
        </p:txBody>
      </p:sp>
      <p:sp>
        <p:nvSpPr>
          <p:cNvPr id="60" name="Diamond 59">
            <a:extLst>
              <a:ext uri="{FF2B5EF4-FFF2-40B4-BE49-F238E27FC236}">
                <a16:creationId xmlns:a16="http://schemas.microsoft.com/office/drawing/2014/main" id="{0AE951BF-7CB6-41D3-84E2-1D6F79BB76FA}"/>
              </a:ext>
            </a:extLst>
          </p:cNvPr>
          <p:cNvSpPr/>
          <p:nvPr userDrawn="1"/>
        </p:nvSpPr>
        <p:spPr bwMode="auto">
          <a:xfrm>
            <a:off x="9804963" y="4099926"/>
            <a:ext cx="1387747" cy="1387747"/>
          </a:xfrm>
          <a:prstGeom prst="diamond">
            <a:avLst/>
          </a:prstGeom>
          <a:solidFill>
            <a:srgbClr val="FFFFFF">
              <a:alpha val="10000"/>
            </a:srgbClr>
          </a:solidFill>
          <a:ln w="0" cap="flat" cmpd="sng" algn="ctr">
            <a:noFill/>
            <a:prstDash val="solid"/>
            <a:round/>
            <a:headEnd type="none" w="med" len="med"/>
            <a:tailEnd type="none" w="med" len="med"/>
          </a:ln>
          <a:effectLst/>
        </p:spPr>
        <p:txBody>
          <a:bodyPr vert="horz" wrap="square" lIns="71989" tIns="71989" rIns="71989" bIns="71989" numCol="1" rtlCol="0" anchor="ctr" anchorCtr="0" compatLnSpc="1">
            <a:prstTxWarp prst="textNoShape">
              <a:avLst/>
            </a:prstTxWarp>
          </a:bodyPr>
          <a:lstStyle/>
          <a:p>
            <a:pPr marL="0" marR="0" lvl="0" indent="0" algn="ctr" defTabSz="914225"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cs typeface="Arial" charset="0"/>
            </a:endParaRPr>
          </a:p>
        </p:txBody>
      </p:sp>
      <p:sp>
        <p:nvSpPr>
          <p:cNvPr id="61" name="Diamond 60">
            <a:extLst>
              <a:ext uri="{FF2B5EF4-FFF2-40B4-BE49-F238E27FC236}">
                <a16:creationId xmlns:a16="http://schemas.microsoft.com/office/drawing/2014/main" id="{7BCC76AD-D882-4A83-A7A6-969601749D0B}"/>
              </a:ext>
            </a:extLst>
          </p:cNvPr>
          <p:cNvSpPr/>
          <p:nvPr userDrawn="1"/>
        </p:nvSpPr>
        <p:spPr bwMode="auto">
          <a:xfrm>
            <a:off x="7609021" y="4112401"/>
            <a:ext cx="1387747" cy="1387747"/>
          </a:xfrm>
          <a:prstGeom prst="diamond">
            <a:avLst/>
          </a:prstGeom>
          <a:solidFill>
            <a:srgbClr val="FFFFFF">
              <a:alpha val="10000"/>
            </a:srgbClr>
          </a:solidFill>
          <a:ln w="0" cap="flat" cmpd="sng" algn="ctr">
            <a:noFill/>
            <a:prstDash val="solid"/>
            <a:round/>
            <a:headEnd type="none" w="med" len="med"/>
            <a:tailEnd type="none" w="med" len="med"/>
          </a:ln>
          <a:effectLst/>
        </p:spPr>
        <p:txBody>
          <a:bodyPr vert="horz" wrap="square" lIns="71989" tIns="71989" rIns="71989" bIns="71989" numCol="1" rtlCol="0" anchor="ctr" anchorCtr="0" compatLnSpc="1">
            <a:prstTxWarp prst="textNoShape">
              <a:avLst/>
            </a:prstTxWarp>
          </a:bodyPr>
          <a:lstStyle/>
          <a:p>
            <a:pPr marL="0" marR="0" lvl="0" indent="0" algn="ctr" defTabSz="914225"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cs typeface="Arial" charset="0"/>
            </a:endParaRPr>
          </a:p>
        </p:txBody>
      </p:sp>
      <p:pic>
        <p:nvPicPr>
          <p:cNvPr id="63" name="Picture 62">
            <a:extLst>
              <a:ext uri="{FF2B5EF4-FFF2-40B4-BE49-F238E27FC236}">
                <a16:creationId xmlns:a16="http://schemas.microsoft.com/office/drawing/2014/main" id="{C760CEB4-829F-41BF-B2E8-E70B0A49C46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8431182" y="2707381"/>
            <a:ext cx="1956899" cy="1956899"/>
          </a:xfrm>
          <a:custGeom>
            <a:avLst/>
            <a:gdLst>
              <a:gd name="connsiteX0" fmla="*/ 902860 w 1805722"/>
              <a:gd name="connsiteY0" fmla="*/ 0 h 1805722"/>
              <a:gd name="connsiteX1" fmla="*/ 1805722 w 1805722"/>
              <a:gd name="connsiteY1" fmla="*/ 902862 h 1805722"/>
              <a:gd name="connsiteX2" fmla="*/ 902860 w 1805722"/>
              <a:gd name="connsiteY2" fmla="*/ 1805722 h 1805722"/>
              <a:gd name="connsiteX3" fmla="*/ 0 w 1805722"/>
              <a:gd name="connsiteY3" fmla="*/ 902862 h 1805722"/>
            </a:gdLst>
            <a:ahLst/>
            <a:cxnLst>
              <a:cxn ang="0">
                <a:pos x="connsiteX0" y="connsiteY0"/>
              </a:cxn>
              <a:cxn ang="0">
                <a:pos x="connsiteX1" y="connsiteY1"/>
              </a:cxn>
              <a:cxn ang="0">
                <a:pos x="connsiteX2" y="connsiteY2"/>
              </a:cxn>
              <a:cxn ang="0">
                <a:pos x="connsiteX3" y="connsiteY3"/>
              </a:cxn>
            </a:cxnLst>
            <a:rect l="l" t="t" r="r" b="b"/>
            <a:pathLst>
              <a:path w="1805722" h="1805722">
                <a:moveTo>
                  <a:pt x="902860" y="0"/>
                </a:moveTo>
                <a:lnTo>
                  <a:pt x="1805722" y="902862"/>
                </a:lnTo>
                <a:lnTo>
                  <a:pt x="902860" y="1805722"/>
                </a:lnTo>
                <a:lnTo>
                  <a:pt x="0" y="902862"/>
                </a:lnTo>
                <a:close/>
              </a:path>
            </a:pathLst>
          </a:custGeom>
        </p:spPr>
      </p:pic>
      <p:pic>
        <p:nvPicPr>
          <p:cNvPr id="318" name="Picture 317">
            <a:extLst>
              <a:ext uri="{FF2B5EF4-FFF2-40B4-BE49-F238E27FC236}">
                <a16:creationId xmlns:a16="http://schemas.microsoft.com/office/drawing/2014/main" id="{B04DD1BF-FA7D-4006-AC9E-5BA070105DE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H="1">
            <a:off x="10618688" y="2707382"/>
            <a:ext cx="1573312" cy="1956899"/>
          </a:xfrm>
          <a:custGeom>
            <a:avLst/>
            <a:gdLst>
              <a:gd name="connsiteX0" fmla="*/ 594861 w 1573312"/>
              <a:gd name="connsiteY0" fmla="*/ 0 h 1956899"/>
              <a:gd name="connsiteX1" fmla="*/ 0 w 1573312"/>
              <a:gd name="connsiteY1" fmla="*/ 594861 h 1956899"/>
              <a:gd name="connsiteX2" fmla="*/ 0 w 1573312"/>
              <a:gd name="connsiteY2" fmla="*/ 1362039 h 1956899"/>
              <a:gd name="connsiteX3" fmla="*/ 594861 w 1573312"/>
              <a:gd name="connsiteY3" fmla="*/ 1956899 h 1956899"/>
              <a:gd name="connsiteX4" fmla="*/ 1573312 w 1573312"/>
              <a:gd name="connsiteY4" fmla="*/ 978450 h 19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3312" h="1956899">
                <a:moveTo>
                  <a:pt x="594861" y="0"/>
                </a:moveTo>
                <a:lnTo>
                  <a:pt x="0" y="594861"/>
                </a:lnTo>
                <a:lnTo>
                  <a:pt x="0" y="1362039"/>
                </a:lnTo>
                <a:lnTo>
                  <a:pt x="594861" y="1956899"/>
                </a:lnTo>
                <a:lnTo>
                  <a:pt x="1573312" y="978450"/>
                </a:lnTo>
                <a:close/>
              </a:path>
            </a:pathLst>
          </a:custGeom>
        </p:spPr>
      </p:pic>
      <p:pic>
        <p:nvPicPr>
          <p:cNvPr id="65" name="Picture 64">
            <a:extLst>
              <a:ext uri="{FF2B5EF4-FFF2-40B4-BE49-F238E27FC236}">
                <a16:creationId xmlns:a16="http://schemas.microsoft.com/office/drawing/2014/main" id="{20F1CF13-4068-4F7C-8CA0-76FA0FDD8C91}"/>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flipH="1">
            <a:off x="6243671" y="519873"/>
            <a:ext cx="1956901" cy="1956899"/>
          </a:xfrm>
          <a:custGeom>
            <a:avLst/>
            <a:gdLst>
              <a:gd name="connsiteX0" fmla="*/ 640269 w 1280539"/>
              <a:gd name="connsiteY0" fmla="*/ 0 h 1280539"/>
              <a:gd name="connsiteX1" fmla="*/ 1280539 w 1280539"/>
              <a:gd name="connsiteY1" fmla="*/ 640270 h 1280539"/>
              <a:gd name="connsiteX2" fmla="*/ 640269 w 1280539"/>
              <a:gd name="connsiteY2" fmla="*/ 1280539 h 1280539"/>
              <a:gd name="connsiteX3" fmla="*/ 0 w 1280539"/>
              <a:gd name="connsiteY3" fmla="*/ 640270 h 1280539"/>
            </a:gdLst>
            <a:ahLst/>
            <a:cxnLst>
              <a:cxn ang="0">
                <a:pos x="connsiteX0" y="connsiteY0"/>
              </a:cxn>
              <a:cxn ang="0">
                <a:pos x="connsiteX1" y="connsiteY1"/>
              </a:cxn>
              <a:cxn ang="0">
                <a:pos x="connsiteX2" y="connsiteY2"/>
              </a:cxn>
              <a:cxn ang="0">
                <a:pos x="connsiteX3" y="connsiteY3"/>
              </a:cxn>
            </a:cxnLst>
            <a:rect l="l" t="t" r="r" b="b"/>
            <a:pathLst>
              <a:path w="1280539" h="1280539">
                <a:moveTo>
                  <a:pt x="640269" y="0"/>
                </a:moveTo>
                <a:lnTo>
                  <a:pt x="1280539" y="640270"/>
                </a:lnTo>
                <a:lnTo>
                  <a:pt x="640269" y="1280539"/>
                </a:lnTo>
                <a:lnTo>
                  <a:pt x="0" y="640270"/>
                </a:lnTo>
                <a:close/>
              </a:path>
            </a:pathLst>
          </a:custGeom>
        </p:spPr>
      </p:pic>
      <p:pic>
        <p:nvPicPr>
          <p:cNvPr id="314" name="Picture 313">
            <a:extLst>
              <a:ext uri="{FF2B5EF4-FFF2-40B4-BE49-F238E27FC236}">
                <a16:creationId xmlns:a16="http://schemas.microsoft.com/office/drawing/2014/main" id="{2B20B5B9-8DB2-4161-B58F-D93F9780C8C3}"/>
              </a:ext>
            </a:extLst>
          </p:cNvPr>
          <p:cNvPicPr>
            <a:picLocks noChangeAspect="1"/>
          </p:cNvPicPr>
          <p:nvPr userDrawn="1"/>
        </p:nvPicPr>
        <p:blipFill rotWithShape="1">
          <a:blip r:embed="rId8" cstate="screen">
            <a:extLst>
              <a:ext uri="{28A0092B-C50C-407E-A947-70E740481C1C}">
                <a14:useLocalDpi xmlns:a14="http://schemas.microsoft.com/office/drawing/2010/main"/>
              </a:ext>
            </a:extLst>
          </a:blip>
          <a:srcRect/>
          <a:stretch/>
        </p:blipFill>
        <p:spPr>
          <a:xfrm flipH="1">
            <a:off x="10616972" y="523578"/>
            <a:ext cx="1575029" cy="1956899"/>
          </a:xfrm>
          <a:custGeom>
            <a:avLst/>
            <a:gdLst>
              <a:gd name="connsiteX0" fmla="*/ 596578 w 1575029"/>
              <a:gd name="connsiteY0" fmla="*/ 0 h 1956899"/>
              <a:gd name="connsiteX1" fmla="*/ 0 w 1575029"/>
              <a:gd name="connsiteY1" fmla="*/ 596578 h 1956899"/>
              <a:gd name="connsiteX2" fmla="*/ 0 w 1575029"/>
              <a:gd name="connsiteY2" fmla="*/ 1360322 h 1956899"/>
              <a:gd name="connsiteX3" fmla="*/ 596578 w 1575029"/>
              <a:gd name="connsiteY3" fmla="*/ 1956899 h 1956899"/>
              <a:gd name="connsiteX4" fmla="*/ 1575029 w 1575029"/>
              <a:gd name="connsiteY4" fmla="*/ 978450 h 19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5029" h="1956899">
                <a:moveTo>
                  <a:pt x="596578" y="0"/>
                </a:moveTo>
                <a:lnTo>
                  <a:pt x="0" y="596578"/>
                </a:lnTo>
                <a:lnTo>
                  <a:pt x="0" y="1360322"/>
                </a:lnTo>
                <a:lnTo>
                  <a:pt x="596578" y="1956899"/>
                </a:lnTo>
                <a:lnTo>
                  <a:pt x="1575029" y="978450"/>
                </a:lnTo>
                <a:close/>
              </a:path>
            </a:pathLst>
          </a:custGeom>
        </p:spPr>
      </p:pic>
      <p:pic>
        <p:nvPicPr>
          <p:cNvPr id="23" name="Picture 22">
            <a:extLst>
              <a:ext uri="{FF2B5EF4-FFF2-40B4-BE49-F238E27FC236}">
                <a16:creationId xmlns:a16="http://schemas.microsoft.com/office/drawing/2014/main" id="{B28A31F8-1E80-4D39-887C-5BA5DEDD8D1C}"/>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274248" y="257170"/>
            <a:ext cx="2266311" cy="569191"/>
          </a:xfrm>
          <a:prstGeom prst="rect">
            <a:avLst/>
          </a:prstGeom>
        </p:spPr>
      </p:pic>
      <p:sp>
        <p:nvSpPr>
          <p:cNvPr id="48" name="Rectangle 47">
            <a:extLst>
              <a:ext uri="{FF2B5EF4-FFF2-40B4-BE49-F238E27FC236}">
                <a16:creationId xmlns:a16="http://schemas.microsoft.com/office/drawing/2014/main" id="{B0EACAA1-192B-4A81-B16F-1D29704439C7}"/>
              </a:ext>
            </a:extLst>
          </p:cNvPr>
          <p:cNvSpPr/>
          <p:nvPr userDrawn="1"/>
        </p:nvSpPr>
        <p:spPr bwMode="auto">
          <a:xfrm>
            <a:off x="0" y="0"/>
            <a:ext cx="12192000" cy="6858000"/>
          </a:xfrm>
          <a:prstGeom prst="rect">
            <a:avLst/>
          </a:prstGeom>
          <a:gradFill>
            <a:gsLst>
              <a:gs pos="0">
                <a:srgbClr val="000000">
                  <a:alpha val="15000"/>
                </a:srgbClr>
              </a:gs>
              <a:gs pos="100000">
                <a:srgbClr val="1A1A1A">
                  <a:alpha val="0"/>
                </a:srgbClr>
              </a:gs>
            </a:gsLst>
            <a:lin ang="0" scaled="0"/>
          </a:gra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 name="Text Placeholder 17">
            <a:extLst>
              <a:ext uri="{FF2B5EF4-FFF2-40B4-BE49-F238E27FC236}">
                <a16:creationId xmlns:a16="http://schemas.microsoft.com/office/drawing/2014/main" id="{6AD1444B-E112-4F16-8DBE-6DF969FA7DB2}"/>
              </a:ext>
            </a:extLst>
          </p:cNvPr>
          <p:cNvSpPr>
            <a:spLocks noGrp="1"/>
          </p:cNvSpPr>
          <p:nvPr>
            <p:ph type="body" sz="quarter" idx="10" hasCustomPrompt="1"/>
          </p:nvPr>
        </p:nvSpPr>
        <p:spPr>
          <a:xfrm>
            <a:off x="135047" y="2476772"/>
            <a:ext cx="7998141" cy="1779244"/>
          </a:xfrm>
        </p:spPr>
        <p:txBody>
          <a:bodyPr/>
          <a:lstStyle>
            <a:lvl1pPr>
              <a:lnSpc>
                <a:spcPct val="114000"/>
              </a:lnSpc>
              <a:defRPr sz="5294">
                <a:solidFill>
                  <a:schemeClr val="tx1"/>
                </a:solidFill>
                <a:latin typeface="+mj-lt"/>
              </a:defRPr>
            </a:lvl1pPr>
          </a:lstStyle>
          <a:p>
            <a:pPr lvl="0"/>
            <a:r>
              <a:rPr lang="en-US"/>
              <a:t>Microsoft 365 title or event name</a:t>
            </a:r>
          </a:p>
        </p:txBody>
      </p:sp>
      <p:sp>
        <p:nvSpPr>
          <p:cNvPr id="20" name="Text Placeholder 19">
            <a:extLst>
              <a:ext uri="{FF2B5EF4-FFF2-40B4-BE49-F238E27FC236}">
                <a16:creationId xmlns:a16="http://schemas.microsoft.com/office/drawing/2014/main" id="{573BF905-FEBF-4099-86BE-722975AB2CE9}"/>
              </a:ext>
            </a:extLst>
          </p:cNvPr>
          <p:cNvSpPr>
            <a:spLocks noGrp="1"/>
          </p:cNvSpPr>
          <p:nvPr>
            <p:ph type="body" sz="quarter" idx="11" hasCustomPrompt="1"/>
          </p:nvPr>
        </p:nvSpPr>
        <p:spPr>
          <a:xfrm>
            <a:off x="135398" y="4510777"/>
            <a:ext cx="7997790" cy="283475"/>
          </a:xfrm>
        </p:spPr>
        <p:txBody>
          <a:bodyPr/>
          <a:lstStyle>
            <a:lvl1pPr>
              <a:defRPr kumimoji="0" lang="en-US" sz="1765" b="0" i="0" u="none" strike="noStrike" kern="1200" cap="none" spc="-49" normalizeH="0" baseline="0" dirty="0" smtClean="0">
                <a:ln>
                  <a:noFill/>
                </a:ln>
                <a:solidFill>
                  <a:srgbClr val="FFFFFF"/>
                </a:solidFill>
                <a:effectLst/>
                <a:uLnTx/>
                <a:uFillTx/>
                <a:latin typeface="Segoe UI Semibold"/>
                <a:ea typeface="+mn-ea"/>
                <a:cs typeface="+mn-cs"/>
              </a:defRPr>
            </a:lvl1pPr>
            <a:lvl2pPr>
              <a:defRPr kumimoji="0" lang="en-US" sz="1568" b="0" i="0" u="none" strike="noStrike" kern="1200" cap="none" spc="0" normalizeH="0" baseline="0" dirty="0">
                <a:ln>
                  <a:noFill/>
                </a:ln>
                <a:solidFill>
                  <a:srgbClr val="FFFFFF"/>
                </a:solidFill>
                <a:effectLst/>
                <a:uLnTx/>
                <a:uFillTx/>
                <a:latin typeface="Segoe UI"/>
                <a:ea typeface="+mn-ea"/>
                <a:cs typeface="+mn-cs"/>
              </a:defRPr>
            </a:lvl2pPr>
          </a:lstStyle>
          <a:p>
            <a:pPr marL="0" marR="0" lvl="0" indent="0" algn="l" defTabSz="914367" rtl="0" eaLnBrk="1" fontAlgn="auto" latinLnBrk="0" hangingPunct="1">
              <a:lnSpc>
                <a:spcPct val="114000"/>
              </a:lnSpc>
              <a:spcBef>
                <a:spcPts val="0"/>
              </a:spcBef>
              <a:spcAft>
                <a:spcPts val="0"/>
              </a:spcAft>
              <a:buClrTx/>
              <a:buSzPct val="90000"/>
              <a:buFont typeface="Wingdings" panose="05000000000000000000" pitchFamily="2" charset="2"/>
              <a:buNone/>
              <a:tabLst/>
              <a:defRPr/>
            </a:pPr>
            <a:r>
              <a:rPr lang="en-US"/>
              <a:t>Author name</a:t>
            </a:r>
          </a:p>
        </p:txBody>
      </p:sp>
      <p:sp>
        <p:nvSpPr>
          <p:cNvPr id="22" name="Content Placeholder 21">
            <a:extLst>
              <a:ext uri="{FF2B5EF4-FFF2-40B4-BE49-F238E27FC236}">
                <a16:creationId xmlns:a16="http://schemas.microsoft.com/office/drawing/2014/main" id="{5ADFC5A3-87F2-4121-AC27-C74384959B2C}"/>
              </a:ext>
            </a:extLst>
          </p:cNvPr>
          <p:cNvSpPr>
            <a:spLocks noGrp="1"/>
          </p:cNvSpPr>
          <p:nvPr>
            <p:ph sz="quarter" idx="12" hasCustomPrompt="1"/>
          </p:nvPr>
        </p:nvSpPr>
        <p:spPr>
          <a:xfrm>
            <a:off x="135047" y="4909829"/>
            <a:ext cx="7997790" cy="220481"/>
          </a:xfrm>
        </p:spPr>
        <p:txBody>
          <a:bodyPr/>
          <a:lstStyle>
            <a:lvl1pPr>
              <a:defRPr kumimoji="0" lang="en-US" sz="1765" b="0" i="0" u="none" strike="noStrike" kern="1200" cap="none" spc="-49" normalizeH="0" baseline="0" dirty="0" smtClean="0">
                <a:ln>
                  <a:noFill/>
                </a:ln>
                <a:solidFill>
                  <a:srgbClr val="FFFFFF"/>
                </a:solidFill>
                <a:effectLst/>
                <a:uLnTx/>
                <a:uFillTx/>
                <a:latin typeface="Segoe UI Semibold"/>
                <a:ea typeface="+mn-ea"/>
                <a:cs typeface="+mn-cs"/>
              </a:defRPr>
            </a:lvl1pPr>
            <a:lvl2pPr>
              <a:defRPr kumimoji="0" lang="en-US" sz="1372" b="0" i="0" u="none" strike="noStrike" kern="1200" cap="none" spc="0" normalizeH="0" baseline="0" dirty="0" smtClean="0">
                <a:ln>
                  <a:noFill/>
                </a:ln>
                <a:solidFill>
                  <a:srgbClr val="FFFFFF"/>
                </a:solidFill>
                <a:effectLst/>
                <a:uLnTx/>
                <a:uFillTx/>
                <a:latin typeface="Segoe UI"/>
                <a:ea typeface="+mn-ea"/>
                <a:cs typeface="+mn-cs"/>
              </a:defRPr>
            </a:lvl2pPr>
          </a:lstStyle>
          <a:p>
            <a:pPr marL="0" marR="0" lvl="1" indent="0" algn="l" defTabSz="914367" rtl="0" eaLnBrk="1" fontAlgn="auto" latinLnBrk="0" hangingPunct="1">
              <a:lnSpc>
                <a:spcPct val="114000"/>
              </a:lnSpc>
              <a:spcBef>
                <a:spcPts val="0"/>
              </a:spcBef>
              <a:spcAft>
                <a:spcPts val="0"/>
              </a:spcAft>
              <a:buClrTx/>
              <a:buSzPct val="90000"/>
              <a:buFont typeface="Wingdings" panose="05000000000000000000" pitchFamily="2" charset="2"/>
              <a:buNone/>
              <a:tabLst/>
              <a:defRPr/>
            </a:pPr>
            <a:r>
              <a:rPr lang="en-US"/>
              <a:t>Title</a:t>
            </a:r>
          </a:p>
        </p:txBody>
      </p:sp>
    </p:spTree>
    <p:extLst>
      <p:ext uri="{BB962C8B-B14F-4D97-AF65-F5344CB8AC3E}">
        <p14:creationId xmlns:p14="http://schemas.microsoft.com/office/powerpoint/2010/main" val="2350016379"/>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FAE1A-0071-498A-B0C2-96550A5CDE1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D29715D-55E9-4BCD-8928-89CF6DF6CD48}"/>
              </a:ext>
            </a:extLst>
          </p:cNvPr>
          <p:cNvSpPr>
            <a:spLocks noGrp="1"/>
          </p:cNvSpPr>
          <p:nvPr>
            <p:ph type="dt" sz="half" idx="10"/>
          </p:nvPr>
        </p:nvSpPr>
        <p:spPr/>
        <p:txBody>
          <a:bodyPr/>
          <a:lstStyle/>
          <a:p>
            <a:fld id="{181327CE-0F2A-4D36-A6FC-97F64A1FCD79}" type="datetimeFigureOut">
              <a:rPr lang="en-US" smtClean="0"/>
              <a:t>4/27/2021</a:t>
            </a:fld>
            <a:endParaRPr lang="en-US"/>
          </a:p>
        </p:txBody>
      </p:sp>
      <p:sp>
        <p:nvSpPr>
          <p:cNvPr id="4" name="Footer Placeholder 3">
            <a:extLst>
              <a:ext uri="{FF2B5EF4-FFF2-40B4-BE49-F238E27FC236}">
                <a16:creationId xmlns:a16="http://schemas.microsoft.com/office/drawing/2014/main" id="{9B21C9F2-C873-46BF-B70C-CE65E232658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5269EB-7DFB-40C5-BC77-91FCDF775247}"/>
              </a:ext>
            </a:extLst>
          </p:cNvPr>
          <p:cNvSpPr>
            <a:spLocks noGrp="1"/>
          </p:cNvSpPr>
          <p:nvPr>
            <p:ph type="sldNum" sz="quarter" idx="12"/>
          </p:nvPr>
        </p:nvSpPr>
        <p:spPr/>
        <p:txBody>
          <a:bodyPr/>
          <a:lstStyle/>
          <a:p>
            <a:fld id="{03504F45-4764-4474-864D-AE5FFC361BEA}" type="slidenum">
              <a:rPr lang="en-US" smtClean="0"/>
              <a:t>‹#›</a:t>
            </a:fld>
            <a:endParaRPr lang="en-US"/>
          </a:p>
        </p:txBody>
      </p:sp>
    </p:spTree>
    <p:extLst>
      <p:ext uri="{BB962C8B-B14F-4D97-AF65-F5344CB8AC3E}">
        <p14:creationId xmlns:p14="http://schemas.microsoft.com/office/powerpoint/2010/main" val="12097855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ext option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2: two columns copy heavy</a:t>
            </a:r>
          </a:p>
        </p:txBody>
      </p:sp>
      <p:sp>
        <p:nvSpPr>
          <p:cNvPr id="16" name="Text Placeholder 4">
            <a:extLst>
              <a:ext uri="{FF2B5EF4-FFF2-40B4-BE49-F238E27FC236}">
                <a16:creationId xmlns:a16="http://schemas.microsoft.com/office/drawing/2014/main" id="{99E39B6D-21AF-485C-B606-D6EA248988A6}"/>
              </a:ext>
            </a:extLst>
          </p:cNvPr>
          <p:cNvSpPr>
            <a:spLocks noGrp="1"/>
          </p:cNvSpPr>
          <p:nvPr>
            <p:ph type="body" sz="quarter" idx="13" hasCustomPrompt="1"/>
          </p:nvPr>
        </p:nvSpPr>
        <p:spPr>
          <a:xfrm>
            <a:off x="455995" y="2363623"/>
            <a:ext cx="3618381" cy="2435151"/>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17" name="Text Placeholder 4">
            <a:extLst>
              <a:ext uri="{FF2B5EF4-FFF2-40B4-BE49-F238E27FC236}">
                <a16:creationId xmlns:a16="http://schemas.microsoft.com/office/drawing/2014/main" id="{D0D85DDD-B7EA-4D73-BA98-A5ACF1DB2D33}"/>
              </a:ext>
            </a:extLst>
          </p:cNvPr>
          <p:cNvSpPr>
            <a:spLocks noGrp="1"/>
          </p:cNvSpPr>
          <p:nvPr>
            <p:ph type="body" sz="quarter" idx="14" hasCustomPrompt="1"/>
          </p:nvPr>
        </p:nvSpPr>
        <p:spPr>
          <a:xfrm>
            <a:off x="4303151" y="2363623"/>
            <a:ext cx="3618381" cy="2435151"/>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7" name="Footer Placeholder 14">
            <a:extLst>
              <a:ext uri="{FF2B5EF4-FFF2-40B4-BE49-F238E27FC236}">
                <a16:creationId xmlns:a16="http://schemas.microsoft.com/office/drawing/2014/main" id="{DB61DE79-74B8-40AA-A2F6-483C4BB58B61}"/>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1225143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7B7AD-21C7-483F-8024-C8E0814F2E90}"/>
              </a:ext>
            </a:extLst>
          </p:cNvPr>
          <p:cNvSpPr>
            <a:spLocks noGrp="1"/>
          </p:cNvSpPr>
          <p:nvPr>
            <p:ph type="title"/>
          </p:nvPr>
        </p:nvSpPr>
        <p:spPr/>
        <p:txBody>
          <a:bodyPr/>
          <a:lstStyle>
            <a:lvl1pPr algn="l" defTabSz="914462" rtl="0" eaLnBrk="1" latinLnBrk="0" hangingPunct="1">
              <a:lnSpc>
                <a:spcPct val="90000"/>
              </a:lnSpc>
              <a:spcBef>
                <a:spcPct val="0"/>
              </a:spcBef>
              <a:buNone/>
              <a:defRPr lang="en-GB" sz="4706" b="0" kern="1200" cap="none" spc="-100" baseline="0" dirty="0" smtClean="0">
                <a:ln w="3175">
                  <a:noFill/>
                </a:ln>
                <a:gradFill>
                  <a:gsLst>
                    <a:gs pos="1250">
                      <a:schemeClr val="tx1"/>
                    </a:gs>
                    <a:gs pos="100000">
                      <a:schemeClr val="tx1"/>
                    </a:gs>
                  </a:gsLst>
                  <a:lin ang="5400000" scaled="0"/>
                </a:gradFill>
                <a:effectLst/>
                <a:latin typeface="Segoe Pro Semibold" panose="020B0702040504020203" pitchFamily="34" charset="0"/>
                <a:ea typeface="+mn-ea"/>
                <a:cs typeface="Segoe UI"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07CA3D-B874-4E31-8B0F-1994911E5A2B}"/>
              </a:ext>
            </a:extLst>
          </p:cNvPr>
          <p:cNvSpPr>
            <a:spLocks noGrp="1"/>
          </p:cNvSpPr>
          <p:nvPr>
            <p:ph sz="half" idx="1"/>
          </p:nvPr>
        </p:nvSpPr>
        <p:spPr>
          <a:xfrm>
            <a:off x="838950" y="1825791"/>
            <a:ext cx="5181560" cy="205530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23ED98-9781-46EE-8028-A67D12684D25}"/>
              </a:ext>
            </a:extLst>
          </p:cNvPr>
          <p:cNvSpPr>
            <a:spLocks noGrp="1"/>
          </p:cNvSpPr>
          <p:nvPr>
            <p:ph sz="half" idx="2"/>
          </p:nvPr>
        </p:nvSpPr>
        <p:spPr>
          <a:xfrm>
            <a:off x="6169934" y="1825791"/>
            <a:ext cx="5183117" cy="205530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199347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7_Title with photo">
    <p:spTree>
      <p:nvGrpSpPr>
        <p:cNvPr id="1" name=""/>
        <p:cNvGrpSpPr/>
        <p:nvPr/>
      </p:nvGrpSpPr>
      <p:grpSpPr>
        <a:xfrm>
          <a:off x="0" y="0"/>
          <a:ext cx="0" cy="0"/>
          <a:chOff x="0" y="0"/>
          <a:chExt cx="0" cy="0"/>
        </a:xfrm>
      </p:grpSpPr>
      <p:sp>
        <p:nvSpPr>
          <p:cNvPr id="13" name="object 6"/>
          <p:cNvSpPr/>
          <p:nvPr userDrawn="1"/>
        </p:nvSpPr>
        <p:spPr>
          <a:xfrm>
            <a:off x="2645577" y="-35297"/>
            <a:ext cx="9595307" cy="6928594"/>
          </a:xfrm>
          <a:custGeom>
            <a:avLst/>
            <a:gdLst>
              <a:gd name="connsiteX0" fmla="*/ 5881593 w 7137296"/>
              <a:gd name="connsiteY0" fmla="*/ 0 h 7772399"/>
              <a:gd name="connsiteX1" fmla="*/ 1652070 w 7137296"/>
              <a:gd name="connsiteY1" fmla="*/ 0 h 7772399"/>
              <a:gd name="connsiteX2" fmla="*/ 0 w 7137296"/>
              <a:gd name="connsiteY2" fmla="*/ 7772399 h 7772399"/>
              <a:gd name="connsiteX3" fmla="*/ 7137296 w 7137296"/>
              <a:gd name="connsiteY3" fmla="*/ 7772399 h 7772399"/>
              <a:gd name="connsiteX4" fmla="*/ 5881593 w 7137296"/>
              <a:gd name="connsiteY4" fmla="*/ 0 h 7772399"/>
              <a:gd name="connsiteX0" fmla="*/ 5881593 w 7161987"/>
              <a:gd name="connsiteY0" fmla="*/ 10584 h 7782983"/>
              <a:gd name="connsiteX1" fmla="*/ 1652070 w 7161987"/>
              <a:gd name="connsiteY1" fmla="*/ 10584 h 7782983"/>
              <a:gd name="connsiteX2" fmla="*/ 0 w 7161987"/>
              <a:gd name="connsiteY2" fmla="*/ 7782983 h 7782983"/>
              <a:gd name="connsiteX3" fmla="*/ 7137296 w 7161987"/>
              <a:gd name="connsiteY3" fmla="*/ 7782983 h 7782983"/>
              <a:gd name="connsiteX4" fmla="*/ 7161987 w 7161987"/>
              <a:gd name="connsiteY4" fmla="*/ 0 h 7782983"/>
              <a:gd name="connsiteX0" fmla="*/ 5881593 w 7272743"/>
              <a:gd name="connsiteY0" fmla="*/ 10584 h 7782983"/>
              <a:gd name="connsiteX1" fmla="*/ 1652070 w 7272743"/>
              <a:gd name="connsiteY1" fmla="*/ 10584 h 7782983"/>
              <a:gd name="connsiteX2" fmla="*/ 0 w 7272743"/>
              <a:gd name="connsiteY2" fmla="*/ 7782983 h 7782983"/>
              <a:gd name="connsiteX3" fmla="*/ 7272743 w 7272743"/>
              <a:gd name="connsiteY3" fmla="*/ 7782983 h 7782983"/>
              <a:gd name="connsiteX4" fmla="*/ 7161987 w 7272743"/>
              <a:gd name="connsiteY4" fmla="*/ 0 h 7782983"/>
              <a:gd name="connsiteX0" fmla="*/ 5881593 w 7272743"/>
              <a:gd name="connsiteY0" fmla="*/ 0 h 7772399"/>
              <a:gd name="connsiteX1" fmla="*/ 1652070 w 7272743"/>
              <a:gd name="connsiteY1" fmla="*/ 0 h 7772399"/>
              <a:gd name="connsiteX2" fmla="*/ 0 w 7272743"/>
              <a:gd name="connsiteY2" fmla="*/ 7772399 h 7772399"/>
              <a:gd name="connsiteX3" fmla="*/ 7272743 w 7272743"/>
              <a:gd name="connsiteY3" fmla="*/ 7772399 h 7772399"/>
              <a:gd name="connsiteX4" fmla="*/ 7263572 w 7272743"/>
              <a:gd name="connsiteY4" fmla="*/ 14818 h 7772399"/>
              <a:gd name="connsiteX0" fmla="*/ 5881593 w 7272743"/>
              <a:gd name="connsiteY0" fmla="*/ 2117 h 7774516"/>
              <a:gd name="connsiteX1" fmla="*/ 1652070 w 7272743"/>
              <a:gd name="connsiteY1" fmla="*/ 2117 h 7774516"/>
              <a:gd name="connsiteX2" fmla="*/ 0 w 7272743"/>
              <a:gd name="connsiteY2" fmla="*/ 7774516 h 7774516"/>
              <a:gd name="connsiteX3" fmla="*/ 7272743 w 7272743"/>
              <a:gd name="connsiteY3" fmla="*/ 7774516 h 7774516"/>
              <a:gd name="connsiteX4" fmla="*/ 7263572 w 7272743"/>
              <a:gd name="connsiteY4" fmla="*/ 0 h 7774516"/>
              <a:gd name="connsiteX0" fmla="*/ 5881593 w 10776719"/>
              <a:gd name="connsiteY0" fmla="*/ 2117 h 7774516"/>
              <a:gd name="connsiteX1" fmla="*/ 1652070 w 10776719"/>
              <a:gd name="connsiteY1" fmla="*/ 2117 h 7774516"/>
              <a:gd name="connsiteX2" fmla="*/ 0 w 10776719"/>
              <a:gd name="connsiteY2" fmla="*/ 7774516 h 7774516"/>
              <a:gd name="connsiteX3" fmla="*/ 7272743 w 10776719"/>
              <a:gd name="connsiteY3" fmla="*/ 7774516 h 7774516"/>
              <a:gd name="connsiteX4" fmla="*/ 10776719 w 10776719"/>
              <a:gd name="connsiteY4" fmla="*/ 0 h 7774516"/>
              <a:gd name="connsiteX0" fmla="*/ 5881593 w 10785890"/>
              <a:gd name="connsiteY0" fmla="*/ 2117 h 7774516"/>
              <a:gd name="connsiteX1" fmla="*/ 1652070 w 10785890"/>
              <a:gd name="connsiteY1" fmla="*/ 2117 h 7774516"/>
              <a:gd name="connsiteX2" fmla="*/ 0 w 10785890"/>
              <a:gd name="connsiteY2" fmla="*/ 7774516 h 7774516"/>
              <a:gd name="connsiteX3" fmla="*/ 10785890 w 10785890"/>
              <a:gd name="connsiteY3" fmla="*/ 7763941 h 7774516"/>
              <a:gd name="connsiteX4" fmla="*/ 10776719 w 10785890"/>
              <a:gd name="connsiteY4" fmla="*/ 0 h 7774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5890" h="7774516">
                <a:moveTo>
                  <a:pt x="5881593" y="2117"/>
                </a:moveTo>
                <a:lnTo>
                  <a:pt x="1652070" y="2117"/>
                </a:lnTo>
                <a:lnTo>
                  <a:pt x="0" y="7774516"/>
                </a:lnTo>
                <a:lnTo>
                  <a:pt x="10785890" y="7763941"/>
                </a:lnTo>
                <a:cubicBezTo>
                  <a:pt x="10785890" y="5173141"/>
                  <a:pt x="10776719" y="2590800"/>
                  <a:pt x="10776719" y="0"/>
                </a:cubicBezTo>
              </a:path>
            </a:pathLst>
          </a:custGeom>
          <a:solidFill>
            <a:srgbClr val="002050"/>
          </a:solidFill>
        </p:spPr>
        <p:txBody>
          <a:bodyPr wrap="square" lIns="0" tIns="0" rIns="0" bIns="0" rtlCol="0">
            <a:noAutofit/>
          </a:bodyPr>
          <a:lstStyle/>
          <a:p>
            <a:endParaRPr sz="1765">
              <a:latin typeface="Segoe UI"/>
            </a:endParaRPr>
          </a:p>
        </p:txBody>
      </p:sp>
      <p:sp>
        <p:nvSpPr>
          <p:cNvPr id="12" name="object 6"/>
          <p:cNvSpPr/>
          <p:nvPr userDrawn="1"/>
        </p:nvSpPr>
        <p:spPr>
          <a:xfrm rot="10800000">
            <a:off x="-10428" y="-41249"/>
            <a:ext cx="11449700" cy="7056456"/>
          </a:xfrm>
          <a:custGeom>
            <a:avLst/>
            <a:gdLst>
              <a:gd name="connsiteX0" fmla="*/ 5881593 w 8345028"/>
              <a:gd name="connsiteY0" fmla="*/ 0 h 7772399"/>
              <a:gd name="connsiteX1" fmla="*/ 1652070 w 8345028"/>
              <a:gd name="connsiteY1" fmla="*/ 0 h 7772399"/>
              <a:gd name="connsiteX2" fmla="*/ 0 w 8345028"/>
              <a:gd name="connsiteY2" fmla="*/ 7772399 h 7772399"/>
              <a:gd name="connsiteX3" fmla="*/ 8345028 w 8345028"/>
              <a:gd name="connsiteY3" fmla="*/ 7772399 h 7772399"/>
              <a:gd name="connsiteX4" fmla="*/ 5881593 w 8345028"/>
              <a:gd name="connsiteY4" fmla="*/ 0 h 7772399"/>
              <a:gd name="connsiteX0" fmla="*/ 5881593 w 8353495"/>
              <a:gd name="connsiteY0" fmla="*/ 0 h 7772399"/>
              <a:gd name="connsiteX1" fmla="*/ 1652070 w 8353495"/>
              <a:gd name="connsiteY1" fmla="*/ 0 h 7772399"/>
              <a:gd name="connsiteX2" fmla="*/ 0 w 8353495"/>
              <a:gd name="connsiteY2" fmla="*/ 7772399 h 7772399"/>
              <a:gd name="connsiteX3" fmla="*/ 8345028 w 8353495"/>
              <a:gd name="connsiteY3" fmla="*/ 7772399 h 7772399"/>
              <a:gd name="connsiteX4" fmla="*/ 8353495 w 8353495"/>
              <a:gd name="connsiteY4" fmla="*/ 0 h 7772399"/>
              <a:gd name="connsiteX0" fmla="*/ 5881593 w 11371414"/>
              <a:gd name="connsiteY0" fmla="*/ 0 h 7772399"/>
              <a:gd name="connsiteX1" fmla="*/ 1652070 w 11371414"/>
              <a:gd name="connsiteY1" fmla="*/ 0 h 7772399"/>
              <a:gd name="connsiteX2" fmla="*/ 0 w 11371414"/>
              <a:gd name="connsiteY2" fmla="*/ 7772399 h 7772399"/>
              <a:gd name="connsiteX3" fmla="*/ 11371414 w 11371414"/>
              <a:gd name="connsiteY3" fmla="*/ 7761815 h 7772399"/>
              <a:gd name="connsiteX4" fmla="*/ 8353495 w 11371414"/>
              <a:gd name="connsiteY4" fmla="*/ 0 h 7772399"/>
              <a:gd name="connsiteX0" fmla="*/ 5881593 w 11390462"/>
              <a:gd name="connsiteY0" fmla="*/ 42337 h 7814736"/>
              <a:gd name="connsiteX1" fmla="*/ 1652070 w 11390462"/>
              <a:gd name="connsiteY1" fmla="*/ 42337 h 7814736"/>
              <a:gd name="connsiteX2" fmla="*/ 0 w 11390462"/>
              <a:gd name="connsiteY2" fmla="*/ 7814736 h 7814736"/>
              <a:gd name="connsiteX3" fmla="*/ 11371414 w 11390462"/>
              <a:gd name="connsiteY3" fmla="*/ 7804152 h 7814736"/>
              <a:gd name="connsiteX4" fmla="*/ 11390462 w 11390462"/>
              <a:gd name="connsiteY4" fmla="*/ 0 h 7814736"/>
              <a:gd name="connsiteX0" fmla="*/ 5881593 w 11390462"/>
              <a:gd name="connsiteY0" fmla="*/ 42337 h 7814736"/>
              <a:gd name="connsiteX1" fmla="*/ 1652070 w 11390462"/>
              <a:gd name="connsiteY1" fmla="*/ 42337 h 7814736"/>
              <a:gd name="connsiteX2" fmla="*/ 0 w 11390462"/>
              <a:gd name="connsiteY2" fmla="*/ 7814736 h 7814736"/>
              <a:gd name="connsiteX3" fmla="*/ 10175674 w 11390462"/>
              <a:gd name="connsiteY3" fmla="*/ 7814725 h 7814736"/>
              <a:gd name="connsiteX4" fmla="*/ 11390462 w 11390462"/>
              <a:gd name="connsiteY4" fmla="*/ 0 h 7814736"/>
              <a:gd name="connsiteX0" fmla="*/ 5881593 w 11390462"/>
              <a:gd name="connsiteY0" fmla="*/ 42337 h 7814736"/>
              <a:gd name="connsiteX1" fmla="*/ 1652070 w 11390462"/>
              <a:gd name="connsiteY1" fmla="*/ 42337 h 7814736"/>
              <a:gd name="connsiteX2" fmla="*/ 0 w 11390462"/>
              <a:gd name="connsiteY2" fmla="*/ 7814736 h 7814736"/>
              <a:gd name="connsiteX3" fmla="*/ 11106870 w 11390462"/>
              <a:gd name="connsiteY3" fmla="*/ 7814725 h 7814736"/>
              <a:gd name="connsiteX4" fmla="*/ 11390462 w 11390462"/>
              <a:gd name="connsiteY4" fmla="*/ 0 h 7814736"/>
              <a:gd name="connsiteX0" fmla="*/ 5881593 w 11125918"/>
              <a:gd name="connsiteY0" fmla="*/ 48 h 7772447"/>
              <a:gd name="connsiteX1" fmla="*/ 1652070 w 11125918"/>
              <a:gd name="connsiteY1" fmla="*/ 48 h 7772447"/>
              <a:gd name="connsiteX2" fmla="*/ 0 w 11125918"/>
              <a:gd name="connsiteY2" fmla="*/ 7772447 h 7772447"/>
              <a:gd name="connsiteX3" fmla="*/ 11106870 w 11125918"/>
              <a:gd name="connsiteY3" fmla="*/ 7772436 h 7772447"/>
              <a:gd name="connsiteX4" fmla="*/ 11125918 w 11125918"/>
              <a:gd name="connsiteY4" fmla="*/ 0 h 7772447"/>
              <a:gd name="connsiteX0" fmla="*/ 5881593 w 11106870"/>
              <a:gd name="connsiteY0" fmla="*/ 0 h 7772399"/>
              <a:gd name="connsiteX1" fmla="*/ 1652070 w 11106870"/>
              <a:gd name="connsiteY1" fmla="*/ 0 h 7772399"/>
              <a:gd name="connsiteX2" fmla="*/ 0 w 11106870"/>
              <a:gd name="connsiteY2" fmla="*/ 7772399 h 7772399"/>
              <a:gd name="connsiteX3" fmla="*/ 11106870 w 11106870"/>
              <a:gd name="connsiteY3" fmla="*/ 7772388 h 7772399"/>
              <a:gd name="connsiteX4" fmla="*/ 10628575 w 11106870"/>
              <a:gd name="connsiteY4" fmla="*/ 211399 h 7772399"/>
              <a:gd name="connsiteX0" fmla="*/ 5881593 w 11106870"/>
              <a:gd name="connsiteY0" fmla="*/ 48 h 7772447"/>
              <a:gd name="connsiteX1" fmla="*/ 1652070 w 11106870"/>
              <a:gd name="connsiteY1" fmla="*/ 48 h 7772447"/>
              <a:gd name="connsiteX2" fmla="*/ 0 w 11106870"/>
              <a:gd name="connsiteY2" fmla="*/ 7772447 h 7772447"/>
              <a:gd name="connsiteX3" fmla="*/ 11106870 w 11106870"/>
              <a:gd name="connsiteY3" fmla="*/ 7772436 h 7772447"/>
              <a:gd name="connsiteX4" fmla="*/ 11104755 w 11106870"/>
              <a:gd name="connsiteY4" fmla="*/ 0 h 7772447"/>
              <a:gd name="connsiteX0" fmla="*/ 5881593 w 11115337"/>
              <a:gd name="connsiteY0" fmla="*/ 0 h 7772399"/>
              <a:gd name="connsiteX1" fmla="*/ 1652070 w 11115337"/>
              <a:gd name="connsiteY1" fmla="*/ 0 h 7772399"/>
              <a:gd name="connsiteX2" fmla="*/ 0 w 11115337"/>
              <a:gd name="connsiteY2" fmla="*/ 7772399 h 7772399"/>
              <a:gd name="connsiteX3" fmla="*/ 11106870 w 11115337"/>
              <a:gd name="connsiteY3" fmla="*/ 7772388 h 7772399"/>
              <a:gd name="connsiteX4" fmla="*/ 11115337 w 11115337"/>
              <a:gd name="connsiteY4" fmla="*/ 21097 h 7772399"/>
              <a:gd name="connsiteX0" fmla="*/ 5881593 w 11115337"/>
              <a:gd name="connsiteY0" fmla="*/ 71940 h 7844339"/>
              <a:gd name="connsiteX1" fmla="*/ 1652070 w 11115337"/>
              <a:gd name="connsiteY1" fmla="*/ 71940 h 7844339"/>
              <a:gd name="connsiteX2" fmla="*/ 0 w 11115337"/>
              <a:gd name="connsiteY2" fmla="*/ 7844339 h 7844339"/>
              <a:gd name="connsiteX3" fmla="*/ 11106870 w 11115337"/>
              <a:gd name="connsiteY3" fmla="*/ 7844328 h 7844339"/>
              <a:gd name="connsiteX4" fmla="*/ 11115337 w 11115337"/>
              <a:gd name="connsiteY4" fmla="*/ 0 h 7844339"/>
              <a:gd name="connsiteX0" fmla="*/ 5881593 w 11115337"/>
              <a:gd name="connsiteY0" fmla="*/ 21193 h 7793592"/>
              <a:gd name="connsiteX1" fmla="*/ 1652070 w 11115337"/>
              <a:gd name="connsiteY1" fmla="*/ 21193 h 7793592"/>
              <a:gd name="connsiteX2" fmla="*/ 0 w 11115337"/>
              <a:gd name="connsiteY2" fmla="*/ 7793592 h 7793592"/>
              <a:gd name="connsiteX3" fmla="*/ 11106870 w 11115337"/>
              <a:gd name="connsiteY3" fmla="*/ 7793581 h 7793592"/>
              <a:gd name="connsiteX4" fmla="*/ 11115337 w 11115337"/>
              <a:gd name="connsiteY4" fmla="*/ 0 h 7793592"/>
              <a:gd name="connsiteX0" fmla="*/ 5881593 w 13011589"/>
              <a:gd name="connsiteY0" fmla="*/ 21193 h 7793592"/>
              <a:gd name="connsiteX1" fmla="*/ 1652070 w 13011589"/>
              <a:gd name="connsiteY1" fmla="*/ 21193 h 7793592"/>
              <a:gd name="connsiteX2" fmla="*/ 0 w 13011589"/>
              <a:gd name="connsiteY2" fmla="*/ 7793592 h 7793592"/>
              <a:gd name="connsiteX3" fmla="*/ 13011589 w 13011589"/>
              <a:gd name="connsiteY3" fmla="*/ 7779614 h 7793592"/>
              <a:gd name="connsiteX4" fmla="*/ 11115337 w 13011589"/>
              <a:gd name="connsiteY4" fmla="*/ 0 h 7793592"/>
              <a:gd name="connsiteX0" fmla="*/ 5881593 w 13034165"/>
              <a:gd name="connsiteY0" fmla="*/ 21193 h 7793592"/>
              <a:gd name="connsiteX1" fmla="*/ 1652070 w 13034165"/>
              <a:gd name="connsiteY1" fmla="*/ 21193 h 7793592"/>
              <a:gd name="connsiteX2" fmla="*/ 0 w 13034165"/>
              <a:gd name="connsiteY2" fmla="*/ 7793592 h 7793592"/>
              <a:gd name="connsiteX3" fmla="*/ 13011589 w 13034165"/>
              <a:gd name="connsiteY3" fmla="*/ 7779614 h 7793592"/>
              <a:gd name="connsiteX4" fmla="*/ 13034165 w 13034165"/>
              <a:gd name="connsiteY4" fmla="*/ 0 h 7793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4165" h="7793592">
                <a:moveTo>
                  <a:pt x="5881593" y="21193"/>
                </a:moveTo>
                <a:lnTo>
                  <a:pt x="1652070" y="21193"/>
                </a:lnTo>
                <a:lnTo>
                  <a:pt x="0" y="7793592"/>
                </a:lnTo>
                <a:lnTo>
                  <a:pt x="13011589" y="7779614"/>
                </a:lnTo>
                <a:cubicBezTo>
                  <a:pt x="13011589" y="5188814"/>
                  <a:pt x="13034165" y="2590800"/>
                  <a:pt x="13034165" y="0"/>
                </a:cubicBezTo>
              </a:path>
            </a:pathLst>
          </a:custGeom>
          <a:solidFill>
            <a:schemeClr val="bg1"/>
          </a:solidFill>
        </p:spPr>
        <p:txBody>
          <a:bodyPr wrap="square" lIns="0" tIns="0" rIns="0" bIns="0" rtlCol="0">
            <a:noAutofit/>
          </a:bodyPr>
          <a:lstStyle/>
          <a:p>
            <a:endParaRPr sz="1765">
              <a:latin typeface="Segoe UI"/>
            </a:endParaRPr>
          </a:p>
        </p:txBody>
      </p:sp>
      <p:pic>
        <p:nvPicPr>
          <p:cNvPr id="7" name="Picture 6" hidden="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429274" y="295740"/>
            <a:ext cx="1495011" cy="321715"/>
          </a:xfrm>
          <a:prstGeom prst="rect">
            <a:avLst/>
          </a:prstGeom>
        </p:spPr>
      </p:pic>
    </p:spTree>
    <p:extLst>
      <p:ext uri="{BB962C8B-B14F-4D97-AF65-F5344CB8AC3E}">
        <p14:creationId xmlns:p14="http://schemas.microsoft.com/office/powerpoint/2010/main" val="347823913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2045">
          <p15:clr>
            <a:srgbClr val="FBAE40"/>
          </p15:clr>
        </p15:guide>
        <p15:guide id="2" pos="5789">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2pt Slide Title ">
    <p:spTree>
      <p:nvGrpSpPr>
        <p:cNvPr id="1" name=""/>
        <p:cNvGrpSpPr/>
        <p:nvPr/>
      </p:nvGrpSpPr>
      <p:grpSpPr>
        <a:xfrm>
          <a:off x="0" y="0"/>
          <a:ext cx="0" cy="0"/>
          <a:chOff x="0" y="0"/>
          <a:chExt cx="0" cy="0"/>
        </a:xfrm>
      </p:grpSpPr>
      <p:sp>
        <p:nvSpPr>
          <p:cNvPr id="8" name="Rectangle 7"/>
          <p:cNvSpPr/>
          <p:nvPr userDrawn="1"/>
        </p:nvSpPr>
        <p:spPr>
          <a:xfrm>
            <a:off x="0" y="0"/>
            <a:ext cx="12192000" cy="822960"/>
          </a:xfrm>
          <a:prstGeom prst="rect">
            <a:avLst/>
          </a:prstGeom>
          <a:solidFill>
            <a:srgbClr val="264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hasCustomPrompt="1"/>
          </p:nvPr>
        </p:nvSpPr>
        <p:spPr>
          <a:xfrm>
            <a:off x="609600" y="0"/>
            <a:ext cx="10972800" cy="822960"/>
          </a:xfrm>
        </p:spPr>
        <p:txBody>
          <a:bodyPr>
            <a:noAutofit/>
          </a:bodyPr>
          <a:lstStyle>
            <a:lvl1pPr algn="l">
              <a:defRPr sz="4266" baseline="0">
                <a:solidFill>
                  <a:schemeClr val="bg1"/>
                </a:solidFill>
                <a:latin typeface="Segoe UI Light" panose="020B0502040204020203" pitchFamily="34" charset="0"/>
                <a:ea typeface="Segoe UI Light" panose="020B0502040204020203" pitchFamily="34" charset="0"/>
                <a:cs typeface="Segoe UI Light" panose="020B0502040204020203" pitchFamily="34" charset="0"/>
              </a:defRPr>
            </a:lvl1pPr>
          </a:lstStyle>
          <a:p>
            <a:r>
              <a:rPr lang="en-US"/>
              <a:t>32pt Slide Title</a:t>
            </a:r>
          </a:p>
        </p:txBody>
      </p:sp>
      <p:sp>
        <p:nvSpPr>
          <p:cNvPr id="9" name="Text Placeholder 4"/>
          <p:cNvSpPr>
            <a:spLocks noGrp="1"/>
          </p:cNvSpPr>
          <p:nvPr>
            <p:ph type="body" sz="quarter" idx="13"/>
          </p:nvPr>
        </p:nvSpPr>
        <p:spPr>
          <a:xfrm>
            <a:off x="609600" y="960000"/>
            <a:ext cx="10972800" cy="1992117"/>
          </a:xfrm>
          <a:prstGeom prst="rect">
            <a:avLst/>
          </a:prstGeom>
        </p:spPr>
        <p:txBody>
          <a:bodyPr/>
          <a:lstStyle>
            <a:lvl1pPr marL="609468" indent="-609468">
              <a:spcBef>
                <a:spcPts val="800"/>
              </a:spcBef>
              <a:buClr>
                <a:srgbClr val="264077"/>
              </a:buClr>
              <a:buFont typeface="Arial" pitchFamily="34" charset="0"/>
              <a:buChar char="•"/>
              <a:defRPr sz="3732" b="0">
                <a:latin typeface="Segoe UI Light" panose="020B0502040204020203" pitchFamily="34" charset="0"/>
                <a:ea typeface="Segoe UI Light" panose="020B0502040204020203" pitchFamily="34" charset="0"/>
                <a:cs typeface="Segoe UI Light" panose="020B0502040204020203" pitchFamily="34" charset="0"/>
              </a:defRPr>
            </a:lvl1pPr>
            <a:lvl2pPr marL="1066568" indent="-457101">
              <a:spcBef>
                <a:spcPts val="800"/>
              </a:spcBef>
              <a:buClr>
                <a:srgbClr val="264077"/>
              </a:buClr>
              <a:buFont typeface="Arial" pitchFamily="34" charset="0"/>
              <a:buChar char="•"/>
              <a:defRPr sz="3200" b="0">
                <a:latin typeface="Segoe UI Light" panose="020B0502040204020203" pitchFamily="34" charset="0"/>
                <a:ea typeface="Segoe UI Light" panose="020B0502040204020203" pitchFamily="34" charset="0"/>
                <a:cs typeface="Segoe UI Light" panose="020B0502040204020203" pitchFamily="34" charset="0"/>
              </a:defRPr>
            </a:lvl2pPr>
            <a:lvl3pPr marL="1676037" indent="-457101">
              <a:buClr>
                <a:srgbClr val="264077"/>
              </a:buClr>
              <a:buFont typeface="Arial" pitchFamily="34" charset="0"/>
              <a:buChar char="•"/>
              <a:defRPr sz="2666" b="0">
                <a:latin typeface="Segoe UI Light" panose="020B0502040204020203" pitchFamily="34" charset="0"/>
                <a:ea typeface="Segoe UI Light" panose="020B0502040204020203" pitchFamily="34" charset="0"/>
                <a:cs typeface="Segoe UI Light" panose="020B0502040204020203" pitchFamily="34" charset="0"/>
              </a:defRPr>
            </a:lvl3pPr>
            <a:lvl4pPr>
              <a:buClr>
                <a:srgbClr val="264077"/>
              </a:buClr>
              <a:defRPr>
                <a:latin typeface="Segoe UI" pitchFamily="34" charset="0"/>
                <a:ea typeface="Segoe UI" pitchFamily="34" charset="0"/>
                <a:cs typeface="Segoe UI" pitchFamily="34" charset="0"/>
              </a:defRPr>
            </a:lvl4pPr>
            <a:lvl5pPr>
              <a:defRPr>
                <a:latin typeface="Segoe UI" pitchFamily="34" charset="0"/>
                <a:ea typeface="Segoe UI" pitchFamily="34" charset="0"/>
                <a:cs typeface="Segoe UI" pitchFamily="34" charset="0"/>
              </a:defRPr>
            </a:lvl5pPr>
          </a:lstStyle>
          <a:p>
            <a:pPr lvl="0"/>
            <a:r>
              <a:rPr lang="en-US"/>
              <a:t>Click to edit Master text styles</a:t>
            </a:r>
          </a:p>
          <a:p>
            <a:pPr lvl="1"/>
            <a:r>
              <a:rPr lang="en-US"/>
              <a:t>Second level</a:t>
            </a:r>
          </a:p>
          <a:p>
            <a:pPr lvl="2"/>
            <a:r>
              <a:rPr lang="en-US"/>
              <a:t>Third level</a:t>
            </a:r>
          </a:p>
          <a:p>
            <a:pPr lvl="3"/>
            <a:endParaRPr lang="en-US"/>
          </a:p>
        </p:txBody>
      </p:sp>
    </p:spTree>
    <p:extLst>
      <p:ext uri="{BB962C8B-B14F-4D97-AF65-F5344CB8AC3E}">
        <p14:creationId xmlns:p14="http://schemas.microsoft.com/office/powerpoint/2010/main" val="2918869180"/>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4113C26-A8A0-4F58-A696-C6742A57B2AB}"/>
              </a:ext>
            </a:extLst>
          </p:cNvPr>
          <p:cNvSpPr>
            <a:spLocks noGrp="1"/>
          </p:cNvSpPr>
          <p:nvPr>
            <p:ph type="title" hasCustomPrompt="1"/>
          </p:nvPr>
        </p:nvSpPr>
        <p:spPr>
          <a:xfrm>
            <a:off x="406789" y="3029995"/>
            <a:ext cx="9630389" cy="1793104"/>
          </a:xfrm>
          <a:noFill/>
        </p:spPr>
        <p:txBody>
          <a:bodyPr lIns="0" tIns="0" rIns="0" bIns="182880" anchor="b" anchorCtr="0"/>
          <a:lstStyle>
            <a:lvl1pPr>
              <a:defRPr sz="4705" strike="noStrike" spc="-49" baseline="0">
                <a:solidFill>
                  <a:schemeClr val="tx2"/>
                </a:solidFill>
              </a:defRPr>
            </a:lvl1pPr>
          </a:lstStyle>
          <a:p>
            <a:r>
              <a:rPr lang="en-US"/>
              <a:t>Microsoft 365</a:t>
            </a:r>
            <a:br>
              <a:rPr lang="en-US"/>
            </a:br>
            <a:r>
              <a:rPr lang="en-US"/>
              <a:t>title or event name</a:t>
            </a:r>
          </a:p>
        </p:txBody>
      </p:sp>
      <p:pic>
        <p:nvPicPr>
          <p:cNvPr id="9" name="Picture 8">
            <a:extLst>
              <a:ext uri="{FF2B5EF4-FFF2-40B4-BE49-F238E27FC236}">
                <a16:creationId xmlns:a16="http://schemas.microsoft.com/office/drawing/2014/main" id="{B96E6BB0-6D6D-483B-96A8-7993672827D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4248" y="257318"/>
            <a:ext cx="2266311" cy="569191"/>
          </a:xfrm>
          <a:prstGeom prst="rect">
            <a:avLst/>
          </a:prstGeom>
        </p:spPr>
      </p:pic>
      <p:sp>
        <p:nvSpPr>
          <p:cNvPr id="11" name="Text Placeholder 10">
            <a:extLst>
              <a:ext uri="{FF2B5EF4-FFF2-40B4-BE49-F238E27FC236}">
                <a16:creationId xmlns:a16="http://schemas.microsoft.com/office/drawing/2014/main" id="{A85F1894-96E2-48F0-A169-FCB4C6B3E9F6}"/>
              </a:ext>
            </a:extLst>
          </p:cNvPr>
          <p:cNvSpPr>
            <a:spLocks noGrp="1"/>
          </p:cNvSpPr>
          <p:nvPr>
            <p:ph type="body" sz="quarter" idx="15" hasCustomPrompt="1"/>
          </p:nvPr>
        </p:nvSpPr>
        <p:spPr>
          <a:xfrm>
            <a:off x="464841" y="4847660"/>
            <a:ext cx="9602819" cy="745370"/>
          </a:xfrm>
        </p:spPr>
        <p:txBody>
          <a:bodyPr/>
          <a:lstStyle>
            <a:lvl1pPr>
              <a:defRPr sz="1765"/>
            </a:lvl1pPr>
            <a:lvl2pPr>
              <a:defRPr sz="1765"/>
            </a:lvl2pPr>
            <a:lvl3pPr>
              <a:defRPr sz="1372"/>
            </a:lvl3pPr>
            <a:lvl4pPr>
              <a:defRPr sz="1372"/>
            </a:lvl4pPr>
            <a:lvl5pPr>
              <a:defRPr sz="1029"/>
            </a:lvl5pPr>
          </a:lstStyle>
          <a:p>
            <a:pPr lvl="0"/>
            <a:r>
              <a:rPr lang="en-US"/>
              <a:t>Author name</a:t>
            </a:r>
          </a:p>
          <a:p>
            <a:pPr lvl="1"/>
            <a:r>
              <a:rPr lang="en-US"/>
              <a:t>Date</a:t>
            </a:r>
          </a:p>
        </p:txBody>
      </p:sp>
    </p:spTree>
    <p:extLst>
      <p:ext uri="{BB962C8B-B14F-4D97-AF65-F5344CB8AC3E}">
        <p14:creationId xmlns:p14="http://schemas.microsoft.com/office/powerpoint/2010/main" val="1221284021"/>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chemeClr val="tx1"/>
        </a:solidFill>
        <a:effectLst/>
      </p:bgPr>
    </p:bg>
    <p:spTree>
      <p:nvGrpSpPr>
        <p:cNvPr id="1" name=""/>
        <p:cNvGrpSpPr/>
        <p:nvPr/>
      </p:nvGrpSpPr>
      <p:grpSpPr>
        <a:xfrm>
          <a:off x="0" y="0"/>
          <a:ext cx="0" cy="0"/>
          <a:chOff x="0" y="0"/>
          <a:chExt cx="0" cy="0"/>
        </a:xfrm>
      </p:grpSpPr>
      <p:sp>
        <p:nvSpPr>
          <p:cNvPr id="6" name="Text Placeholder 10">
            <a:extLst>
              <a:ext uri="{FF2B5EF4-FFF2-40B4-BE49-F238E27FC236}">
                <a16:creationId xmlns:a16="http://schemas.microsoft.com/office/drawing/2014/main" id="{1D2F9142-6251-4BB1-B90A-DAFD69D51338}"/>
              </a:ext>
            </a:extLst>
          </p:cNvPr>
          <p:cNvSpPr>
            <a:spLocks noGrp="1"/>
          </p:cNvSpPr>
          <p:nvPr>
            <p:ph type="body" sz="quarter" idx="16" hasCustomPrompt="1"/>
          </p:nvPr>
        </p:nvSpPr>
        <p:spPr>
          <a:xfrm>
            <a:off x="464841" y="4847661"/>
            <a:ext cx="9609045" cy="727892"/>
          </a:xfrm>
        </p:spPr>
        <p:txBody>
          <a:bodyPr/>
          <a:lstStyle>
            <a:lvl1pPr>
              <a:defRPr sz="1765">
                <a:solidFill>
                  <a:schemeClr val="bg1"/>
                </a:solidFill>
              </a:defRPr>
            </a:lvl1pPr>
            <a:lvl2pPr>
              <a:defRPr sz="1765">
                <a:solidFill>
                  <a:schemeClr val="bg1"/>
                </a:solidFill>
              </a:defRPr>
            </a:lvl2pPr>
            <a:lvl3pPr>
              <a:defRPr sz="1372"/>
            </a:lvl3pPr>
            <a:lvl4pPr>
              <a:defRPr sz="1372"/>
            </a:lvl4pPr>
            <a:lvl5pPr>
              <a:defRPr sz="1029"/>
            </a:lvl5pPr>
          </a:lstStyle>
          <a:p>
            <a:pPr lvl="0"/>
            <a:r>
              <a:rPr lang="en-US"/>
              <a:t>Author name</a:t>
            </a:r>
          </a:p>
          <a:p>
            <a:pPr lvl="1"/>
            <a:r>
              <a:rPr lang="en-US"/>
              <a:t>Date</a:t>
            </a:r>
          </a:p>
        </p:txBody>
      </p:sp>
      <p:pic>
        <p:nvPicPr>
          <p:cNvPr id="7" name="Picture 6">
            <a:extLst>
              <a:ext uri="{FF2B5EF4-FFF2-40B4-BE49-F238E27FC236}">
                <a16:creationId xmlns:a16="http://schemas.microsoft.com/office/drawing/2014/main" id="{B91B10E9-B345-4651-9C8F-A65540E0D2F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4248" y="257170"/>
            <a:ext cx="2266311" cy="569191"/>
          </a:xfrm>
          <a:prstGeom prst="rect">
            <a:avLst/>
          </a:prstGeom>
        </p:spPr>
      </p:pic>
      <p:sp>
        <p:nvSpPr>
          <p:cNvPr id="9" name="Title 1">
            <a:extLst>
              <a:ext uri="{FF2B5EF4-FFF2-40B4-BE49-F238E27FC236}">
                <a16:creationId xmlns:a16="http://schemas.microsoft.com/office/drawing/2014/main" id="{5AABBF63-5EE7-4625-A83E-A11472950806}"/>
              </a:ext>
            </a:extLst>
          </p:cNvPr>
          <p:cNvSpPr>
            <a:spLocks noGrp="1"/>
          </p:cNvSpPr>
          <p:nvPr>
            <p:ph type="title" hasCustomPrompt="1"/>
          </p:nvPr>
        </p:nvSpPr>
        <p:spPr>
          <a:xfrm>
            <a:off x="407391" y="3029995"/>
            <a:ext cx="9630389" cy="1793104"/>
          </a:xfrm>
          <a:noFill/>
        </p:spPr>
        <p:txBody>
          <a:bodyPr lIns="0" tIns="0" rIns="0" bIns="182880" anchor="b" anchorCtr="0"/>
          <a:lstStyle>
            <a:lvl1pPr>
              <a:defRPr sz="4705" strike="noStrike" spc="-49" baseline="0">
                <a:solidFill>
                  <a:schemeClr val="accent5"/>
                </a:solidFill>
              </a:defRPr>
            </a:lvl1pPr>
          </a:lstStyle>
          <a:p>
            <a:r>
              <a:rPr lang="en-US"/>
              <a:t>Microsoft 365</a:t>
            </a:r>
            <a:br>
              <a:rPr lang="en-US"/>
            </a:br>
            <a:r>
              <a:rPr lang="en-US"/>
              <a:t>title or event name</a:t>
            </a:r>
          </a:p>
        </p:txBody>
      </p:sp>
    </p:spTree>
    <p:extLst>
      <p:ext uri="{BB962C8B-B14F-4D97-AF65-F5344CB8AC3E}">
        <p14:creationId xmlns:p14="http://schemas.microsoft.com/office/powerpoint/2010/main" val="2377500033"/>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3 ">
    <p:bg>
      <p:bgPr>
        <a:solidFill>
          <a:schemeClr val="accent2"/>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15F38AD-64EA-4B26-B7D3-C2F05493206B}"/>
              </a:ext>
            </a:extLst>
          </p:cNvPr>
          <p:cNvPicPr>
            <a:picLocks noChangeAspect="1"/>
          </p:cNvPicPr>
          <p:nvPr userDrawn="1"/>
        </p:nvPicPr>
        <p:blipFill>
          <a:blip r:embed="rId2"/>
          <a:stretch>
            <a:fillRect/>
          </a:stretch>
        </p:blipFill>
        <p:spPr>
          <a:xfrm>
            <a:off x="0" y="0"/>
            <a:ext cx="12192000" cy="6857997"/>
          </a:xfrm>
          <a:prstGeom prst="rect">
            <a:avLst/>
          </a:prstGeom>
        </p:spPr>
      </p:pic>
      <p:sp>
        <p:nvSpPr>
          <p:cNvPr id="3" name="Rectangle 2">
            <a:extLst>
              <a:ext uri="{FF2B5EF4-FFF2-40B4-BE49-F238E27FC236}">
                <a16:creationId xmlns:a16="http://schemas.microsoft.com/office/drawing/2014/main" id="{F0191069-9A1B-4D96-B56B-775F6023B787}"/>
              </a:ext>
            </a:extLst>
          </p:cNvPr>
          <p:cNvSpPr/>
          <p:nvPr userDrawn="1"/>
        </p:nvSpPr>
        <p:spPr bwMode="auto">
          <a:xfrm>
            <a:off x="0" y="0"/>
            <a:ext cx="12192000" cy="6858000"/>
          </a:xfrm>
          <a:prstGeom prst="rect">
            <a:avLst/>
          </a:prstGeom>
          <a:gradFill>
            <a:gsLst>
              <a:gs pos="0">
                <a:srgbClr val="000000">
                  <a:alpha val="15000"/>
                </a:srgbClr>
              </a:gs>
              <a:gs pos="100000">
                <a:srgbClr val="1A1A1A">
                  <a:alpha val="0"/>
                </a:srgbClr>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pic>
        <p:nvPicPr>
          <p:cNvPr id="13" name="Picture 12">
            <a:extLst>
              <a:ext uri="{FF2B5EF4-FFF2-40B4-BE49-F238E27FC236}">
                <a16:creationId xmlns:a16="http://schemas.microsoft.com/office/drawing/2014/main" id="{BA784868-C8AF-4D99-9BD8-43CBB496184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4248" y="257170"/>
            <a:ext cx="2266311" cy="569191"/>
          </a:xfrm>
          <a:prstGeom prst="rect">
            <a:avLst/>
          </a:prstGeom>
        </p:spPr>
      </p:pic>
      <p:sp>
        <p:nvSpPr>
          <p:cNvPr id="15" name="Text Placeholder 10">
            <a:extLst>
              <a:ext uri="{FF2B5EF4-FFF2-40B4-BE49-F238E27FC236}">
                <a16:creationId xmlns:a16="http://schemas.microsoft.com/office/drawing/2014/main" id="{718C12CA-FF1E-41F6-84F9-03ED0B84EF2E}"/>
              </a:ext>
            </a:extLst>
          </p:cNvPr>
          <p:cNvSpPr>
            <a:spLocks noGrp="1"/>
          </p:cNvSpPr>
          <p:nvPr>
            <p:ph type="body" sz="quarter" idx="15" hasCustomPrompt="1"/>
          </p:nvPr>
        </p:nvSpPr>
        <p:spPr>
          <a:xfrm>
            <a:off x="464841" y="4847661"/>
            <a:ext cx="9602819" cy="727892"/>
          </a:xfrm>
        </p:spPr>
        <p:txBody>
          <a:bodyPr/>
          <a:lstStyle>
            <a:lvl1pPr>
              <a:defRPr sz="1765">
                <a:solidFill>
                  <a:schemeClr val="bg1"/>
                </a:solidFill>
              </a:defRPr>
            </a:lvl1pPr>
            <a:lvl2pPr>
              <a:defRPr sz="1765">
                <a:solidFill>
                  <a:schemeClr val="bg1"/>
                </a:solidFill>
              </a:defRPr>
            </a:lvl2pPr>
            <a:lvl3pPr>
              <a:defRPr sz="1372"/>
            </a:lvl3pPr>
            <a:lvl4pPr>
              <a:defRPr sz="1372"/>
            </a:lvl4pPr>
            <a:lvl5pPr>
              <a:defRPr sz="1029"/>
            </a:lvl5pPr>
          </a:lstStyle>
          <a:p>
            <a:pPr lvl="0"/>
            <a:r>
              <a:rPr lang="en-US"/>
              <a:t>Author name</a:t>
            </a:r>
          </a:p>
          <a:p>
            <a:pPr lvl="1"/>
            <a:r>
              <a:rPr lang="en-US"/>
              <a:t>Date</a:t>
            </a:r>
          </a:p>
        </p:txBody>
      </p:sp>
      <p:sp>
        <p:nvSpPr>
          <p:cNvPr id="16" name="Title 1">
            <a:extLst>
              <a:ext uri="{FF2B5EF4-FFF2-40B4-BE49-F238E27FC236}">
                <a16:creationId xmlns:a16="http://schemas.microsoft.com/office/drawing/2014/main" id="{06A627AC-F0E8-4823-99FD-AD035C641C37}"/>
              </a:ext>
            </a:extLst>
          </p:cNvPr>
          <p:cNvSpPr>
            <a:spLocks noGrp="1"/>
          </p:cNvSpPr>
          <p:nvPr>
            <p:ph type="title" hasCustomPrompt="1"/>
          </p:nvPr>
        </p:nvSpPr>
        <p:spPr>
          <a:xfrm>
            <a:off x="407391" y="3029995"/>
            <a:ext cx="9660269" cy="1793104"/>
          </a:xfrm>
          <a:noFill/>
        </p:spPr>
        <p:txBody>
          <a:bodyPr lIns="0" tIns="0" rIns="0" bIns="182880" anchor="b" anchorCtr="0"/>
          <a:lstStyle>
            <a:lvl1pPr>
              <a:defRPr sz="4705" strike="noStrike" spc="-49" baseline="0">
                <a:solidFill>
                  <a:schemeClr val="bg1"/>
                </a:solidFill>
              </a:defRPr>
            </a:lvl1pPr>
          </a:lstStyle>
          <a:p>
            <a:r>
              <a:rPr lang="en-US"/>
              <a:t>Microsoft 365</a:t>
            </a:r>
            <a:br>
              <a:rPr lang="en-US"/>
            </a:br>
            <a:r>
              <a:rPr lang="en-US"/>
              <a:t>title or event name</a:t>
            </a:r>
          </a:p>
        </p:txBody>
      </p:sp>
    </p:spTree>
    <p:extLst>
      <p:ext uri="{BB962C8B-B14F-4D97-AF65-F5344CB8AC3E}">
        <p14:creationId xmlns:p14="http://schemas.microsoft.com/office/powerpoint/2010/main" val="476829910"/>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4">
    <p:bg>
      <p:bgPr>
        <a:solidFill>
          <a:schemeClr val="bg2"/>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35E9C6E-449A-4817-85CC-F95B5FE42256}"/>
              </a:ext>
            </a:extLst>
          </p:cNvPr>
          <p:cNvSpPr>
            <a:spLocks noGrp="1"/>
          </p:cNvSpPr>
          <p:nvPr>
            <p:ph type="pic" sz="quarter" idx="16" hasCustomPrompt="1"/>
          </p:nvPr>
        </p:nvSpPr>
        <p:spPr>
          <a:xfrm>
            <a:off x="4079045" y="0"/>
            <a:ext cx="8112955" cy="6858000"/>
          </a:xfrm>
          <a:blipFill>
            <a:blip r:embed="rId2"/>
            <a:stretch>
              <a:fillRect/>
            </a:stretch>
          </a:blipFill>
        </p:spPr>
        <p:txBody>
          <a:bodyPr anchor="ctr" anchorCtr="0">
            <a:noAutofit/>
          </a:bodyPr>
          <a:lstStyle>
            <a:lvl1pPr algn="ctr">
              <a:defRPr/>
            </a:lvl1pPr>
          </a:lstStyle>
          <a:p>
            <a:r>
              <a:rPr lang="en-US"/>
              <a:t>Place Image Here</a:t>
            </a:r>
          </a:p>
        </p:txBody>
      </p:sp>
      <p:pic>
        <p:nvPicPr>
          <p:cNvPr id="4" name="Picture 3">
            <a:extLst>
              <a:ext uri="{FF2B5EF4-FFF2-40B4-BE49-F238E27FC236}">
                <a16:creationId xmlns:a16="http://schemas.microsoft.com/office/drawing/2014/main" id="{E2474019-F28F-4D82-8526-2A17246A9B6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4248" y="257318"/>
            <a:ext cx="2266311" cy="569191"/>
          </a:xfrm>
          <a:prstGeom prst="rect">
            <a:avLst/>
          </a:prstGeom>
        </p:spPr>
      </p:pic>
      <p:sp>
        <p:nvSpPr>
          <p:cNvPr id="5" name="Title 1">
            <a:extLst>
              <a:ext uri="{FF2B5EF4-FFF2-40B4-BE49-F238E27FC236}">
                <a16:creationId xmlns:a16="http://schemas.microsoft.com/office/drawing/2014/main" id="{839DF1C3-5AEF-45F6-B7A9-64EF29BBFA53}"/>
              </a:ext>
            </a:extLst>
          </p:cNvPr>
          <p:cNvSpPr>
            <a:spLocks noGrp="1"/>
          </p:cNvSpPr>
          <p:nvPr>
            <p:ph type="title" hasCustomPrompt="1"/>
          </p:nvPr>
        </p:nvSpPr>
        <p:spPr>
          <a:xfrm>
            <a:off x="425319" y="941692"/>
            <a:ext cx="3235580" cy="2097190"/>
          </a:xfrm>
          <a:noFill/>
        </p:spPr>
        <p:txBody>
          <a:bodyPr lIns="0" tIns="0" rIns="0" bIns="182880" anchor="b" anchorCtr="0"/>
          <a:lstStyle>
            <a:lvl1pPr>
              <a:defRPr sz="3137" strike="noStrike" spc="-49" baseline="0">
                <a:solidFill>
                  <a:schemeClr val="tx2"/>
                </a:solidFill>
              </a:defRPr>
            </a:lvl1pPr>
          </a:lstStyle>
          <a:p>
            <a:r>
              <a:rPr lang="en-US"/>
              <a:t>Microsoft 365</a:t>
            </a:r>
            <a:br>
              <a:rPr lang="en-US"/>
            </a:br>
            <a:r>
              <a:rPr lang="en-US"/>
              <a:t>title or event name</a:t>
            </a:r>
          </a:p>
        </p:txBody>
      </p:sp>
      <p:sp>
        <p:nvSpPr>
          <p:cNvPr id="6" name="Text Placeholder 10">
            <a:extLst>
              <a:ext uri="{FF2B5EF4-FFF2-40B4-BE49-F238E27FC236}">
                <a16:creationId xmlns:a16="http://schemas.microsoft.com/office/drawing/2014/main" id="{1CBD56B1-C0C9-4444-88C4-D838CFE41F0B}"/>
              </a:ext>
            </a:extLst>
          </p:cNvPr>
          <p:cNvSpPr>
            <a:spLocks noGrp="1"/>
          </p:cNvSpPr>
          <p:nvPr>
            <p:ph type="body" sz="quarter" idx="15" hasCustomPrompt="1"/>
          </p:nvPr>
        </p:nvSpPr>
        <p:spPr>
          <a:xfrm>
            <a:off x="464841" y="3038882"/>
            <a:ext cx="3208011" cy="727892"/>
          </a:xfrm>
        </p:spPr>
        <p:txBody>
          <a:bodyPr/>
          <a:lstStyle>
            <a:lvl1pPr>
              <a:defRPr sz="1765"/>
            </a:lvl1pPr>
            <a:lvl2pPr>
              <a:defRPr sz="1765"/>
            </a:lvl2pPr>
            <a:lvl3pPr>
              <a:defRPr sz="1372"/>
            </a:lvl3pPr>
            <a:lvl4pPr>
              <a:defRPr sz="1372"/>
            </a:lvl4pPr>
            <a:lvl5pPr>
              <a:defRPr sz="1029"/>
            </a:lvl5pPr>
          </a:lstStyle>
          <a:p>
            <a:pPr lvl="0"/>
            <a:r>
              <a:rPr lang="en-US"/>
              <a:t>Author name</a:t>
            </a:r>
          </a:p>
          <a:p>
            <a:pPr lvl="1"/>
            <a:r>
              <a:rPr lang="en-US"/>
              <a:t>Date</a:t>
            </a:r>
          </a:p>
        </p:txBody>
      </p:sp>
    </p:spTree>
    <p:extLst>
      <p:ext uri="{BB962C8B-B14F-4D97-AF65-F5344CB8AC3E}">
        <p14:creationId xmlns:p14="http://schemas.microsoft.com/office/powerpoint/2010/main" val="2176987514"/>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5">
    <p:bg>
      <p:bgPr>
        <a:solidFill>
          <a:schemeClr val="bg2"/>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024A379D-BCE5-4A42-8A2B-EABC40EF5275}"/>
              </a:ext>
            </a:extLst>
          </p:cNvPr>
          <p:cNvSpPr>
            <a:spLocks noGrp="1"/>
          </p:cNvSpPr>
          <p:nvPr>
            <p:ph type="pic" sz="quarter" idx="16" hasCustomPrompt="1"/>
          </p:nvPr>
        </p:nvSpPr>
        <p:spPr>
          <a:xfrm>
            <a:off x="4091494" y="445299"/>
            <a:ext cx="7672572" cy="5967539"/>
          </a:xfrm>
          <a:custGeom>
            <a:avLst/>
            <a:gdLst>
              <a:gd name="connsiteX0" fmla="*/ 4336944 w 7826423"/>
              <a:gd name="connsiteY0" fmla="*/ 0 h 6086337"/>
              <a:gd name="connsiteX1" fmla="*/ 7826423 w 7826423"/>
              <a:gd name="connsiteY1" fmla="*/ 0 h 6086337"/>
              <a:gd name="connsiteX2" fmla="*/ 7826423 w 7826423"/>
              <a:gd name="connsiteY2" fmla="*/ 3146741 h 6086337"/>
              <a:gd name="connsiteX3" fmla="*/ 7826422 w 7826423"/>
              <a:gd name="connsiteY3" fmla="*/ 3146741 h 6086337"/>
              <a:gd name="connsiteX4" fmla="*/ 7826422 w 7826423"/>
              <a:gd name="connsiteY4" fmla="*/ 3617978 h 6086337"/>
              <a:gd name="connsiteX5" fmla="*/ 7826422 w 7826423"/>
              <a:gd name="connsiteY5" fmla="*/ 4055368 h 6086337"/>
              <a:gd name="connsiteX6" fmla="*/ 7826422 w 7826423"/>
              <a:gd name="connsiteY6" fmla="*/ 6086337 h 6086337"/>
              <a:gd name="connsiteX7" fmla="*/ 1795149 w 7826423"/>
              <a:gd name="connsiteY7" fmla="*/ 6086337 h 6086337"/>
              <a:gd name="connsiteX8" fmla="*/ 1795149 w 7826423"/>
              <a:gd name="connsiteY8" fmla="*/ 4055924 h 6086337"/>
              <a:gd name="connsiteX9" fmla="*/ 0 w 7826423"/>
              <a:gd name="connsiteY9" fmla="*/ 4055924 h 6086337"/>
              <a:gd name="connsiteX10" fmla="*/ 0 w 7826423"/>
              <a:gd name="connsiteY10" fmla="*/ 2030915 h 6086337"/>
              <a:gd name="connsiteX11" fmla="*/ 4336944 w 7826423"/>
              <a:gd name="connsiteY11" fmla="*/ 2030915 h 6086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26423" h="6086337">
                <a:moveTo>
                  <a:pt x="4336944" y="0"/>
                </a:moveTo>
                <a:lnTo>
                  <a:pt x="7826423" y="0"/>
                </a:lnTo>
                <a:lnTo>
                  <a:pt x="7826423" y="3146741"/>
                </a:lnTo>
                <a:lnTo>
                  <a:pt x="7826422" y="3146741"/>
                </a:lnTo>
                <a:lnTo>
                  <a:pt x="7826422" y="3617978"/>
                </a:lnTo>
                <a:lnTo>
                  <a:pt x="7826422" y="4055368"/>
                </a:lnTo>
                <a:lnTo>
                  <a:pt x="7826422" y="6086337"/>
                </a:lnTo>
                <a:lnTo>
                  <a:pt x="1795149" y="6086337"/>
                </a:lnTo>
                <a:lnTo>
                  <a:pt x="1795149" y="4055924"/>
                </a:lnTo>
                <a:lnTo>
                  <a:pt x="0" y="4055924"/>
                </a:lnTo>
                <a:lnTo>
                  <a:pt x="0" y="2030915"/>
                </a:lnTo>
                <a:lnTo>
                  <a:pt x="4336944" y="2030915"/>
                </a:lnTo>
                <a:close/>
              </a:path>
            </a:pathLst>
          </a:custGeom>
          <a:blipFill>
            <a:blip r:embed="rId2"/>
            <a:stretch>
              <a:fillRect/>
            </a:stretch>
          </a:blipFill>
        </p:spPr>
        <p:txBody>
          <a:bodyPr wrap="square" anchor="ctr" anchorCtr="0">
            <a:noAutofit/>
          </a:bodyPr>
          <a:lstStyle>
            <a:lvl1pPr algn="ctr">
              <a:defRPr>
                <a:solidFill>
                  <a:schemeClr val="bg1"/>
                </a:solidFill>
              </a:defRPr>
            </a:lvl1pPr>
          </a:lstStyle>
          <a:p>
            <a:r>
              <a:rPr lang="en-US"/>
              <a:t>Change image by clicking on “insert” picture</a:t>
            </a:r>
          </a:p>
        </p:txBody>
      </p:sp>
      <p:pic>
        <p:nvPicPr>
          <p:cNvPr id="4" name="Picture 3">
            <a:extLst>
              <a:ext uri="{FF2B5EF4-FFF2-40B4-BE49-F238E27FC236}">
                <a16:creationId xmlns:a16="http://schemas.microsoft.com/office/drawing/2014/main" id="{E2474019-F28F-4D82-8526-2A17246A9B6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4248" y="257318"/>
            <a:ext cx="2266311" cy="569191"/>
          </a:xfrm>
          <a:prstGeom prst="rect">
            <a:avLst/>
          </a:prstGeom>
        </p:spPr>
      </p:pic>
      <p:sp>
        <p:nvSpPr>
          <p:cNvPr id="5" name="Title 1">
            <a:extLst>
              <a:ext uri="{FF2B5EF4-FFF2-40B4-BE49-F238E27FC236}">
                <a16:creationId xmlns:a16="http://schemas.microsoft.com/office/drawing/2014/main" id="{839DF1C3-5AEF-45F6-B7A9-64EF29BBFA53}"/>
              </a:ext>
            </a:extLst>
          </p:cNvPr>
          <p:cNvSpPr>
            <a:spLocks noGrp="1"/>
          </p:cNvSpPr>
          <p:nvPr>
            <p:ph type="title" hasCustomPrompt="1"/>
          </p:nvPr>
        </p:nvSpPr>
        <p:spPr>
          <a:xfrm>
            <a:off x="425319" y="941692"/>
            <a:ext cx="3235580" cy="2097190"/>
          </a:xfrm>
          <a:noFill/>
        </p:spPr>
        <p:txBody>
          <a:bodyPr lIns="0" tIns="0" rIns="0" bIns="182880" anchor="b" anchorCtr="0"/>
          <a:lstStyle>
            <a:lvl1pPr>
              <a:defRPr sz="3137" strike="noStrike" spc="-49" baseline="0">
                <a:solidFill>
                  <a:schemeClr val="tx2"/>
                </a:solidFill>
              </a:defRPr>
            </a:lvl1pPr>
          </a:lstStyle>
          <a:p>
            <a:r>
              <a:rPr lang="en-US"/>
              <a:t>Microsoft 365</a:t>
            </a:r>
            <a:br>
              <a:rPr lang="en-US"/>
            </a:br>
            <a:r>
              <a:rPr lang="en-US"/>
              <a:t>title or event name</a:t>
            </a:r>
          </a:p>
        </p:txBody>
      </p:sp>
      <p:sp>
        <p:nvSpPr>
          <p:cNvPr id="6" name="Text Placeholder 10">
            <a:extLst>
              <a:ext uri="{FF2B5EF4-FFF2-40B4-BE49-F238E27FC236}">
                <a16:creationId xmlns:a16="http://schemas.microsoft.com/office/drawing/2014/main" id="{1CBD56B1-C0C9-4444-88C4-D838CFE41F0B}"/>
              </a:ext>
            </a:extLst>
          </p:cNvPr>
          <p:cNvSpPr>
            <a:spLocks noGrp="1"/>
          </p:cNvSpPr>
          <p:nvPr>
            <p:ph type="body" sz="quarter" idx="15" hasCustomPrompt="1"/>
          </p:nvPr>
        </p:nvSpPr>
        <p:spPr>
          <a:xfrm>
            <a:off x="464841" y="3038882"/>
            <a:ext cx="3208011" cy="727892"/>
          </a:xfrm>
        </p:spPr>
        <p:txBody>
          <a:bodyPr/>
          <a:lstStyle>
            <a:lvl1pPr>
              <a:defRPr sz="1765"/>
            </a:lvl1pPr>
            <a:lvl2pPr>
              <a:defRPr sz="1765"/>
            </a:lvl2pPr>
            <a:lvl3pPr>
              <a:defRPr sz="1372"/>
            </a:lvl3pPr>
            <a:lvl4pPr>
              <a:defRPr sz="1372"/>
            </a:lvl4pPr>
            <a:lvl5pPr>
              <a:defRPr sz="1029"/>
            </a:lvl5pPr>
          </a:lstStyle>
          <a:p>
            <a:pPr lvl="0"/>
            <a:r>
              <a:rPr lang="en-US"/>
              <a:t>Author name</a:t>
            </a:r>
          </a:p>
          <a:p>
            <a:pPr lvl="1"/>
            <a:r>
              <a:rPr lang="en-US"/>
              <a:t>Date</a:t>
            </a:r>
          </a:p>
        </p:txBody>
      </p:sp>
    </p:spTree>
    <p:extLst>
      <p:ext uri="{BB962C8B-B14F-4D97-AF65-F5344CB8AC3E}">
        <p14:creationId xmlns:p14="http://schemas.microsoft.com/office/powerpoint/2010/main" val="496960708"/>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1168943"/>
            <a:ext cx="3618381" cy="899665"/>
          </a:xfrm>
        </p:spPr>
        <p:txBody>
          <a:bodyPr lIns="0" tIns="0" rIns="0" bIns="0"/>
          <a:lstStyle>
            <a:lvl1pPr>
              <a:defRPr sz="1765" spc="0" baseline="0">
                <a:solidFill>
                  <a:schemeClr val="tx1"/>
                </a:solidFill>
              </a:defRPr>
            </a:lvl1pPr>
          </a:lstStyle>
          <a:p>
            <a:r>
              <a:rPr lang="en-US"/>
              <a:t>Contents</a:t>
            </a:r>
          </a:p>
        </p:txBody>
      </p:sp>
      <p:sp>
        <p:nvSpPr>
          <p:cNvPr id="4" name="Text Placeholder 3"/>
          <p:cNvSpPr>
            <a:spLocks noGrp="1"/>
          </p:cNvSpPr>
          <p:nvPr>
            <p:ph type="body" sz="quarter" idx="10" hasCustomPrompt="1"/>
          </p:nvPr>
        </p:nvSpPr>
        <p:spPr>
          <a:xfrm>
            <a:off x="6229843" y="1168943"/>
            <a:ext cx="3837818" cy="3786998"/>
          </a:xfrm>
        </p:spPr>
        <p:txBody>
          <a:bodyPr wrap="square" lIns="0" tIns="0" rIns="0" bIns="0">
            <a:noAutofit/>
          </a:bodyPr>
          <a:lstStyle>
            <a:lvl1pPr marL="0" indent="0" defTabSz="507330">
              <a:spcAft>
                <a:spcPts val="490"/>
              </a:spcAft>
              <a:buNone/>
              <a:defRPr sz="1765" spc="0" baseline="0">
                <a:solidFill>
                  <a:schemeClr val="tx2"/>
                </a:solidFill>
              </a:defRPr>
            </a:lvl1pPr>
            <a:lvl2pPr marL="224097" indent="0">
              <a:buNone/>
              <a:defRPr sz="1765"/>
            </a:lvl2pPr>
            <a:lvl3pPr marL="448193" indent="0">
              <a:buNone/>
              <a:defRPr sz="1765"/>
            </a:lvl3pPr>
            <a:lvl4pPr marL="672290" indent="0">
              <a:buNone/>
              <a:defRPr sz="1765"/>
            </a:lvl4pPr>
            <a:lvl5pPr marL="896386" indent="0">
              <a:buNone/>
              <a:defRPr sz="1765"/>
            </a:lvl5pPr>
          </a:lstStyle>
          <a:p>
            <a:pPr lvl="0"/>
            <a:r>
              <a:rPr lang="en-US"/>
              <a:t>##	Section Title</a:t>
            </a:r>
          </a:p>
        </p:txBody>
      </p:sp>
      <p:sp>
        <p:nvSpPr>
          <p:cNvPr id="5" name="Footer Placeholder 14">
            <a:extLst>
              <a:ext uri="{FF2B5EF4-FFF2-40B4-BE49-F238E27FC236}">
                <a16:creationId xmlns:a16="http://schemas.microsoft.com/office/drawing/2014/main" id="{FD6D9E34-4CC8-4DC0-9040-97073FD7472C}"/>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5720770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Heading Segoe UI </a:t>
            </a:r>
            <a:r>
              <a:rPr lang="en-US" err="1"/>
              <a:t>Semibold</a:t>
            </a:r>
            <a:r>
              <a:rPr lang="en-US"/>
              <a:t> 28/32</a:t>
            </a:r>
          </a:p>
        </p:txBody>
      </p:sp>
      <p:sp>
        <p:nvSpPr>
          <p:cNvPr id="4" name="Text Placeholder 3"/>
          <p:cNvSpPr>
            <a:spLocks noGrp="1"/>
          </p:cNvSpPr>
          <p:nvPr>
            <p:ph type="body" sz="quarter" idx="10" hasCustomPrompt="1"/>
          </p:nvPr>
        </p:nvSpPr>
        <p:spPr>
          <a:xfrm>
            <a:off x="455995" y="1922802"/>
            <a:ext cx="11306469" cy="603538"/>
          </a:xfrm>
        </p:spPr>
        <p:txBody>
          <a:bodyPr wrap="square" lIns="0" tIns="0" rIns="0" bIns="0">
            <a:spAutoFit/>
          </a:bodyPr>
          <a:lstStyle>
            <a:lvl1pPr marL="0" indent="0">
              <a:lnSpc>
                <a:spcPts val="2353"/>
              </a:lnSpc>
              <a:buNone/>
              <a:defRPr sz="1961" b="0" i="0" spc="0">
                <a:solidFill>
                  <a:schemeClr val="tx1"/>
                </a:solidFill>
                <a:latin typeface="+mj-lt"/>
              </a:defRPr>
            </a:lvl1pPr>
            <a:lvl2pPr marL="0" indent="0">
              <a:lnSpc>
                <a:spcPts val="2353"/>
              </a:lnSpc>
              <a:buNone/>
              <a:defRPr spc="0"/>
            </a:lvl2pPr>
            <a:lvl3pPr marL="448193" indent="0">
              <a:buNone/>
              <a:defRPr/>
            </a:lvl3pPr>
            <a:lvl4pPr marL="672290" indent="0">
              <a:buNone/>
              <a:defRPr/>
            </a:lvl4pPr>
            <a:lvl5pPr marL="896386" indent="0">
              <a:buNone/>
              <a:defRPr/>
            </a:lvl5pPr>
          </a:lstStyle>
          <a:p>
            <a:pPr lvl="0"/>
            <a:r>
              <a:rPr lang="en-US"/>
              <a:t>Large: subhead Segoe UI </a:t>
            </a:r>
            <a:r>
              <a:rPr lang="en-US" err="1"/>
              <a:t>Semibold</a:t>
            </a:r>
            <a:r>
              <a:rPr lang="en-US"/>
              <a:t> 20/24</a:t>
            </a:r>
          </a:p>
          <a:p>
            <a:pPr lvl="1"/>
            <a:r>
              <a:rPr lang="en-US"/>
              <a:t>Large: subhead Segoe UI Regular 20/24</a:t>
            </a:r>
          </a:p>
        </p:txBody>
      </p:sp>
      <p:sp>
        <p:nvSpPr>
          <p:cNvPr id="5" name="Text Placeholder 4"/>
          <p:cNvSpPr>
            <a:spLocks noGrp="1"/>
          </p:cNvSpPr>
          <p:nvPr>
            <p:ph type="body" sz="quarter" idx="11" hasCustomPrompt="1"/>
          </p:nvPr>
        </p:nvSpPr>
        <p:spPr>
          <a:xfrm>
            <a:off x="455995" y="3151388"/>
            <a:ext cx="11306469" cy="443839"/>
          </a:xfrm>
        </p:spPr>
        <p:txBody>
          <a:bodyPr lIns="0" tIns="0" rIns="0" bIns="0"/>
          <a:lstStyle>
            <a:lvl1pPr marL="0" indent="0">
              <a:lnSpc>
                <a:spcPts val="1765"/>
              </a:lnSpc>
              <a:spcBef>
                <a:spcPts val="0"/>
              </a:spcBef>
              <a:buNone/>
              <a:defRPr sz="1372" b="0" spc="0">
                <a:solidFill>
                  <a:schemeClr val="tx2"/>
                </a:solidFill>
                <a:latin typeface="+mj-lt"/>
              </a:defRPr>
            </a:lvl1pPr>
            <a:lvl2pPr marL="0" indent="0">
              <a:lnSpc>
                <a:spcPts val="1765"/>
              </a:lnSpc>
              <a:spcBef>
                <a:spcPts val="0"/>
              </a:spcBef>
              <a:buNone/>
              <a:defRPr sz="1372" spc="0">
                <a:solidFill>
                  <a:schemeClr val="tx1"/>
                </a:solidFill>
              </a:defRPr>
            </a:lvl2pPr>
            <a:lvl3pPr marL="448193" indent="0">
              <a:buNone/>
              <a:defRPr/>
            </a:lvl3pPr>
            <a:lvl4pPr marL="672290" indent="0">
              <a:buNone/>
              <a:defRPr/>
            </a:lvl4pPr>
            <a:lvl5pPr marL="896386" indent="0">
              <a:buNone/>
              <a:defRPr/>
            </a:lvl5pPr>
          </a:lstStyle>
          <a:p>
            <a:pPr lvl="0"/>
            <a:r>
              <a:rPr lang="en-US"/>
              <a:t>Medium: paragraph title Segoe UI </a:t>
            </a:r>
            <a:r>
              <a:rPr lang="en-US" err="1"/>
              <a:t>Semibold</a:t>
            </a:r>
            <a:r>
              <a:rPr lang="en-US"/>
              <a:t> 14/18</a:t>
            </a:r>
          </a:p>
          <a:p>
            <a:pPr lvl="1"/>
            <a:r>
              <a:rPr lang="en-US"/>
              <a:t>Body copy Segoe UI Regular 14/18</a:t>
            </a:r>
          </a:p>
        </p:txBody>
      </p:sp>
      <p:sp>
        <p:nvSpPr>
          <p:cNvPr id="7" name="Text Placeholder 6"/>
          <p:cNvSpPr>
            <a:spLocks noGrp="1"/>
          </p:cNvSpPr>
          <p:nvPr>
            <p:ph type="body" sz="quarter" idx="12" hasCustomPrompt="1"/>
          </p:nvPr>
        </p:nvSpPr>
        <p:spPr>
          <a:xfrm>
            <a:off x="455995" y="4352947"/>
            <a:ext cx="11306469" cy="331946"/>
          </a:xfrm>
        </p:spPr>
        <p:txBody>
          <a:bodyPr lIns="0" tIns="0" rIns="0" bIns="0"/>
          <a:lstStyle>
            <a:lvl1pPr marL="0" indent="0">
              <a:lnSpc>
                <a:spcPts val="1176"/>
              </a:lnSpc>
              <a:spcBef>
                <a:spcPts val="0"/>
              </a:spcBef>
              <a:buNone/>
              <a:defRPr sz="980" spc="0">
                <a:solidFill>
                  <a:schemeClr val="tx1"/>
                </a:solidFill>
              </a:defRPr>
            </a:lvl1pPr>
            <a:lvl2pPr marL="0" indent="0">
              <a:lnSpc>
                <a:spcPct val="100000"/>
              </a:lnSpc>
              <a:spcBef>
                <a:spcPts val="0"/>
              </a:spcBef>
              <a:buNone/>
              <a:defRPr sz="980" spc="0">
                <a:solidFill>
                  <a:schemeClr val="tx1"/>
                </a:solidFill>
              </a:defRPr>
            </a:lvl2pPr>
            <a:lvl3pPr marL="448193" indent="0">
              <a:buNone/>
              <a:defRPr/>
            </a:lvl3pPr>
            <a:lvl4pPr marL="672290" indent="0">
              <a:buNone/>
              <a:defRPr/>
            </a:lvl4pPr>
            <a:lvl5pPr marL="0" indent="0">
              <a:lnSpc>
                <a:spcPct val="100000"/>
              </a:lnSpc>
              <a:buNone/>
              <a:defRPr/>
            </a:lvl5pPr>
          </a:lstStyle>
          <a:p>
            <a:pPr lvl="4"/>
            <a:r>
              <a:rPr lang="en-US"/>
              <a:t>Small caption: Segoe UI Bold 10/12</a:t>
            </a:r>
          </a:p>
          <a:p>
            <a:pPr lvl="1"/>
            <a:r>
              <a:rPr lang="en-US"/>
              <a:t>Small caption Segoe Regular 10/12</a:t>
            </a:r>
          </a:p>
        </p:txBody>
      </p:sp>
      <p:sp>
        <p:nvSpPr>
          <p:cNvPr id="8" name="Footer Placeholder 14">
            <a:extLst>
              <a:ext uri="{FF2B5EF4-FFF2-40B4-BE49-F238E27FC236}">
                <a16:creationId xmlns:a16="http://schemas.microsoft.com/office/drawing/2014/main" id="{375CD45A-5065-443B-A271-689E522B15F2}"/>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1856165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 option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1: three column bulleted list</a:t>
            </a:r>
          </a:p>
        </p:txBody>
      </p:sp>
      <p:sp>
        <p:nvSpPr>
          <p:cNvPr id="4" name="Text Placeholder 3"/>
          <p:cNvSpPr>
            <a:spLocks noGrp="1"/>
          </p:cNvSpPr>
          <p:nvPr>
            <p:ph type="body" sz="quarter" idx="10" hasCustomPrompt="1"/>
          </p:nvPr>
        </p:nvSpPr>
        <p:spPr>
          <a:xfrm>
            <a:off x="455995" y="1922587"/>
            <a:ext cx="9384447" cy="603538"/>
          </a:xfrm>
        </p:spPr>
        <p:txBody>
          <a:bodyPr wrap="square" lIns="0" tIns="0" rIns="0" bIns="0">
            <a:spAutoFit/>
          </a:bodyPr>
          <a:lstStyle>
            <a:lvl1pPr marL="0" indent="0">
              <a:lnSpc>
                <a:spcPts val="2353"/>
              </a:lnSpc>
              <a:buNone/>
              <a:defRPr lang="en-US" sz="1961" kern="1200" spc="0" baseline="0" dirty="0">
                <a:solidFill>
                  <a:schemeClr val="tx1"/>
                </a:solidFill>
                <a:latin typeface="+mn-lt"/>
                <a:ea typeface="+mn-ea"/>
                <a:cs typeface="+mn-cs"/>
              </a:defRPr>
            </a:lvl1pPr>
            <a:lvl2pPr marL="224097" indent="0">
              <a:buNone/>
              <a:defRPr/>
            </a:lvl2pPr>
            <a:lvl3pPr marL="448193" indent="0">
              <a:buNone/>
              <a:defRPr/>
            </a:lvl3pPr>
            <a:lvl4pPr marL="672290" indent="0">
              <a:buNone/>
              <a:defRPr/>
            </a:lvl4pPr>
            <a:lvl5pPr marL="896386" indent="0">
              <a:buNone/>
              <a:defRPr/>
            </a:lvl5pPr>
          </a:lstStyle>
          <a:p>
            <a:pPr lvl="0"/>
            <a:r>
              <a:rPr lang="en-US"/>
              <a:t>Subhead Segoe UI Regular 20/24. Dis </a:t>
            </a:r>
            <a:r>
              <a:rPr lang="en-US" err="1"/>
              <a:t>apid</a:t>
            </a:r>
            <a:r>
              <a:rPr lang="en-US"/>
              <a:t> </a:t>
            </a:r>
            <a:r>
              <a:rPr lang="en-US" err="1"/>
              <a:t>es</a:t>
            </a:r>
            <a:r>
              <a:rPr lang="en-US"/>
              <a:t> </a:t>
            </a:r>
            <a:r>
              <a:rPr lang="en-US" err="1"/>
              <a:t>simusanditis</a:t>
            </a:r>
            <a:r>
              <a:rPr lang="en-US"/>
              <a:t> </a:t>
            </a:r>
            <a:r>
              <a:rPr lang="en-US" err="1"/>
              <a:t>ea</a:t>
            </a:r>
            <a:r>
              <a:rPr lang="en-US"/>
              <a:t> ex et </a:t>
            </a:r>
            <a:r>
              <a:rPr lang="en-US" err="1"/>
              <a:t>illore</a:t>
            </a:r>
            <a:r>
              <a:rPr lang="en-US"/>
              <a:t>, </a:t>
            </a:r>
            <a:r>
              <a:rPr lang="en-US" err="1"/>
              <a:t>nectationet</a:t>
            </a:r>
            <a:r>
              <a:rPr lang="en-US"/>
              <a:t> </a:t>
            </a:r>
            <a:r>
              <a:rPr lang="en-US" err="1"/>
              <a:t>aut</a:t>
            </a:r>
            <a:r>
              <a:rPr lang="en-US"/>
              <a:t> </a:t>
            </a:r>
            <a:r>
              <a:rPr lang="en-US" err="1"/>
              <a:t>dic</a:t>
            </a:r>
            <a:r>
              <a:rPr lang="en-US"/>
              <a:t> </a:t>
            </a:r>
            <a:r>
              <a:rPr lang="en-US" err="1"/>
              <a:t>tem</a:t>
            </a:r>
            <a:r>
              <a:rPr lang="en-US"/>
              <a:t> </a:t>
            </a:r>
            <a:r>
              <a:rPr lang="en-US" err="1"/>
              <a:t>vit</a:t>
            </a:r>
            <a:r>
              <a:rPr lang="en-US"/>
              <a:t> </a:t>
            </a:r>
            <a:r>
              <a:rPr lang="en-US" err="1"/>
              <a:t>velestium</a:t>
            </a:r>
            <a:r>
              <a:rPr lang="en-US"/>
              <a:t> </a:t>
            </a:r>
            <a:r>
              <a:rPr lang="en-US" err="1"/>
              <a:t>reperro</a:t>
            </a:r>
            <a:r>
              <a:rPr lang="en-US"/>
              <a:t> </a:t>
            </a:r>
            <a:r>
              <a:rPr lang="en-US" err="1"/>
              <a:t>rroviduntion</a:t>
            </a:r>
            <a:r>
              <a:rPr lang="en-US"/>
              <a:t> </a:t>
            </a:r>
            <a:r>
              <a:rPr lang="en-US" err="1"/>
              <a:t>conem</a:t>
            </a:r>
            <a:r>
              <a:rPr lang="en-US"/>
              <a:t> </a:t>
            </a:r>
            <a:r>
              <a:rPr lang="en-US" err="1"/>
              <a:t>rehend</a:t>
            </a:r>
            <a:r>
              <a:rPr lang="en-US"/>
              <a:t>.</a:t>
            </a:r>
          </a:p>
        </p:txBody>
      </p:sp>
      <p:sp>
        <p:nvSpPr>
          <p:cNvPr id="5" name="Text Placeholder 4"/>
          <p:cNvSpPr>
            <a:spLocks noGrp="1"/>
          </p:cNvSpPr>
          <p:nvPr>
            <p:ph type="body" sz="quarter" idx="11" hasCustomPrompt="1"/>
          </p:nvPr>
        </p:nvSpPr>
        <p:spPr>
          <a:xfrm>
            <a:off x="455995" y="3151388"/>
            <a:ext cx="3618381" cy="2675220"/>
          </a:xfrm>
        </p:spPr>
        <p:txBody>
          <a:bodyPr lIns="0" tIns="0" rIns="0" bIns="0"/>
          <a:lstStyle>
            <a:lvl1pPr marL="0" indent="0">
              <a:lnSpc>
                <a:spcPts val="1765"/>
              </a:lnSpc>
              <a:spcBef>
                <a:spcPts val="0"/>
              </a:spcBef>
              <a:spcAft>
                <a:spcPts val="588"/>
              </a:spcAft>
              <a:buNone/>
              <a:defRPr sz="1372" b="0" spc="0" baseline="0">
                <a:solidFill>
                  <a:srgbClr val="008C72"/>
                </a:solidFill>
                <a:latin typeface="+mj-lt"/>
              </a:defRPr>
            </a:lvl1pPr>
            <a:lvl2pPr marL="280121" marR="0" indent="-280121" algn="l" defTabSz="914367" rtl="0" eaLnBrk="1" fontAlgn="auto" latinLnBrk="0" hangingPunct="1">
              <a:lnSpc>
                <a:spcPts val="1765"/>
              </a:lnSpc>
              <a:spcBef>
                <a:spcPts val="0"/>
              </a:spcBef>
              <a:spcAft>
                <a:spcPts val="588"/>
              </a:spcAft>
              <a:buClrTx/>
              <a:buSzPct val="90000"/>
              <a:buFont typeface="Arial" panose="020B0604020202020204" pitchFamily="34" charset="0"/>
              <a:buChar char="•"/>
              <a:tabLst/>
              <a:defRPr lang="en-US" sz="1372" kern="1200" spc="0" baseline="0" dirty="0">
                <a:solidFill>
                  <a:schemeClr val="tx1"/>
                </a:solidFill>
                <a:latin typeface="+mn-lt"/>
                <a:ea typeface="+mn-ea"/>
                <a:cs typeface="+mn-cs"/>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14/18</a:t>
            </a:r>
          </a:p>
          <a:p>
            <a:pPr marL="280121" marR="0" lvl="1" indent="-280121" algn="l" defTabSz="914367" rtl="0" eaLnBrk="1" fontAlgn="auto" latinLnBrk="0" hangingPunct="1">
              <a:lnSpc>
                <a:spcPts val="1765"/>
              </a:lnSpc>
              <a:spcBef>
                <a:spcPts val="1176"/>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0121" marR="0" lvl="1" indent="-280121" algn="l" defTabSz="914367" rtl="0" eaLnBrk="1" fontAlgn="auto" latinLnBrk="0" hangingPunct="1">
              <a:lnSpc>
                <a:spcPts val="1765"/>
              </a:lnSpc>
              <a:spcBef>
                <a:spcPts val="1176"/>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21" name="Text Placeholder 4">
            <a:extLst>
              <a:ext uri="{FF2B5EF4-FFF2-40B4-BE49-F238E27FC236}">
                <a16:creationId xmlns:a16="http://schemas.microsoft.com/office/drawing/2014/main" id="{03383CEA-4FEB-4C9E-B7D6-3B36BC8EB75A}"/>
              </a:ext>
            </a:extLst>
          </p:cNvPr>
          <p:cNvSpPr>
            <a:spLocks noGrp="1"/>
          </p:cNvSpPr>
          <p:nvPr>
            <p:ph type="body" sz="quarter" idx="12" hasCustomPrompt="1"/>
          </p:nvPr>
        </p:nvSpPr>
        <p:spPr>
          <a:xfrm>
            <a:off x="4318449" y="3151388"/>
            <a:ext cx="3618381" cy="2675220"/>
          </a:xfrm>
        </p:spPr>
        <p:txBody>
          <a:bodyPr lIns="0" tIns="0" rIns="0" bIns="0"/>
          <a:lstStyle>
            <a:lvl1pPr marL="0" indent="0">
              <a:lnSpc>
                <a:spcPts val="1765"/>
              </a:lnSpc>
              <a:spcBef>
                <a:spcPts val="0"/>
              </a:spcBef>
              <a:spcAft>
                <a:spcPts val="588"/>
              </a:spcAft>
              <a:buNone/>
              <a:defRPr sz="1372" b="0" spc="0" baseline="0">
                <a:solidFill>
                  <a:srgbClr val="008C72"/>
                </a:solidFill>
                <a:latin typeface="+mj-lt"/>
              </a:defRPr>
            </a:lvl1pPr>
            <a:lvl2pPr marL="280121" marR="0" indent="-280121" algn="l" defTabSz="914367" rtl="0" eaLnBrk="1" fontAlgn="auto" latinLnBrk="0" hangingPunct="1">
              <a:lnSpc>
                <a:spcPts val="1765"/>
              </a:lnSpc>
              <a:spcBef>
                <a:spcPts val="0"/>
              </a:spcBef>
              <a:spcAft>
                <a:spcPts val="588"/>
              </a:spcAft>
              <a:buClrTx/>
              <a:buSzPct val="90000"/>
              <a:buFont typeface="Arial" panose="020B0604020202020204" pitchFamily="34" charset="0"/>
              <a:buChar char="•"/>
              <a:tabLst/>
              <a:defRPr lang="en-US" sz="1372" kern="1200" spc="0" baseline="0" dirty="0">
                <a:solidFill>
                  <a:schemeClr val="tx1"/>
                </a:solidFill>
                <a:latin typeface="+mn-lt"/>
                <a:ea typeface="+mn-ea"/>
                <a:cs typeface="+mn-cs"/>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14/18</a:t>
            </a:r>
          </a:p>
          <a:p>
            <a:pPr marL="280121" marR="0" lvl="1" indent="-280121" algn="l" defTabSz="914367" rtl="0" eaLnBrk="1" fontAlgn="auto" latinLnBrk="0" hangingPunct="1">
              <a:lnSpc>
                <a:spcPts val="1765"/>
              </a:lnSpc>
              <a:spcBef>
                <a:spcPts val="1176"/>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0121" marR="0" lvl="1" indent="-280121" algn="l" defTabSz="914367" rtl="0" eaLnBrk="1" fontAlgn="auto" latinLnBrk="0" hangingPunct="1">
              <a:lnSpc>
                <a:spcPts val="1765"/>
              </a:lnSpc>
              <a:spcBef>
                <a:spcPts val="1176"/>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22" name="Text Placeholder 4">
            <a:extLst>
              <a:ext uri="{FF2B5EF4-FFF2-40B4-BE49-F238E27FC236}">
                <a16:creationId xmlns:a16="http://schemas.microsoft.com/office/drawing/2014/main" id="{35007055-7118-477F-B301-DB401591FA27}"/>
              </a:ext>
            </a:extLst>
          </p:cNvPr>
          <p:cNvSpPr>
            <a:spLocks noGrp="1"/>
          </p:cNvSpPr>
          <p:nvPr>
            <p:ph type="body" sz="quarter" idx="13" hasCustomPrompt="1"/>
          </p:nvPr>
        </p:nvSpPr>
        <p:spPr>
          <a:xfrm>
            <a:off x="8149960" y="3151388"/>
            <a:ext cx="3618381" cy="2675220"/>
          </a:xfrm>
        </p:spPr>
        <p:txBody>
          <a:bodyPr lIns="0" tIns="0" rIns="0" bIns="0"/>
          <a:lstStyle>
            <a:lvl1pPr marL="0" indent="0">
              <a:lnSpc>
                <a:spcPts val="1765"/>
              </a:lnSpc>
              <a:spcBef>
                <a:spcPts val="0"/>
              </a:spcBef>
              <a:spcAft>
                <a:spcPts val="588"/>
              </a:spcAft>
              <a:buNone/>
              <a:defRPr sz="1372" b="0" spc="0" baseline="0">
                <a:solidFill>
                  <a:srgbClr val="008C72"/>
                </a:solidFill>
                <a:latin typeface="+mj-lt"/>
              </a:defRPr>
            </a:lvl1pPr>
            <a:lvl2pPr marL="280121" marR="0" indent="-280121" algn="l" defTabSz="914367" rtl="0" eaLnBrk="1" fontAlgn="auto" latinLnBrk="0" hangingPunct="1">
              <a:lnSpc>
                <a:spcPts val="1765"/>
              </a:lnSpc>
              <a:spcBef>
                <a:spcPts val="0"/>
              </a:spcBef>
              <a:spcAft>
                <a:spcPts val="588"/>
              </a:spcAft>
              <a:buClrTx/>
              <a:buSzPct val="90000"/>
              <a:buFont typeface="Arial" panose="020B0604020202020204" pitchFamily="34" charset="0"/>
              <a:buChar char="•"/>
              <a:tabLst/>
              <a:defRPr lang="en-US" sz="1372" kern="1200" spc="0" baseline="0" dirty="0">
                <a:solidFill>
                  <a:schemeClr val="tx1"/>
                </a:solidFill>
                <a:latin typeface="+mn-lt"/>
                <a:ea typeface="+mn-ea"/>
                <a:cs typeface="+mn-cs"/>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14/18</a:t>
            </a:r>
          </a:p>
          <a:p>
            <a:pPr marL="280121" marR="0" lvl="1" indent="-280121" algn="l" defTabSz="914367" rtl="0" eaLnBrk="1" fontAlgn="auto" latinLnBrk="0" hangingPunct="1">
              <a:lnSpc>
                <a:spcPts val="1765"/>
              </a:lnSpc>
              <a:spcBef>
                <a:spcPts val="1176"/>
              </a:spcBef>
              <a:spcAft>
                <a:spcPts val="0"/>
              </a:spcAft>
              <a:buClrTx/>
              <a:buSzPct val="90000"/>
              <a:tabLst/>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marL="280121" marR="0" lvl="1" indent="-280121" algn="l" defTabSz="914367" rtl="0" eaLnBrk="1" fontAlgn="auto" latinLnBrk="0" hangingPunct="1">
              <a:lnSpc>
                <a:spcPts val="1765"/>
              </a:lnSpc>
              <a:spcBef>
                <a:spcPts val="1176"/>
              </a:spcBef>
              <a:spcAft>
                <a:spcPts val="0"/>
              </a:spcAft>
              <a:buClrTx/>
              <a:buSzPct val="90000"/>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8" name="Footer Placeholder 14">
            <a:extLst>
              <a:ext uri="{FF2B5EF4-FFF2-40B4-BE49-F238E27FC236}">
                <a16:creationId xmlns:a16="http://schemas.microsoft.com/office/drawing/2014/main" id="{C3334197-F6FD-4697-BB72-4AD1810C0BAB}"/>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41576907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option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2: two columns copy heavy</a:t>
            </a:r>
          </a:p>
        </p:txBody>
      </p:sp>
      <p:sp>
        <p:nvSpPr>
          <p:cNvPr id="16" name="Text Placeholder 4">
            <a:extLst>
              <a:ext uri="{FF2B5EF4-FFF2-40B4-BE49-F238E27FC236}">
                <a16:creationId xmlns:a16="http://schemas.microsoft.com/office/drawing/2014/main" id="{99E39B6D-21AF-485C-B606-D6EA248988A6}"/>
              </a:ext>
            </a:extLst>
          </p:cNvPr>
          <p:cNvSpPr>
            <a:spLocks noGrp="1"/>
          </p:cNvSpPr>
          <p:nvPr>
            <p:ph type="body" sz="quarter" idx="13" hasCustomPrompt="1"/>
          </p:nvPr>
        </p:nvSpPr>
        <p:spPr>
          <a:xfrm>
            <a:off x="455995" y="2363623"/>
            <a:ext cx="3618381" cy="2435151"/>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17" name="Text Placeholder 4">
            <a:extLst>
              <a:ext uri="{FF2B5EF4-FFF2-40B4-BE49-F238E27FC236}">
                <a16:creationId xmlns:a16="http://schemas.microsoft.com/office/drawing/2014/main" id="{D0D85DDD-B7EA-4D73-BA98-A5ACF1DB2D33}"/>
              </a:ext>
            </a:extLst>
          </p:cNvPr>
          <p:cNvSpPr>
            <a:spLocks noGrp="1"/>
          </p:cNvSpPr>
          <p:nvPr>
            <p:ph type="body" sz="quarter" idx="14" hasCustomPrompt="1"/>
          </p:nvPr>
        </p:nvSpPr>
        <p:spPr>
          <a:xfrm>
            <a:off x="4303151" y="2363623"/>
            <a:ext cx="3618381" cy="2435151"/>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ra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sunt </a:t>
            </a:r>
            <a:r>
              <a:rPr lang="en-US" err="1"/>
              <a:t>fuga</a:t>
            </a:r>
            <a:r>
              <a:rPr lang="en-US"/>
              <a:t>.</a:t>
            </a:r>
          </a:p>
          <a:p>
            <a:pPr lvl="1"/>
            <a:endParaRPr lang="en-US"/>
          </a:p>
        </p:txBody>
      </p:sp>
      <p:sp>
        <p:nvSpPr>
          <p:cNvPr id="7" name="Footer Placeholder 14">
            <a:extLst>
              <a:ext uri="{FF2B5EF4-FFF2-40B4-BE49-F238E27FC236}">
                <a16:creationId xmlns:a16="http://schemas.microsoft.com/office/drawing/2014/main" id="{DB61DE79-74B8-40AA-A2F6-483C4BB58B61}"/>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9979416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ext option 3">
    <p:spTree>
      <p:nvGrpSpPr>
        <p:cNvPr id="1" name=""/>
        <p:cNvGrpSpPr/>
        <p:nvPr/>
      </p:nvGrpSpPr>
      <p:grpSpPr>
        <a:xfrm>
          <a:off x="0" y="0"/>
          <a:ext cx="0" cy="0"/>
          <a:chOff x="0" y="0"/>
          <a:chExt cx="0" cy="0"/>
        </a:xfrm>
      </p:grpSpPr>
      <p:sp>
        <p:nvSpPr>
          <p:cNvPr id="16" name="Content Placeholder 15"/>
          <p:cNvSpPr>
            <a:spLocks noGrp="1"/>
          </p:cNvSpPr>
          <p:nvPr>
            <p:ph sz="quarter" idx="17" hasCustomPrompt="1"/>
          </p:nvPr>
        </p:nvSpPr>
        <p:spPr>
          <a:xfrm>
            <a:off x="464958" y="1599724"/>
            <a:ext cx="3609417" cy="3099393"/>
          </a:xfrm>
          <a:blipFill>
            <a:blip r:embed="rId2"/>
            <a:stretch>
              <a:fillRect/>
            </a:stretch>
          </a:blipFill>
        </p:spPr>
        <p:txBody>
          <a:bodyPr anchor="ctr" anchorCtr="0">
            <a:noAutofit/>
          </a:bodyPr>
          <a:lstStyle>
            <a:lvl1pPr marL="0" indent="0" algn="ctr">
              <a:buNone/>
              <a:defRPr sz="1961">
                <a:solidFill>
                  <a:schemeClr val="bg1"/>
                </a:solidFill>
              </a:defRPr>
            </a:lvl1pPr>
          </a:lstStyle>
          <a:p>
            <a:pPr lvl="0"/>
            <a:r>
              <a:rPr lang="en-US"/>
              <a:t>Place photo</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3: three columns images and text</a:t>
            </a:r>
          </a:p>
        </p:txBody>
      </p:sp>
      <p:sp>
        <p:nvSpPr>
          <p:cNvPr id="5" name="Text Placeholder 4"/>
          <p:cNvSpPr>
            <a:spLocks noGrp="1"/>
          </p:cNvSpPr>
          <p:nvPr>
            <p:ph type="body" sz="quarter" idx="11" hasCustomPrompt="1"/>
          </p:nvPr>
        </p:nvSpPr>
        <p:spPr>
          <a:xfrm>
            <a:off x="455995" y="4927922"/>
            <a:ext cx="3618381" cy="1186064"/>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0" name="Text Placeholder 4"/>
          <p:cNvSpPr>
            <a:spLocks noGrp="1"/>
          </p:cNvSpPr>
          <p:nvPr>
            <p:ph type="body" sz="quarter" idx="13" hasCustomPrompt="1"/>
          </p:nvPr>
        </p:nvSpPr>
        <p:spPr>
          <a:xfrm>
            <a:off x="8144083" y="4927922"/>
            <a:ext cx="3618381" cy="1186064"/>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25" name="Content Placeholder 15">
            <a:extLst>
              <a:ext uri="{FF2B5EF4-FFF2-40B4-BE49-F238E27FC236}">
                <a16:creationId xmlns:a16="http://schemas.microsoft.com/office/drawing/2014/main" id="{FF38BC9F-387A-498E-A040-4619A490AEDD}"/>
              </a:ext>
            </a:extLst>
          </p:cNvPr>
          <p:cNvSpPr>
            <a:spLocks noGrp="1"/>
          </p:cNvSpPr>
          <p:nvPr>
            <p:ph sz="quarter" idx="18" hasCustomPrompt="1"/>
          </p:nvPr>
        </p:nvSpPr>
        <p:spPr>
          <a:xfrm>
            <a:off x="4300039" y="1599724"/>
            <a:ext cx="3609417" cy="3099393"/>
          </a:xfrm>
          <a:blipFill>
            <a:blip r:embed="rId3"/>
            <a:stretch>
              <a:fillRect/>
            </a:stretch>
          </a:blipFill>
        </p:spPr>
        <p:txBody>
          <a:bodyPr anchor="ctr" anchorCtr="0">
            <a:noAutofit/>
          </a:bodyPr>
          <a:lstStyle>
            <a:lvl1pPr marL="0" indent="0" algn="ctr">
              <a:buNone/>
              <a:defRPr sz="1961">
                <a:solidFill>
                  <a:schemeClr val="bg1"/>
                </a:solidFill>
              </a:defRPr>
            </a:lvl1pPr>
          </a:lstStyle>
          <a:p>
            <a:pPr lvl="0"/>
            <a:r>
              <a:rPr lang="en-US"/>
              <a:t>Place photo</a:t>
            </a:r>
          </a:p>
        </p:txBody>
      </p:sp>
      <p:sp>
        <p:nvSpPr>
          <p:cNvPr id="26" name="Content Placeholder 15">
            <a:extLst>
              <a:ext uri="{FF2B5EF4-FFF2-40B4-BE49-F238E27FC236}">
                <a16:creationId xmlns:a16="http://schemas.microsoft.com/office/drawing/2014/main" id="{EEF5E46D-3409-4544-8C4E-211F133E580F}"/>
              </a:ext>
            </a:extLst>
          </p:cNvPr>
          <p:cNvSpPr>
            <a:spLocks noGrp="1"/>
          </p:cNvSpPr>
          <p:nvPr>
            <p:ph sz="quarter" idx="19" hasCustomPrompt="1"/>
          </p:nvPr>
        </p:nvSpPr>
        <p:spPr>
          <a:xfrm>
            <a:off x="8144083" y="1599722"/>
            <a:ext cx="3609417" cy="3099394"/>
          </a:xfrm>
          <a:blipFill>
            <a:blip r:embed="rId4"/>
            <a:stretch>
              <a:fillRect/>
            </a:stretch>
          </a:blipFill>
        </p:spPr>
        <p:txBody>
          <a:bodyPr anchor="ctr" anchorCtr="0">
            <a:noAutofit/>
          </a:bodyPr>
          <a:lstStyle>
            <a:lvl1pPr marL="0" indent="0" algn="ctr">
              <a:buNone/>
              <a:defRPr sz="1961">
                <a:solidFill>
                  <a:schemeClr val="bg1"/>
                </a:solidFill>
              </a:defRPr>
            </a:lvl1pPr>
          </a:lstStyle>
          <a:p>
            <a:pPr lvl="0"/>
            <a:r>
              <a:rPr lang="en-US"/>
              <a:t>Place photo</a:t>
            </a:r>
          </a:p>
        </p:txBody>
      </p:sp>
      <p:sp>
        <p:nvSpPr>
          <p:cNvPr id="32" name="Text Placeholder 4">
            <a:extLst>
              <a:ext uri="{FF2B5EF4-FFF2-40B4-BE49-F238E27FC236}">
                <a16:creationId xmlns:a16="http://schemas.microsoft.com/office/drawing/2014/main" id="{197742EC-5845-4BB1-84A3-00C1CF89012A}"/>
              </a:ext>
            </a:extLst>
          </p:cNvPr>
          <p:cNvSpPr>
            <a:spLocks noGrp="1"/>
          </p:cNvSpPr>
          <p:nvPr>
            <p:ph type="body" sz="quarter" idx="20" hasCustomPrompt="1"/>
          </p:nvPr>
        </p:nvSpPr>
        <p:spPr>
          <a:xfrm>
            <a:off x="4303151" y="4927922"/>
            <a:ext cx="3618381" cy="1186064"/>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1" name="Footer Placeholder 14">
            <a:extLst>
              <a:ext uri="{FF2B5EF4-FFF2-40B4-BE49-F238E27FC236}">
                <a16:creationId xmlns:a16="http://schemas.microsoft.com/office/drawing/2014/main" id="{AE158E7B-0220-41AE-9E99-77C3807358BA}"/>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19652297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ext option 4">
    <p:spTree>
      <p:nvGrpSpPr>
        <p:cNvPr id="1" name=""/>
        <p:cNvGrpSpPr/>
        <p:nvPr/>
      </p:nvGrpSpPr>
      <p:grpSpPr>
        <a:xfrm>
          <a:off x="0" y="0"/>
          <a:ext cx="0" cy="0"/>
          <a:chOff x="0" y="0"/>
          <a:chExt cx="0" cy="0"/>
        </a:xfrm>
      </p:grpSpPr>
      <p:sp>
        <p:nvSpPr>
          <p:cNvPr id="24" name="Content Placeholder 15"/>
          <p:cNvSpPr>
            <a:spLocks noGrp="1"/>
          </p:cNvSpPr>
          <p:nvPr>
            <p:ph sz="quarter" idx="25" hasCustomPrompt="1"/>
          </p:nvPr>
        </p:nvSpPr>
        <p:spPr>
          <a:xfrm>
            <a:off x="455995" y="2158886"/>
            <a:ext cx="1693247" cy="895855"/>
          </a:xfrm>
        </p:spPr>
        <p:txBody>
          <a:bodyPr>
            <a:noAutofit/>
          </a:bodyPr>
          <a:lstStyle>
            <a:lvl1pPr marL="0" indent="0">
              <a:buNone/>
              <a:defRPr sz="1961"/>
            </a:lvl1pPr>
          </a:lstStyle>
          <a:p>
            <a:pPr lvl="0"/>
            <a:r>
              <a:rPr lang="en-US"/>
              <a:t>Picture</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Text option 4: Six columns (numbered list)</a:t>
            </a:r>
          </a:p>
        </p:txBody>
      </p:sp>
      <p:sp>
        <p:nvSpPr>
          <p:cNvPr id="5" name="Text Placeholder 4"/>
          <p:cNvSpPr>
            <a:spLocks noGrp="1"/>
          </p:cNvSpPr>
          <p:nvPr>
            <p:ph type="body" sz="quarter" idx="11" hasCustomPrompt="1"/>
          </p:nvPr>
        </p:nvSpPr>
        <p:spPr>
          <a:xfrm>
            <a:off x="455995" y="3167818"/>
            <a:ext cx="1693247" cy="2778790"/>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4" name="Text Placeholder 4"/>
          <p:cNvSpPr>
            <a:spLocks noGrp="1"/>
          </p:cNvSpPr>
          <p:nvPr>
            <p:ph type="body" sz="quarter" idx="15" hasCustomPrompt="1"/>
          </p:nvPr>
        </p:nvSpPr>
        <p:spPr>
          <a:xfrm>
            <a:off x="2378328" y="3167818"/>
            <a:ext cx="1693247" cy="2803460"/>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smtClean="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6" name="Text Placeholder 4"/>
          <p:cNvSpPr>
            <a:spLocks noGrp="1"/>
          </p:cNvSpPr>
          <p:nvPr>
            <p:ph type="body" sz="quarter" idx="17" hasCustomPrompt="1"/>
          </p:nvPr>
        </p:nvSpPr>
        <p:spPr>
          <a:xfrm>
            <a:off x="4300662" y="3167818"/>
            <a:ext cx="1693247" cy="2803460"/>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8" name="Text Placeholder 4"/>
          <p:cNvSpPr>
            <a:spLocks noGrp="1"/>
          </p:cNvSpPr>
          <p:nvPr>
            <p:ph type="body" sz="quarter" idx="19" hasCustomPrompt="1"/>
          </p:nvPr>
        </p:nvSpPr>
        <p:spPr>
          <a:xfrm>
            <a:off x="6222995" y="3167818"/>
            <a:ext cx="1693247" cy="2803460"/>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smtClean="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0" name="Text Placeholder 4"/>
          <p:cNvSpPr>
            <a:spLocks noGrp="1"/>
          </p:cNvSpPr>
          <p:nvPr>
            <p:ph type="body" sz="quarter" idx="21" hasCustomPrompt="1"/>
          </p:nvPr>
        </p:nvSpPr>
        <p:spPr>
          <a:xfrm>
            <a:off x="8145328" y="3167818"/>
            <a:ext cx="1693247" cy="2803460"/>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2" name="Text Placeholder 4"/>
          <p:cNvSpPr>
            <a:spLocks noGrp="1"/>
          </p:cNvSpPr>
          <p:nvPr>
            <p:ph type="body" sz="quarter" idx="23" hasCustomPrompt="1"/>
          </p:nvPr>
        </p:nvSpPr>
        <p:spPr>
          <a:xfrm>
            <a:off x="10067660" y="3167818"/>
            <a:ext cx="1693247" cy="2803460"/>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25" name="Content Placeholder 15"/>
          <p:cNvSpPr>
            <a:spLocks noGrp="1"/>
          </p:cNvSpPr>
          <p:nvPr>
            <p:ph sz="quarter" idx="26" hasCustomPrompt="1"/>
          </p:nvPr>
        </p:nvSpPr>
        <p:spPr>
          <a:xfrm>
            <a:off x="2378328" y="2158886"/>
            <a:ext cx="1693247" cy="895855"/>
          </a:xfrm>
        </p:spPr>
        <p:txBody>
          <a:bodyPr>
            <a:noAutofit/>
          </a:bodyPr>
          <a:lstStyle>
            <a:lvl1pPr marL="0" indent="0">
              <a:buNone/>
              <a:defRPr sz="1961"/>
            </a:lvl1pPr>
          </a:lstStyle>
          <a:p>
            <a:pPr lvl="0"/>
            <a:r>
              <a:rPr lang="en-US"/>
              <a:t>Picture</a:t>
            </a:r>
          </a:p>
        </p:txBody>
      </p:sp>
      <p:sp>
        <p:nvSpPr>
          <p:cNvPr id="26" name="Content Placeholder 15"/>
          <p:cNvSpPr>
            <a:spLocks noGrp="1"/>
          </p:cNvSpPr>
          <p:nvPr>
            <p:ph sz="quarter" idx="27" hasCustomPrompt="1"/>
          </p:nvPr>
        </p:nvSpPr>
        <p:spPr>
          <a:xfrm>
            <a:off x="4300662" y="2158886"/>
            <a:ext cx="1693247" cy="895855"/>
          </a:xfrm>
        </p:spPr>
        <p:txBody>
          <a:bodyPr>
            <a:noAutofit/>
          </a:bodyPr>
          <a:lstStyle>
            <a:lvl1pPr marL="0" indent="0">
              <a:buNone/>
              <a:defRPr sz="1961"/>
            </a:lvl1pPr>
          </a:lstStyle>
          <a:p>
            <a:pPr lvl="0"/>
            <a:r>
              <a:rPr lang="en-US"/>
              <a:t>Picture</a:t>
            </a:r>
          </a:p>
        </p:txBody>
      </p:sp>
      <p:sp>
        <p:nvSpPr>
          <p:cNvPr id="27" name="Content Placeholder 15"/>
          <p:cNvSpPr>
            <a:spLocks noGrp="1"/>
          </p:cNvSpPr>
          <p:nvPr>
            <p:ph sz="quarter" idx="28" hasCustomPrompt="1"/>
          </p:nvPr>
        </p:nvSpPr>
        <p:spPr>
          <a:xfrm>
            <a:off x="6222995" y="2158886"/>
            <a:ext cx="1693247" cy="895855"/>
          </a:xfrm>
        </p:spPr>
        <p:txBody>
          <a:bodyPr>
            <a:noAutofit/>
          </a:bodyPr>
          <a:lstStyle>
            <a:lvl1pPr marL="0" indent="0">
              <a:buNone/>
              <a:defRPr sz="1961"/>
            </a:lvl1pPr>
          </a:lstStyle>
          <a:p>
            <a:pPr lvl="0"/>
            <a:r>
              <a:rPr lang="en-US"/>
              <a:t>Picture</a:t>
            </a:r>
          </a:p>
        </p:txBody>
      </p:sp>
      <p:sp>
        <p:nvSpPr>
          <p:cNvPr id="28" name="Content Placeholder 15"/>
          <p:cNvSpPr>
            <a:spLocks noGrp="1"/>
          </p:cNvSpPr>
          <p:nvPr>
            <p:ph sz="quarter" idx="29" hasCustomPrompt="1"/>
          </p:nvPr>
        </p:nvSpPr>
        <p:spPr>
          <a:xfrm>
            <a:off x="8145328" y="2158886"/>
            <a:ext cx="1693247" cy="895855"/>
          </a:xfrm>
        </p:spPr>
        <p:txBody>
          <a:bodyPr>
            <a:noAutofit/>
          </a:bodyPr>
          <a:lstStyle>
            <a:lvl1pPr marL="0" indent="0">
              <a:buNone/>
              <a:defRPr sz="1961"/>
            </a:lvl1pPr>
          </a:lstStyle>
          <a:p>
            <a:pPr lvl="0"/>
            <a:r>
              <a:rPr lang="en-US"/>
              <a:t>Picture</a:t>
            </a:r>
          </a:p>
        </p:txBody>
      </p:sp>
      <p:sp>
        <p:nvSpPr>
          <p:cNvPr id="29" name="Content Placeholder 15"/>
          <p:cNvSpPr>
            <a:spLocks noGrp="1"/>
          </p:cNvSpPr>
          <p:nvPr>
            <p:ph sz="quarter" idx="30" hasCustomPrompt="1"/>
          </p:nvPr>
        </p:nvSpPr>
        <p:spPr>
          <a:xfrm>
            <a:off x="10067660" y="2158886"/>
            <a:ext cx="1693247" cy="895855"/>
          </a:xfrm>
        </p:spPr>
        <p:txBody>
          <a:bodyPr>
            <a:noAutofit/>
          </a:bodyPr>
          <a:lstStyle>
            <a:lvl1pPr marL="0" indent="0">
              <a:buNone/>
              <a:defRPr sz="1961"/>
            </a:lvl1pPr>
          </a:lstStyle>
          <a:p>
            <a:pPr lvl="0"/>
            <a:r>
              <a:rPr lang="en-US"/>
              <a:t>Picture</a:t>
            </a:r>
          </a:p>
        </p:txBody>
      </p:sp>
      <p:sp>
        <p:nvSpPr>
          <p:cNvPr id="4" name="Text Placeholder 3">
            <a:extLst>
              <a:ext uri="{FF2B5EF4-FFF2-40B4-BE49-F238E27FC236}">
                <a16:creationId xmlns:a16="http://schemas.microsoft.com/office/drawing/2014/main" id="{44FF16C0-0541-41AD-98F7-A469609E8DC6}"/>
              </a:ext>
            </a:extLst>
          </p:cNvPr>
          <p:cNvSpPr>
            <a:spLocks noGrp="1"/>
          </p:cNvSpPr>
          <p:nvPr>
            <p:ph type="body" sz="quarter" idx="31" hasCustomPrompt="1"/>
          </p:nvPr>
        </p:nvSpPr>
        <p:spPr>
          <a:xfrm>
            <a:off x="455995"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1.</a:t>
            </a:r>
          </a:p>
        </p:txBody>
      </p:sp>
      <p:sp>
        <p:nvSpPr>
          <p:cNvPr id="37" name="Text Placeholder 3">
            <a:extLst>
              <a:ext uri="{FF2B5EF4-FFF2-40B4-BE49-F238E27FC236}">
                <a16:creationId xmlns:a16="http://schemas.microsoft.com/office/drawing/2014/main" id="{95171A5B-905D-4832-B11A-13594619F33F}"/>
              </a:ext>
            </a:extLst>
          </p:cNvPr>
          <p:cNvSpPr>
            <a:spLocks noGrp="1"/>
          </p:cNvSpPr>
          <p:nvPr>
            <p:ph type="body" sz="quarter" idx="32" hasCustomPrompt="1"/>
          </p:nvPr>
        </p:nvSpPr>
        <p:spPr>
          <a:xfrm>
            <a:off x="2379573"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2.</a:t>
            </a:r>
          </a:p>
        </p:txBody>
      </p:sp>
      <p:sp>
        <p:nvSpPr>
          <p:cNvPr id="38" name="Text Placeholder 3">
            <a:extLst>
              <a:ext uri="{FF2B5EF4-FFF2-40B4-BE49-F238E27FC236}">
                <a16:creationId xmlns:a16="http://schemas.microsoft.com/office/drawing/2014/main" id="{DDBE933A-166C-4934-8425-2A89AAA211E9}"/>
              </a:ext>
            </a:extLst>
          </p:cNvPr>
          <p:cNvSpPr>
            <a:spLocks noGrp="1"/>
          </p:cNvSpPr>
          <p:nvPr>
            <p:ph type="body" sz="quarter" idx="33" hasCustomPrompt="1"/>
          </p:nvPr>
        </p:nvSpPr>
        <p:spPr>
          <a:xfrm>
            <a:off x="4303151"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3.</a:t>
            </a:r>
          </a:p>
        </p:txBody>
      </p:sp>
      <p:sp>
        <p:nvSpPr>
          <p:cNvPr id="39" name="Text Placeholder 3">
            <a:extLst>
              <a:ext uri="{FF2B5EF4-FFF2-40B4-BE49-F238E27FC236}">
                <a16:creationId xmlns:a16="http://schemas.microsoft.com/office/drawing/2014/main" id="{171069D2-CF68-4D89-9134-20A61AFA10DD}"/>
              </a:ext>
            </a:extLst>
          </p:cNvPr>
          <p:cNvSpPr>
            <a:spLocks noGrp="1"/>
          </p:cNvSpPr>
          <p:nvPr>
            <p:ph type="body" sz="quarter" idx="34" hasCustomPrompt="1"/>
          </p:nvPr>
        </p:nvSpPr>
        <p:spPr>
          <a:xfrm>
            <a:off x="6229842"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4.</a:t>
            </a:r>
          </a:p>
        </p:txBody>
      </p:sp>
      <p:sp>
        <p:nvSpPr>
          <p:cNvPr id="40" name="Text Placeholder 3">
            <a:extLst>
              <a:ext uri="{FF2B5EF4-FFF2-40B4-BE49-F238E27FC236}">
                <a16:creationId xmlns:a16="http://schemas.microsoft.com/office/drawing/2014/main" id="{77858A5B-7408-41FF-9369-C0F9B773A308}"/>
              </a:ext>
            </a:extLst>
          </p:cNvPr>
          <p:cNvSpPr>
            <a:spLocks noGrp="1"/>
          </p:cNvSpPr>
          <p:nvPr>
            <p:ph type="body" sz="quarter" idx="35" hasCustomPrompt="1"/>
          </p:nvPr>
        </p:nvSpPr>
        <p:spPr>
          <a:xfrm>
            <a:off x="8139413"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5.</a:t>
            </a:r>
          </a:p>
        </p:txBody>
      </p:sp>
      <p:sp>
        <p:nvSpPr>
          <p:cNvPr id="41" name="Text Placeholder 3">
            <a:extLst>
              <a:ext uri="{FF2B5EF4-FFF2-40B4-BE49-F238E27FC236}">
                <a16:creationId xmlns:a16="http://schemas.microsoft.com/office/drawing/2014/main" id="{AF637A76-D1E1-49A2-AF33-3521BBC721C4}"/>
              </a:ext>
            </a:extLst>
          </p:cNvPr>
          <p:cNvSpPr>
            <a:spLocks noGrp="1"/>
          </p:cNvSpPr>
          <p:nvPr>
            <p:ph type="body" sz="quarter" idx="36" hasCustomPrompt="1"/>
          </p:nvPr>
        </p:nvSpPr>
        <p:spPr>
          <a:xfrm>
            <a:off x="10067660" y="2025026"/>
            <a:ext cx="256787" cy="258381"/>
          </a:xfrm>
        </p:spPr>
        <p:txBody>
          <a:bodyPr tIns="0" bIns="0"/>
          <a:lstStyle>
            <a:lvl1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1pPr>
            <a:lvl2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2pPr>
            <a:lvl3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3pPr>
            <a:lvl4pPr marL="0" algn="l" defTabSz="914102" rtl="0" eaLnBrk="1" fontAlgn="base" latinLnBrk="0" hangingPunct="1">
              <a:lnSpc>
                <a:spcPts val="2353"/>
              </a:lnSpc>
              <a:spcBef>
                <a:spcPct val="0"/>
              </a:spcBef>
              <a:spcAft>
                <a:spcPct val="0"/>
              </a:spcAft>
              <a:defRPr lang="en-US" sz="980" kern="1200" dirty="0" smtClean="0">
                <a:solidFill>
                  <a:schemeClr val="tx1"/>
                </a:solidFill>
                <a:latin typeface="+mj-lt"/>
                <a:ea typeface="Segoe UI" pitchFamily="34" charset="0"/>
                <a:cs typeface="Segoe UI" pitchFamily="34" charset="0"/>
              </a:defRPr>
            </a:lvl4pPr>
            <a:lvl5pPr marL="0" algn="l" defTabSz="914102" rtl="0" eaLnBrk="1" fontAlgn="base" latinLnBrk="0" hangingPunct="1">
              <a:lnSpc>
                <a:spcPts val="2353"/>
              </a:lnSpc>
              <a:spcBef>
                <a:spcPct val="0"/>
              </a:spcBef>
              <a:spcAft>
                <a:spcPct val="0"/>
              </a:spcAft>
              <a:defRPr lang="en-US" sz="980" kern="1200" dirty="0">
                <a:solidFill>
                  <a:schemeClr val="tx1"/>
                </a:solidFill>
                <a:latin typeface="+mj-lt"/>
                <a:ea typeface="Segoe UI" pitchFamily="34" charset="0"/>
                <a:cs typeface="Segoe UI" pitchFamily="34" charset="0"/>
              </a:defRPr>
            </a:lvl5pPr>
          </a:lstStyle>
          <a:p>
            <a:pPr lvl="0"/>
            <a:r>
              <a:rPr lang="en-US"/>
              <a:t>6.</a:t>
            </a:r>
          </a:p>
        </p:txBody>
      </p:sp>
      <p:sp>
        <p:nvSpPr>
          <p:cNvPr id="42" name="Footer Placeholder 14">
            <a:extLst>
              <a:ext uri="{FF2B5EF4-FFF2-40B4-BE49-F238E27FC236}">
                <a16:creationId xmlns:a16="http://schemas.microsoft.com/office/drawing/2014/main" id="{616DC816-DD19-4FC8-9708-971C4080E2A1}"/>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41340984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strike="noStrike">
                <a:solidFill>
                  <a:schemeClr val="tx1"/>
                </a:solidFill>
              </a:defRPr>
            </a:lvl1pPr>
          </a:lstStyle>
          <a:p>
            <a:r>
              <a:rPr lang="en-US"/>
              <a:t>Title</a:t>
            </a:r>
          </a:p>
        </p:txBody>
      </p:sp>
      <p:sp>
        <p:nvSpPr>
          <p:cNvPr id="4" name="Footer Placeholder 14">
            <a:extLst>
              <a:ext uri="{FF2B5EF4-FFF2-40B4-BE49-F238E27FC236}">
                <a16:creationId xmlns:a16="http://schemas.microsoft.com/office/drawing/2014/main" id="{1828F2BE-04D0-4952-849E-6909AD3A60E9}"/>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40888870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title photo">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D859BFBD-0C43-4396-A7CE-8A9189BB0911}"/>
              </a:ext>
            </a:extLst>
          </p:cNvPr>
          <p:cNvSpPr>
            <a:spLocks noGrp="1"/>
          </p:cNvSpPr>
          <p:nvPr>
            <p:ph type="pic" sz="quarter" idx="16" hasCustomPrompt="1"/>
          </p:nvPr>
        </p:nvSpPr>
        <p:spPr>
          <a:xfrm>
            <a:off x="4082157" y="441278"/>
            <a:ext cx="7694313" cy="5975443"/>
          </a:xfrm>
          <a:custGeom>
            <a:avLst/>
            <a:gdLst>
              <a:gd name="connsiteX0" fmla="*/ 1677339 w 7848600"/>
              <a:gd name="connsiteY0" fmla="*/ 0 h 6094399"/>
              <a:gd name="connsiteX1" fmla="*/ 7848600 w 7848600"/>
              <a:gd name="connsiteY1" fmla="*/ 0 h 6094399"/>
              <a:gd name="connsiteX2" fmla="*/ 7848600 w 7848600"/>
              <a:gd name="connsiteY2" fmla="*/ 1727324 h 6094399"/>
              <a:gd name="connsiteX3" fmla="*/ 7848600 w 7848600"/>
              <a:gd name="connsiteY3" fmla="*/ 1998096 h 6094399"/>
              <a:gd name="connsiteX4" fmla="*/ 7848600 w 7848600"/>
              <a:gd name="connsiteY4" fmla="*/ 4043676 h 6094399"/>
              <a:gd name="connsiteX5" fmla="*/ 7848600 w 7848600"/>
              <a:gd name="connsiteY5" fmla="*/ 4332318 h 6094399"/>
              <a:gd name="connsiteX6" fmla="*/ 7848600 w 7848600"/>
              <a:gd name="connsiteY6" fmla="*/ 6094399 h 6094399"/>
              <a:gd name="connsiteX7" fmla="*/ 0 w 7848600"/>
              <a:gd name="connsiteY7" fmla="*/ 6094399 h 6094399"/>
              <a:gd name="connsiteX8" fmla="*/ 0 w 7848600"/>
              <a:gd name="connsiteY8" fmla="*/ 4043676 h 6094399"/>
              <a:gd name="connsiteX9" fmla="*/ 3059479 w 7848600"/>
              <a:gd name="connsiteY9" fmla="*/ 4043676 h 6094399"/>
              <a:gd name="connsiteX10" fmla="*/ 3059479 w 7848600"/>
              <a:gd name="connsiteY10" fmla="*/ 1998096 h 6094399"/>
              <a:gd name="connsiteX11" fmla="*/ 1677339 w 7848600"/>
              <a:gd name="connsiteY11" fmla="*/ 1998096 h 6094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48600" h="6094399">
                <a:moveTo>
                  <a:pt x="1677339" y="0"/>
                </a:moveTo>
                <a:lnTo>
                  <a:pt x="7848600" y="0"/>
                </a:lnTo>
                <a:lnTo>
                  <a:pt x="7848600" y="1727324"/>
                </a:lnTo>
                <a:lnTo>
                  <a:pt x="7848600" y="1998096"/>
                </a:lnTo>
                <a:lnTo>
                  <a:pt x="7848600" y="4043676"/>
                </a:lnTo>
                <a:lnTo>
                  <a:pt x="7848600" y="4332318"/>
                </a:lnTo>
                <a:lnTo>
                  <a:pt x="7848600" y="6094399"/>
                </a:lnTo>
                <a:lnTo>
                  <a:pt x="0" y="6094399"/>
                </a:lnTo>
                <a:lnTo>
                  <a:pt x="0" y="4043676"/>
                </a:lnTo>
                <a:lnTo>
                  <a:pt x="3059479" y="4043676"/>
                </a:lnTo>
                <a:lnTo>
                  <a:pt x="3059479" y="1998096"/>
                </a:lnTo>
                <a:lnTo>
                  <a:pt x="1677339" y="1998096"/>
                </a:lnTo>
                <a:close/>
              </a:path>
            </a:pathLst>
          </a:custGeom>
          <a:blipFill>
            <a:blip r:embed="rId2"/>
            <a:stretch>
              <a:fillRect/>
            </a:stretch>
          </a:blipFill>
        </p:spPr>
        <p:txBody>
          <a:bodyPr wrap="square" lIns="3383280" rIns="274320" anchor="ctr" anchorCtr="0">
            <a:noAutofit/>
          </a:bodyPr>
          <a:lstStyle>
            <a:lvl1pPr algn="ctr">
              <a:defRPr>
                <a:solidFill>
                  <a:schemeClr val="bg1"/>
                </a:solidFill>
              </a:defRPr>
            </a:lvl1pPr>
          </a:lstStyle>
          <a:p>
            <a:r>
              <a:rPr lang="en-US"/>
              <a:t>Change image by clicking on “insert” picture.</a:t>
            </a:r>
          </a:p>
        </p:txBody>
      </p:sp>
      <p:sp>
        <p:nvSpPr>
          <p:cNvPr id="3" name="Title 35">
            <a:extLst>
              <a:ext uri="{FF2B5EF4-FFF2-40B4-BE49-F238E27FC236}">
                <a16:creationId xmlns:a16="http://schemas.microsoft.com/office/drawing/2014/main" id="{88C3AFD5-6B99-4036-8067-D643B2A9D276}"/>
              </a:ext>
            </a:extLst>
          </p:cNvPr>
          <p:cNvSpPr>
            <a:spLocks noGrp="1"/>
          </p:cNvSpPr>
          <p:nvPr>
            <p:ph type="title" hasCustomPrompt="1"/>
          </p:nvPr>
        </p:nvSpPr>
        <p:spPr>
          <a:xfrm>
            <a:off x="455995" y="941692"/>
            <a:ext cx="4885203" cy="3260896"/>
          </a:xfrm>
          <a:noFill/>
        </p:spPr>
        <p:txBody>
          <a:bodyPr vert="horz" wrap="square" lIns="0" tIns="0" rIns="0" bIns="0" rtlCol="0" anchor="t" anchorCtr="0">
            <a:noAutofit/>
          </a:bodyPr>
          <a:lstStyle>
            <a:lvl1pPr>
              <a:defRPr lang="en-US" sz="4705" spc="-49" baseline="0" dirty="0">
                <a:solidFill>
                  <a:schemeClr val="tx1"/>
                </a:solidFill>
              </a:defRPr>
            </a:lvl1pPr>
          </a:lstStyle>
          <a:p>
            <a:pPr marL="0" lvl="0">
              <a:lnSpc>
                <a:spcPts val="5490"/>
              </a:lnSpc>
            </a:pPr>
            <a:r>
              <a:rPr lang="en-US"/>
              <a:t>Section title</a:t>
            </a:r>
          </a:p>
        </p:txBody>
      </p:sp>
    </p:spTree>
    <p:extLst>
      <p:ext uri="{BB962C8B-B14F-4D97-AF65-F5344CB8AC3E}">
        <p14:creationId xmlns:p14="http://schemas.microsoft.com/office/powerpoint/2010/main" val="14575892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Section title 2">
    <p:bg>
      <p:bgPr>
        <a:solidFill>
          <a:schemeClr val="accent1"/>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55994" y="941692"/>
            <a:ext cx="7454643" cy="3558191"/>
          </a:xfrm>
          <a:noFill/>
        </p:spPr>
        <p:txBody>
          <a:bodyPr vert="horz" wrap="square" lIns="0" tIns="0" rIns="0" bIns="0" rtlCol="0" anchor="t" anchorCtr="0">
            <a:noAutofit/>
          </a:bodyPr>
          <a:lstStyle>
            <a:lvl1pPr>
              <a:defRPr lang="en-US" sz="4705" spc="-49" baseline="0" dirty="0">
                <a:solidFill>
                  <a:schemeClr val="bg1"/>
                </a:solidFill>
              </a:defRPr>
            </a:lvl1pPr>
          </a:lstStyle>
          <a:p>
            <a:pPr marL="0" lvl="0">
              <a:lnSpc>
                <a:spcPts val="5490"/>
              </a:lnSpc>
            </a:pPr>
            <a:r>
              <a:rPr lang="en-US"/>
              <a:t>Section title</a:t>
            </a:r>
          </a:p>
        </p:txBody>
      </p:sp>
    </p:spTree>
    <p:extLst>
      <p:ext uri="{BB962C8B-B14F-4D97-AF65-F5344CB8AC3E}">
        <p14:creationId xmlns:p14="http://schemas.microsoft.com/office/powerpoint/2010/main" val="4242054420"/>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title 3">
    <p:bg>
      <p:bgPr>
        <a:solidFill>
          <a:schemeClr val="bg1"/>
        </a:solidFill>
        <a:effectLst/>
      </p:bgPr>
    </p:bg>
    <p:spTree>
      <p:nvGrpSpPr>
        <p:cNvPr id="1" name=""/>
        <p:cNvGrpSpPr/>
        <p:nvPr/>
      </p:nvGrpSpPr>
      <p:grpSpPr>
        <a:xfrm>
          <a:off x="0" y="0"/>
          <a:ext cx="0" cy="0"/>
          <a:chOff x="0" y="0"/>
          <a:chExt cx="0" cy="0"/>
        </a:xfrm>
      </p:grpSpPr>
      <p:sp>
        <p:nvSpPr>
          <p:cNvPr id="5" name="Title 35">
            <a:extLst>
              <a:ext uri="{FF2B5EF4-FFF2-40B4-BE49-F238E27FC236}">
                <a16:creationId xmlns:a16="http://schemas.microsoft.com/office/drawing/2014/main" id="{60388DA1-8C2D-4FFD-88BD-DE4D7CEFD0D2}"/>
              </a:ext>
            </a:extLst>
          </p:cNvPr>
          <p:cNvSpPr>
            <a:spLocks noGrp="1"/>
          </p:cNvSpPr>
          <p:nvPr>
            <p:ph type="title" hasCustomPrompt="1"/>
          </p:nvPr>
        </p:nvSpPr>
        <p:spPr>
          <a:xfrm>
            <a:off x="455994" y="941692"/>
            <a:ext cx="7454643" cy="3558191"/>
          </a:xfrm>
          <a:noFill/>
        </p:spPr>
        <p:txBody>
          <a:bodyPr vert="horz" wrap="square" lIns="0" tIns="0" rIns="0" bIns="0" rtlCol="0" anchor="t" anchorCtr="0">
            <a:noAutofit/>
          </a:bodyPr>
          <a:lstStyle>
            <a:lvl1pPr>
              <a:defRPr lang="en-US" sz="4705" spc="-49" baseline="0" dirty="0">
                <a:solidFill>
                  <a:schemeClr val="accent5"/>
                </a:solidFill>
              </a:defRPr>
            </a:lvl1pPr>
          </a:lstStyle>
          <a:p>
            <a:pPr marL="0" lvl="0">
              <a:lnSpc>
                <a:spcPts val="5490"/>
              </a:lnSpc>
            </a:pPr>
            <a:r>
              <a:rPr lang="en-US"/>
              <a:t>Section title</a:t>
            </a:r>
          </a:p>
        </p:txBody>
      </p:sp>
    </p:spTree>
    <p:extLst>
      <p:ext uri="{BB962C8B-B14F-4D97-AF65-F5344CB8AC3E}">
        <p14:creationId xmlns:p14="http://schemas.microsoft.com/office/powerpoint/2010/main" val="356044358"/>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hoto layout 1">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6229842" y="0"/>
            <a:ext cx="5962158" cy="6858000"/>
          </a:xfrm>
          <a:blipFill dpi="0" rotWithShape="1">
            <a:blip r:embed="rId2"/>
            <a:srcRect/>
            <a:stretch>
              <a:fillRect/>
            </a:stretch>
          </a:blipFill>
        </p:spPr>
        <p:txBody>
          <a:bodyPr anchor="ctr">
            <a:noAutofit/>
          </a:bodyPr>
          <a:lstStyle>
            <a:lvl1pPr marL="0" indent="0" algn="ctr">
              <a:buNone/>
              <a:defRPr>
                <a:solidFill>
                  <a:schemeClr val="bg2"/>
                </a:solidFill>
              </a:defRPr>
            </a:lvl1pPr>
          </a:lstStyle>
          <a:p>
            <a:r>
              <a:rPr lang="en-US"/>
              <a:t>Click icon to add picture</a:t>
            </a:r>
          </a:p>
        </p:txBody>
      </p:sp>
      <p:sp>
        <p:nvSpPr>
          <p:cNvPr id="2" name="Title 1"/>
          <p:cNvSpPr>
            <a:spLocks noGrp="1"/>
          </p:cNvSpPr>
          <p:nvPr>
            <p:ph type="title" hasCustomPrompt="1"/>
          </p:nvPr>
        </p:nvSpPr>
        <p:spPr>
          <a:xfrm>
            <a:off x="455995" y="620428"/>
            <a:ext cx="5541959" cy="403137"/>
          </a:xfrm>
        </p:spPr>
        <p:txBody>
          <a:bodyPr wrap="square" lIns="0" tIns="0" rIns="0" bIns="0">
            <a:spAutoFit/>
          </a:bodyPr>
          <a:lstStyle>
            <a:lvl1pPr>
              <a:lnSpc>
                <a:spcPts val="3137"/>
              </a:lnSpc>
              <a:defRPr sz="2745" baseline="0">
                <a:solidFill>
                  <a:schemeClr val="tx1"/>
                </a:solidFill>
              </a:defRPr>
            </a:lvl1pPr>
          </a:lstStyle>
          <a:p>
            <a:r>
              <a:rPr lang="en-US"/>
              <a:t>Photo layout 1</a:t>
            </a:r>
          </a:p>
        </p:txBody>
      </p:sp>
      <p:sp>
        <p:nvSpPr>
          <p:cNvPr id="5" name="Text Placeholder 4">
            <a:extLst>
              <a:ext uri="{FF2B5EF4-FFF2-40B4-BE49-F238E27FC236}">
                <a16:creationId xmlns:a16="http://schemas.microsoft.com/office/drawing/2014/main" id="{6E31D123-CA1A-4568-88C8-6B1287D07EE9}"/>
              </a:ext>
            </a:extLst>
          </p:cNvPr>
          <p:cNvSpPr>
            <a:spLocks noGrp="1"/>
          </p:cNvSpPr>
          <p:nvPr>
            <p:ph type="body" sz="quarter" idx="13" hasCustomPrompt="1"/>
          </p:nvPr>
        </p:nvSpPr>
        <p:spPr>
          <a:xfrm>
            <a:off x="455994" y="2363623"/>
            <a:ext cx="4822952" cy="2648904"/>
          </a:xfrm>
        </p:spPr>
        <p:txBody>
          <a:bodyPr lIns="0" tIns="0" rIns="0" bIns="0"/>
          <a:lstStyle>
            <a:lvl1pPr marL="0" indent="0">
              <a:lnSpc>
                <a:spcPts val="1765"/>
              </a:lnSpc>
              <a:spcBef>
                <a:spcPts val="1176"/>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a:spcBef>
                <a:spcPts val="1200"/>
              </a:spcBef>
            </a:pPr>
            <a:r>
              <a:rPr lang="en-US" b="0">
                <a:solidFill>
                  <a:schemeClr val="tx2"/>
                </a:solidFill>
                <a:latin typeface="+mj-lt"/>
              </a:rPr>
              <a:t>Paragraph title Segoe UI </a:t>
            </a:r>
            <a:r>
              <a:rPr lang="en-US" b="0" err="1">
                <a:solidFill>
                  <a:schemeClr val="tx2"/>
                </a:solidFill>
                <a:latin typeface="+mj-lt"/>
              </a:rPr>
              <a:t>Semibold</a:t>
            </a:r>
            <a:r>
              <a:rPr lang="en-US" b="0">
                <a:solidFill>
                  <a:schemeClr val="tx2"/>
                </a:solidFill>
                <a:latin typeface="+mj-lt"/>
              </a:rPr>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a:p>
            <a:pPr lvl="1"/>
            <a:endParaRPr lang="en-US"/>
          </a:p>
          <a:p>
            <a:pPr lvl="1"/>
            <a:endParaRPr lang="en-US"/>
          </a:p>
        </p:txBody>
      </p:sp>
      <p:sp>
        <p:nvSpPr>
          <p:cNvPr id="6" name="Text Placeholder 3">
            <a:extLst>
              <a:ext uri="{FF2B5EF4-FFF2-40B4-BE49-F238E27FC236}">
                <a16:creationId xmlns:a16="http://schemas.microsoft.com/office/drawing/2014/main" id="{1E56201C-07C6-4B48-97C5-8ACFF3D0A97E}"/>
              </a:ext>
            </a:extLst>
          </p:cNvPr>
          <p:cNvSpPr>
            <a:spLocks noGrp="1"/>
          </p:cNvSpPr>
          <p:nvPr>
            <p:ph type="body" sz="quarter" idx="14" hasCustomPrompt="1"/>
          </p:nvPr>
        </p:nvSpPr>
        <p:spPr>
          <a:xfrm>
            <a:off x="455995" y="1922587"/>
            <a:ext cx="4822951" cy="287771"/>
          </a:xfrm>
        </p:spPr>
        <p:txBody>
          <a:bodyPr wrap="square" lIns="0" tIns="0" rIns="0" bIns="0">
            <a:spAutoFit/>
          </a:bodyPr>
          <a:lstStyle>
            <a:lvl1pPr marL="0" indent="0">
              <a:lnSpc>
                <a:spcPts val="2353"/>
              </a:lnSpc>
              <a:buNone/>
              <a:defRPr lang="en-US" sz="1961" kern="1200" spc="0" baseline="0" dirty="0">
                <a:solidFill>
                  <a:schemeClr val="tx1"/>
                </a:solidFill>
                <a:latin typeface="+mn-lt"/>
                <a:ea typeface="+mn-ea"/>
                <a:cs typeface="+mn-cs"/>
              </a:defRPr>
            </a:lvl1pPr>
            <a:lvl2pPr marL="224097" indent="0">
              <a:buNone/>
              <a:defRPr/>
            </a:lvl2pPr>
            <a:lvl3pPr marL="448193" indent="0">
              <a:buNone/>
              <a:defRPr/>
            </a:lvl3pPr>
            <a:lvl4pPr marL="672290" indent="0">
              <a:buNone/>
              <a:defRPr/>
            </a:lvl4pPr>
            <a:lvl5pPr marL="896386" indent="0">
              <a:buNone/>
              <a:defRPr/>
            </a:lvl5pPr>
          </a:lstStyle>
          <a:p>
            <a:pPr lvl="0"/>
            <a:r>
              <a:rPr lang="en-US"/>
              <a:t>Subhead Segoe UI Regular 20/24. </a:t>
            </a:r>
          </a:p>
        </p:txBody>
      </p:sp>
      <p:sp>
        <p:nvSpPr>
          <p:cNvPr id="7" name="Footer Placeholder 14">
            <a:extLst>
              <a:ext uri="{FF2B5EF4-FFF2-40B4-BE49-F238E27FC236}">
                <a16:creationId xmlns:a16="http://schemas.microsoft.com/office/drawing/2014/main" id="{7397557A-B9E9-4375-BD93-C4F91A780396}"/>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a:t>
            </a:r>
          </a:p>
        </p:txBody>
      </p:sp>
    </p:spTree>
    <p:extLst>
      <p:ext uri="{BB962C8B-B14F-4D97-AF65-F5344CB8AC3E}">
        <p14:creationId xmlns:p14="http://schemas.microsoft.com/office/powerpoint/2010/main" val="27959516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hoto layout 2">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455995" y="2158885"/>
            <a:ext cx="3618381" cy="2540231"/>
          </a:xfrm>
          <a:blipFill>
            <a:blip r:embed="rId2"/>
            <a:stretch>
              <a:fillRect/>
            </a:stretch>
          </a:blipFill>
        </p:spPr>
        <p:txBody>
          <a:bodyPr anchor="ctr" anchorCtr="0">
            <a:noAutofit/>
          </a:bodyPr>
          <a:lstStyle>
            <a:lvl1pPr marL="0" indent="0" algn="ctr">
              <a:buNone/>
              <a:defRPr sz="1961">
                <a:solidFill>
                  <a:schemeClr val="bg2"/>
                </a:solidFill>
              </a:defRPr>
            </a:lvl1pPr>
          </a:lstStyle>
          <a:p>
            <a:r>
              <a:rPr lang="en-US"/>
              <a:t>Click icon to add picture</a:t>
            </a:r>
          </a:p>
        </p:txBody>
      </p:sp>
      <p:sp>
        <p:nvSpPr>
          <p:cNvPr id="12" name="Picture Placeholder 10"/>
          <p:cNvSpPr>
            <a:spLocks noGrp="1"/>
          </p:cNvSpPr>
          <p:nvPr>
            <p:ph type="pic" sz="quarter" idx="15"/>
          </p:nvPr>
        </p:nvSpPr>
        <p:spPr>
          <a:xfrm>
            <a:off x="4303151" y="2158885"/>
            <a:ext cx="3607487" cy="2540231"/>
          </a:xfrm>
          <a:blipFill>
            <a:blip r:embed="rId3"/>
            <a:stretch>
              <a:fillRect/>
            </a:stretch>
          </a:blipFill>
        </p:spPr>
        <p:txBody>
          <a:bodyPr anchor="ctr" anchorCtr="0">
            <a:noAutofit/>
          </a:bodyPr>
          <a:lstStyle>
            <a:lvl1pPr marL="0" indent="0" algn="ctr">
              <a:buNone/>
              <a:defRPr sz="1961">
                <a:solidFill>
                  <a:schemeClr val="bg2"/>
                </a:solidFill>
              </a:defRPr>
            </a:lvl1pPr>
          </a:lstStyle>
          <a:p>
            <a:r>
              <a:rPr lang="en-US"/>
              <a:t>Click icon to add picture</a:t>
            </a:r>
          </a:p>
        </p:txBody>
      </p:sp>
      <p:sp>
        <p:nvSpPr>
          <p:cNvPr id="13" name="Picture Placeholder 10"/>
          <p:cNvSpPr>
            <a:spLocks noGrp="1"/>
          </p:cNvSpPr>
          <p:nvPr>
            <p:ph type="pic" sz="quarter" idx="16"/>
          </p:nvPr>
        </p:nvSpPr>
        <p:spPr>
          <a:xfrm>
            <a:off x="8139413" y="2158885"/>
            <a:ext cx="3623050" cy="2540231"/>
          </a:xfrm>
          <a:blipFill>
            <a:blip r:embed="rId4"/>
            <a:stretch>
              <a:fillRect/>
            </a:stretch>
          </a:blipFill>
        </p:spPr>
        <p:txBody>
          <a:bodyPr anchor="ctr" anchorCtr="0">
            <a:noAutofit/>
          </a:bodyPr>
          <a:lstStyle>
            <a:lvl1pPr marL="0" indent="0" algn="ctr">
              <a:buNone/>
              <a:defRPr sz="1961">
                <a:solidFill>
                  <a:schemeClr val="bg2"/>
                </a:solidFill>
              </a:defRPr>
            </a:lvl1pPr>
          </a:lstStyle>
          <a:p>
            <a:r>
              <a:rPr lang="en-US"/>
              <a:t>Click icon to add picture</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Photo layout 2</a:t>
            </a:r>
          </a:p>
        </p:txBody>
      </p:sp>
      <p:sp>
        <p:nvSpPr>
          <p:cNvPr id="5" name="Text Placeholder 4"/>
          <p:cNvSpPr>
            <a:spLocks noGrp="1"/>
          </p:cNvSpPr>
          <p:nvPr>
            <p:ph type="body" sz="quarter" idx="11" hasCustomPrompt="1"/>
          </p:nvPr>
        </p:nvSpPr>
        <p:spPr>
          <a:xfrm>
            <a:off x="455995" y="4927922"/>
            <a:ext cx="3618381" cy="1186064"/>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0" kern="1200" spc="0" baseline="0" dirty="0" smtClean="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9" name="Text Placeholder 4"/>
          <p:cNvSpPr>
            <a:spLocks noGrp="1"/>
          </p:cNvSpPr>
          <p:nvPr>
            <p:ph type="body" sz="quarter" idx="12" hasCustomPrompt="1"/>
          </p:nvPr>
        </p:nvSpPr>
        <p:spPr>
          <a:xfrm>
            <a:off x="4300039" y="4927922"/>
            <a:ext cx="3618381" cy="1186064"/>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sz="1372">
                <a:solidFill>
                  <a:srgbClr val="008C72"/>
                </a:solidFill>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0" name="Text Placeholder 4"/>
          <p:cNvSpPr>
            <a:spLocks noGrp="1"/>
          </p:cNvSpPr>
          <p:nvPr>
            <p:ph type="body" sz="quarter" idx="13" hasCustomPrompt="1"/>
          </p:nvPr>
        </p:nvSpPr>
        <p:spPr>
          <a:xfrm>
            <a:off x="8144083" y="4927922"/>
            <a:ext cx="3618381" cy="1186064"/>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sz="1372">
                <a:solidFill>
                  <a:srgbClr val="008C72"/>
                </a:solidFill>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autestiatur</a:t>
            </a:r>
            <a:r>
              <a:rPr lang="en-US"/>
              <a:t>.</a:t>
            </a:r>
          </a:p>
        </p:txBody>
      </p:sp>
      <p:sp>
        <p:nvSpPr>
          <p:cNvPr id="16" name="Footer Placeholder 14">
            <a:extLst>
              <a:ext uri="{FF2B5EF4-FFF2-40B4-BE49-F238E27FC236}">
                <a16:creationId xmlns:a16="http://schemas.microsoft.com/office/drawing/2014/main" id="{3CC8D48C-0AE0-489F-AD07-46162F3D69B0}"/>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45490170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evice layout 1">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4B95F29-56C3-4C85-A12B-0B0BE769E70B}"/>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444774" y="418150"/>
            <a:ext cx="7747227" cy="6439851"/>
          </a:xfrm>
          <a:prstGeom prst="rect">
            <a:avLst/>
          </a:prstGeom>
        </p:spPr>
      </p:pic>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Device layout 1: one column</a:t>
            </a:r>
          </a:p>
        </p:txBody>
      </p:sp>
      <p:sp>
        <p:nvSpPr>
          <p:cNvPr id="4" name="Text Placeholder 3"/>
          <p:cNvSpPr>
            <a:spLocks noGrp="1"/>
          </p:cNvSpPr>
          <p:nvPr>
            <p:ph type="body" sz="quarter" idx="10" hasCustomPrompt="1"/>
          </p:nvPr>
        </p:nvSpPr>
        <p:spPr>
          <a:xfrm>
            <a:off x="455995" y="1922802"/>
            <a:ext cx="4758211" cy="603538"/>
          </a:xfrm>
        </p:spPr>
        <p:txBody>
          <a:bodyPr wrap="square" lIns="0" tIns="0" rIns="0" bIns="0">
            <a:spAutoFit/>
          </a:bodyPr>
          <a:lstStyle>
            <a:lvl1pPr marL="0" indent="0">
              <a:lnSpc>
                <a:spcPts val="2353"/>
              </a:lnSpc>
              <a:buNone/>
              <a:defRPr sz="1961" b="0" i="0">
                <a:solidFill>
                  <a:schemeClr val="tx1"/>
                </a:solidFill>
                <a:latin typeface="+mn-lt"/>
              </a:defRPr>
            </a:lvl1pPr>
            <a:lvl2pPr marL="224097" indent="0">
              <a:buNone/>
              <a:defRPr/>
            </a:lvl2pPr>
            <a:lvl3pPr marL="448193" indent="0">
              <a:buNone/>
              <a:defRPr/>
            </a:lvl3pPr>
            <a:lvl4pPr marL="672290" indent="0">
              <a:buNone/>
              <a:defRPr/>
            </a:lvl4pPr>
            <a:lvl5pPr marL="896386" indent="0">
              <a:buNone/>
              <a:defRPr/>
            </a:lvl5pPr>
          </a:lstStyle>
          <a:p>
            <a:pPr lvl="0"/>
            <a:r>
              <a:rPr lang="pt-BR"/>
              <a:t>Large subhead Segoe UI Regular 20/24. Em volor resequaectur.</a:t>
            </a:r>
            <a:endParaRPr lang="en-US"/>
          </a:p>
        </p:txBody>
      </p:sp>
      <p:sp>
        <p:nvSpPr>
          <p:cNvPr id="5" name="Text Placeholder 4"/>
          <p:cNvSpPr>
            <a:spLocks noGrp="1"/>
          </p:cNvSpPr>
          <p:nvPr>
            <p:ph type="body" sz="quarter" idx="11" hasCustomPrompt="1"/>
          </p:nvPr>
        </p:nvSpPr>
        <p:spPr>
          <a:xfrm>
            <a:off x="455995" y="2707597"/>
            <a:ext cx="4758210" cy="2521331"/>
          </a:xfrm>
        </p:spPr>
        <p:txBody>
          <a:bodyPr lIns="0" tIns="0" rIns="0" bIns="0"/>
          <a:lstStyle>
            <a:lvl1pPr marL="280121" indent="-280121">
              <a:lnSpc>
                <a:spcPts val="1765"/>
              </a:lnSpc>
              <a:spcBef>
                <a:spcPts val="0"/>
              </a:spcBef>
              <a:buFont typeface="Arial" panose="020B0604020202020204" pitchFamily="34" charset="0"/>
              <a:buChar char="•"/>
              <a:defRPr sz="1372" b="0" i="0" spc="0">
                <a:solidFill>
                  <a:schemeClr val="tx1"/>
                </a:solidFill>
                <a:latin typeface="+mn-lt"/>
              </a:defRPr>
            </a:lvl1pPr>
            <a:lvl2pPr marL="0" indent="0">
              <a:lnSpc>
                <a:spcPts val="1765"/>
              </a:lnSpc>
              <a:spcBef>
                <a:spcPts val="0"/>
              </a:spcBef>
              <a:buNone/>
              <a:defRPr sz="1372">
                <a:solidFill>
                  <a:schemeClr val="tx1"/>
                </a:solidFill>
              </a:defRPr>
            </a:lvl2pPr>
            <a:lvl3pPr marL="448193" indent="0">
              <a:buNone/>
              <a:defRPr/>
            </a:lvl3pPr>
            <a:lvl4pPr marL="672290" indent="0">
              <a:buNone/>
              <a:defRPr/>
            </a:lvl4pPr>
            <a:lvl5pPr marL="896386" indent="0">
              <a:buNone/>
              <a:defRPr/>
            </a:lvl5pPr>
          </a:lstStyle>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p>
          <a:p>
            <a:pPr lvl="0"/>
            <a:endParaRPr lang="en-US"/>
          </a:p>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p>
          <a:p>
            <a:pPr lvl="0"/>
            <a:endParaRPr lang="en-US"/>
          </a:p>
          <a:p>
            <a:pPr lvl="0"/>
            <a:r>
              <a:rPr lang="en-US"/>
              <a:t>Body copy 14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omnimusdae</a:t>
            </a:r>
            <a:r>
              <a:rPr lang="en-US"/>
              <a:t>. </a:t>
            </a:r>
            <a:r>
              <a:rPr lang="en-US" err="1"/>
              <a:t>Icaecatur</a:t>
            </a:r>
            <a:r>
              <a:rPr lang="en-US"/>
              <a:t>.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a:t>
            </a:r>
          </a:p>
        </p:txBody>
      </p:sp>
      <p:sp>
        <p:nvSpPr>
          <p:cNvPr id="12" name="Picture Placeholder 11">
            <a:extLst>
              <a:ext uri="{FF2B5EF4-FFF2-40B4-BE49-F238E27FC236}">
                <a16:creationId xmlns:a16="http://schemas.microsoft.com/office/drawing/2014/main" id="{934476FE-7091-4DE7-A55E-3EF5A6569A7D}"/>
              </a:ext>
            </a:extLst>
          </p:cNvPr>
          <p:cNvSpPr>
            <a:spLocks noGrp="1"/>
          </p:cNvSpPr>
          <p:nvPr>
            <p:ph type="pic" sz="quarter" idx="12"/>
          </p:nvPr>
        </p:nvSpPr>
        <p:spPr>
          <a:xfrm>
            <a:off x="6357959" y="3421009"/>
            <a:ext cx="5834041" cy="546753"/>
          </a:xfrm>
        </p:spPr>
        <p:txBody>
          <a:bodyPr anchor="ctr" anchorCtr="0"/>
          <a:lstStyle>
            <a:lvl1pPr algn="ctr">
              <a:defRPr/>
            </a:lvl1pPr>
          </a:lstStyle>
          <a:p>
            <a:r>
              <a:rPr lang="en-US"/>
              <a:t>Click icon to add picture</a:t>
            </a:r>
          </a:p>
        </p:txBody>
      </p:sp>
      <p:sp>
        <p:nvSpPr>
          <p:cNvPr id="13" name="Footer Placeholder 14">
            <a:extLst>
              <a:ext uri="{FF2B5EF4-FFF2-40B4-BE49-F238E27FC236}">
                <a16:creationId xmlns:a16="http://schemas.microsoft.com/office/drawing/2014/main" id="{B9AEC771-481D-4FF6-AD08-FD4DD79D2C30}"/>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a:t>
            </a:r>
            <a:r>
              <a:rPr lang="en-US">
                <a:solidFill>
                  <a:schemeClr val="bg1">
                    <a:lumMod val="50000"/>
                  </a:schemeClr>
                </a:solidFill>
              </a:rPr>
              <a:t>Dynamics 365 </a:t>
            </a:r>
          </a:p>
        </p:txBody>
      </p:sp>
    </p:spTree>
    <p:extLst>
      <p:ext uri="{BB962C8B-B14F-4D97-AF65-F5344CB8AC3E}">
        <p14:creationId xmlns:p14="http://schemas.microsoft.com/office/powerpoint/2010/main" val="11473417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evice layout 2">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99DE98C-91A8-4163-A280-8BB561692C8E}"/>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444774" y="418150"/>
            <a:ext cx="7747227" cy="6439851"/>
          </a:xfrm>
          <a:prstGeom prst="rect">
            <a:avLst/>
          </a:prstGeom>
        </p:spPr>
      </p:pic>
      <p:sp>
        <p:nvSpPr>
          <p:cNvPr id="9" name="Picture Placeholder 11">
            <a:extLst>
              <a:ext uri="{FF2B5EF4-FFF2-40B4-BE49-F238E27FC236}">
                <a16:creationId xmlns:a16="http://schemas.microsoft.com/office/drawing/2014/main" id="{784CA30E-A92E-4E40-944A-73B1CF9EEE0A}"/>
              </a:ext>
            </a:extLst>
          </p:cNvPr>
          <p:cNvSpPr>
            <a:spLocks noGrp="1"/>
          </p:cNvSpPr>
          <p:nvPr>
            <p:ph type="pic" sz="quarter" idx="12"/>
          </p:nvPr>
        </p:nvSpPr>
        <p:spPr>
          <a:xfrm>
            <a:off x="6357959" y="3421009"/>
            <a:ext cx="5834041" cy="546753"/>
          </a:xfrm>
        </p:spPr>
        <p:txBody>
          <a:bodyPr anchor="ctr" anchorCtr="0"/>
          <a:lstStyle>
            <a:lvl1pPr algn="ctr">
              <a:defRPr/>
            </a:lvl1pPr>
          </a:lstStyle>
          <a:p>
            <a:r>
              <a:rPr lang="en-US"/>
              <a:t>Click icon to add picture</a:t>
            </a:r>
          </a:p>
        </p:txBody>
      </p:sp>
      <p:sp>
        <p:nvSpPr>
          <p:cNvPr id="13" name="Text Placeholder 4">
            <a:extLst>
              <a:ext uri="{FF2B5EF4-FFF2-40B4-BE49-F238E27FC236}">
                <a16:creationId xmlns:a16="http://schemas.microsoft.com/office/drawing/2014/main" id="{8D17D4B4-B6B9-4273-ACCB-7A5ED46F35A8}"/>
              </a:ext>
            </a:extLst>
          </p:cNvPr>
          <p:cNvSpPr>
            <a:spLocks noGrp="1"/>
          </p:cNvSpPr>
          <p:nvPr>
            <p:ph type="body" sz="quarter" idx="11" hasCustomPrompt="1"/>
          </p:nvPr>
        </p:nvSpPr>
        <p:spPr>
          <a:xfrm>
            <a:off x="457672" y="2000738"/>
            <a:ext cx="1693247" cy="3034292"/>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4" name="Text Placeholder 4">
            <a:extLst>
              <a:ext uri="{FF2B5EF4-FFF2-40B4-BE49-F238E27FC236}">
                <a16:creationId xmlns:a16="http://schemas.microsoft.com/office/drawing/2014/main" id="{FB204BE2-B985-4315-8D5B-9C54B1074DD6}"/>
              </a:ext>
            </a:extLst>
          </p:cNvPr>
          <p:cNvSpPr>
            <a:spLocks noGrp="1"/>
          </p:cNvSpPr>
          <p:nvPr>
            <p:ph type="body" sz="quarter" idx="13" hasCustomPrompt="1"/>
          </p:nvPr>
        </p:nvSpPr>
        <p:spPr>
          <a:xfrm>
            <a:off x="2385798" y="2000738"/>
            <a:ext cx="1693247" cy="3034292"/>
          </a:xfrm>
        </p:spPr>
        <p:txBody>
          <a:bodyPr lIns="0" tIns="0" rIns="0" bIns="0"/>
          <a:lstStyle>
            <a:lvl1pPr marL="0" indent="0">
              <a:lnSpc>
                <a:spcPts val="1765"/>
              </a:lnSpc>
              <a:spcBef>
                <a:spcPts val="882"/>
              </a:spcBef>
              <a:buNone/>
              <a:defRPr lang="en-US" sz="1372" b="0" kern="1200" spc="0" baseline="0" dirty="0">
                <a:solidFill>
                  <a:schemeClr val="tx2"/>
                </a:solidFill>
                <a:latin typeface="+mj-lt"/>
                <a:ea typeface="+mn-ea"/>
                <a:cs typeface="+mn-cs"/>
              </a:defRPr>
            </a:lvl1pPr>
            <a:lvl2pPr marL="0" marR="0" indent="0" algn="l" defTabSz="914367" rtl="0" eaLnBrk="1" fontAlgn="auto" latinLnBrk="0" hangingPunct="1">
              <a:lnSpc>
                <a:spcPts val="1765"/>
              </a:lnSpc>
              <a:spcBef>
                <a:spcPts val="441"/>
              </a:spcBef>
              <a:spcAft>
                <a:spcPts val="0"/>
              </a:spcAft>
              <a:buClrTx/>
              <a:buSzPct val="90000"/>
              <a:buFont typeface="Arial" panose="020B0604020202020204" pitchFamily="34" charset="0"/>
              <a:buNone/>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a:t>
            </a:r>
            <a:r>
              <a:rPr lang="en-US" err="1"/>
              <a:t>Semibold</a:t>
            </a:r>
            <a:r>
              <a:rPr lang="en-US"/>
              <a:t> 14/18</a:t>
            </a:r>
          </a:p>
          <a:p>
            <a:pPr lvl="1"/>
            <a:r>
              <a:rPr lang="en-US"/>
              <a:t>Body copy Segoe Regular 14/18.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sincit</a:t>
            </a:r>
            <a:r>
              <a:rPr lang="en-US"/>
              <a:t>. </a:t>
            </a:r>
            <a:r>
              <a:rPr lang="en-US" err="1"/>
              <a:t>Unt</a:t>
            </a:r>
            <a:r>
              <a:rPr lang="en-US"/>
              <a:t> faces et </a:t>
            </a:r>
            <a:r>
              <a:rPr lang="en-US" err="1"/>
              <a:t>labore</a:t>
            </a:r>
            <a:r>
              <a:rPr lang="en-US"/>
              <a:t> </a:t>
            </a:r>
            <a:r>
              <a:rPr lang="en-US" err="1"/>
              <a:t>ium</a:t>
            </a:r>
            <a:r>
              <a:rPr lang="en-US"/>
              <a:t> el id et re od </a:t>
            </a:r>
            <a:r>
              <a:rPr lang="en-US" err="1"/>
              <a:t>utem</a:t>
            </a:r>
            <a:r>
              <a:rPr lang="en-US"/>
              <a:t> que </a:t>
            </a:r>
            <a:r>
              <a:rPr lang="en-US" err="1"/>
              <a:t>nist</a:t>
            </a:r>
            <a:r>
              <a:rPr lang="en-US"/>
              <a:t> et </a:t>
            </a:r>
            <a:r>
              <a:rPr lang="en-US" err="1"/>
              <a:t>ped</a:t>
            </a:r>
            <a:r>
              <a:rPr lang="en-US"/>
              <a:t> </a:t>
            </a:r>
            <a:r>
              <a:rPr lang="en-US" err="1"/>
              <a:t>quia</a:t>
            </a:r>
            <a:r>
              <a:rPr lang="en-US"/>
              <a:t> </a:t>
            </a:r>
            <a:r>
              <a:rPr lang="en-US" err="1"/>
              <a:t>dolore</a:t>
            </a:r>
            <a:r>
              <a:rPr lang="en-US"/>
              <a:t> is et lam, </a:t>
            </a:r>
            <a:r>
              <a:rPr lang="en-US" err="1"/>
              <a:t>vendunt</a:t>
            </a:r>
            <a:r>
              <a:rPr lang="en-US"/>
              <a:t> </a:t>
            </a:r>
            <a:r>
              <a:rPr lang="en-US" err="1"/>
              <a:t>voluptatur</a:t>
            </a:r>
            <a:r>
              <a:rPr lang="en-US"/>
              <a:t>. </a:t>
            </a:r>
          </a:p>
        </p:txBody>
      </p:sp>
      <p:sp>
        <p:nvSpPr>
          <p:cNvPr id="15" name="Title 1">
            <a:extLst>
              <a:ext uri="{FF2B5EF4-FFF2-40B4-BE49-F238E27FC236}">
                <a16:creationId xmlns:a16="http://schemas.microsoft.com/office/drawing/2014/main" id="{889045D2-7C49-4F5C-A376-228A5A2B015B}"/>
              </a:ext>
            </a:extLst>
          </p:cNvPr>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Device layout 2: two columns</a:t>
            </a:r>
          </a:p>
        </p:txBody>
      </p:sp>
      <p:sp>
        <p:nvSpPr>
          <p:cNvPr id="16" name="Footer Placeholder 14">
            <a:extLst>
              <a:ext uri="{FF2B5EF4-FFF2-40B4-BE49-F238E27FC236}">
                <a16:creationId xmlns:a16="http://schemas.microsoft.com/office/drawing/2014/main" id="{6FCE5757-E538-4E4B-BB66-DA966C94A7B7}"/>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a:t>
            </a:r>
            <a:r>
              <a:rPr lang="en-US">
                <a:solidFill>
                  <a:schemeClr val="bg1">
                    <a:lumMod val="50000"/>
                  </a:schemeClr>
                </a:solidFill>
              </a:rPr>
              <a:t>Dynamics 365 </a:t>
            </a:r>
          </a:p>
        </p:txBody>
      </p:sp>
    </p:spTree>
    <p:extLst>
      <p:ext uri="{BB962C8B-B14F-4D97-AF65-F5344CB8AC3E}">
        <p14:creationId xmlns:p14="http://schemas.microsoft.com/office/powerpoint/2010/main" val="14913362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evice layout 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3CDB1EA-72FB-46B3-89D4-DEE1F2EF724A}"/>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384249" y="486947"/>
            <a:ext cx="10869930" cy="6371053"/>
          </a:xfrm>
          <a:prstGeom prst="rect">
            <a:avLst/>
          </a:prstGeom>
        </p:spPr>
      </p:pic>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Device layout 3</a:t>
            </a:r>
          </a:p>
        </p:txBody>
      </p:sp>
      <p:sp>
        <p:nvSpPr>
          <p:cNvPr id="8" name="Picture Placeholder 11">
            <a:extLst>
              <a:ext uri="{FF2B5EF4-FFF2-40B4-BE49-F238E27FC236}">
                <a16:creationId xmlns:a16="http://schemas.microsoft.com/office/drawing/2014/main" id="{0473E679-3B6D-497A-A0F6-454C968B7607}"/>
              </a:ext>
            </a:extLst>
          </p:cNvPr>
          <p:cNvSpPr>
            <a:spLocks noGrp="1"/>
          </p:cNvSpPr>
          <p:nvPr>
            <p:ph type="pic" sz="quarter" idx="12"/>
          </p:nvPr>
        </p:nvSpPr>
        <p:spPr>
          <a:xfrm>
            <a:off x="2293976" y="3488254"/>
            <a:ext cx="7678751" cy="546753"/>
          </a:xfrm>
        </p:spPr>
        <p:txBody>
          <a:bodyPr anchor="ctr" anchorCtr="0"/>
          <a:lstStyle>
            <a:lvl1pPr algn="ctr">
              <a:defRPr/>
            </a:lvl1pPr>
          </a:lstStyle>
          <a:p>
            <a:r>
              <a:rPr lang="en-US"/>
              <a:t>Click icon to add picture</a:t>
            </a:r>
          </a:p>
        </p:txBody>
      </p:sp>
      <p:sp>
        <p:nvSpPr>
          <p:cNvPr id="9" name="Footer Placeholder 14">
            <a:extLst>
              <a:ext uri="{FF2B5EF4-FFF2-40B4-BE49-F238E27FC236}">
                <a16:creationId xmlns:a16="http://schemas.microsoft.com/office/drawing/2014/main" id="{094367A8-7AEF-4C78-AF93-670FC65820C5}"/>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6946087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7" name="Chart Placeholder 6"/>
          <p:cNvSpPr>
            <a:spLocks noGrp="1"/>
          </p:cNvSpPr>
          <p:nvPr>
            <p:ph type="chart" sz="quarter" idx="21"/>
          </p:nvPr>
        </p:nvSpPr>
        <p:spPr>
          <a:xfrm>
            <a:off x="455996" y="1950780"/>
            <a:ext cx="3618377" cy="3534843"/>
          </a:xfrm>
        </p:spPr>
        <p:txBody>
          <a:bodyPr anchor="ctr">
            <a:noAutofit/>
          </a:bodyPr>
          <a:lstStyle>
            <a:lvl1pPr marL="0" indent="0" algn="ctr">
              <a:buNone/>
              <a:defRPr sz="2353"/>
            </a:lvl1pPr>
          </a:lstStyle>
          <a:p>
            <a:r>
              <a:rPr lang="en-US"/>
              <a:t>Click icon to add chart</a:t>
            </a:r>
          </a:p>
        </p:txBody>
      </p:sp>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Chart examples</a:t>
            </a:r>
          </a:p>
        </p:txBody>
      </p:sp>
      <p:sp>
        <p:nvSpPr>
          <p:cNvPr id="9" name="Text Placeholder 4"/>
          <p:cNvSpPr>
            <a:spLocks noGrp="1"/>
          </p:cNvSpPr>
          <p:nvPr>
            <p:ph type="body" sz="quarter" idx="12" hasCustomPrompt="1"/>
          </p:nvPr>
        </p:nvSpPr>
        <p:spPr>
          <a:xfrm>
            <a:off x="455992" y="5857162"/>
            <a:ext cx="3618381" cy="301770"/>
          </a:xfrm>
        </p:spPr>
        <p:txBody>
          <a:bodyPr lIns="0" tIns="0" rIns="0" bIns="0"/>
          <a:lstStyle>
            <a:lvl1pPr marL="0" indent="0">
              <a:lnSpc>
                <a:spcPts val="1176"/>
              </a:lnSpc>
              <a:spcBef>
                <a:spcPts val="882"/>
              </a:spcBef>
              <a:buFont typeface="Arial" panose="020B0604020202020204" pitchFamily="34" charset="0"/>
              <a:buNone/>
              <a:defRPr sz="980" b="0" i="0" spc="0">
                <a:solidFill>
                  <a:schemeClr val="tx1"/>
                </a:solidFill>
                <a:latin typeface="+mn-lt"/>
              </a:defRPr>
            </a:lvl1pPr>
            <a:lvl2pPr marL="0" marR="0" indent="0" algn="l" defTabSz="914367" rtl="0" eaLnBrk="1" fontAlgn="auto" latinLnBrk="0" hangingPunct="1">
              <a:lnSpc>
                <a:spcPts val="1176"/>
              </a:lnSpc>
              <a:spcBef>
                <a:spcPts val="441"/>
              </a:spcBef>
              <a:spcAft>
                <a:spcPts val="0"/>
              </a:spcAft>
              <a:buClrTx/>
              <a:buSzPct val="90000"/>
              <a:buFont typeface="Arial" panose="020B0604020202020204" pitchFamily="34" charset="0"/>
              <a:buNone/>
              <a:tabLst/>
              <a:defRPr sz="980">
                <a:solidFill>
                  <a:schemeClr val="tx1"/>
                </a:solidFill>
              </a:defRPr>
            </a:lvl2pPr>
            <a:lvl3pPr marL="448193" indent="0">
              <a:buNone/>
              <a:defRPr/>
            </a:lvl3pPr>
            <a:lvl4pPr marL="672290" indent="0">
              <a:buNone/>
              <a:defRPr/>
            </a:lvl4pPr>
            <a:lvl5pPr marL="896386" indent="0">
              <a:buNone/>
              <a:defRPr/>
            </a:lvl5pPr>
          </a:lstStyle>
          <a:p>
            <a:pPr lvl="0"/>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17" name="Text Placeholder 4"/>
          <p:cNvSpPr>
            <a:spLocks noGrp="1"/>
          </p:cNvSpPr>
          <p:nvPr>
            <p:ph type="body" sz="quarter" idx="18" hasCustomPrompt="1"/>
          </p:nvPr>
        </p:nvSpPr>
        <p:spPr>
          <a:xfrm>
            <a:off x="4303152" y="5857162"/>
            <a:ext cx="3607487" cy="301770"/>
          </a:xfrm>
        </p:spPr>
        <p:txBody>
          <a:bodyPr vert="horz" wrap="square" lIns="0" tIns="0" rIns="0" bIns="0" rtlCol="0">
            <a:spAutoFit/>
          </a:bodyPr>
          <a:lstStyle>
            <a:lvl1pPr>
              <a:tabLst/>
              <a:defRPr lang="en-US" sz="980" b="0" i="0" spc="0" dirty="0" smtClean="0">
                <a:solidFill>
                  <a:schemeClr val="tx1"/>
                </a:solidFill>
                <a:latin typeface="+mn-lt"/>
              </a:defRPr>
            </a:lvl1pPr>
          </a:lstStyle>
          <a:p>
            <a:pPr marL="0" lvl="0" indent="0">
              <a:lnSpc>
                <a:spcPts val="1176"/>
              </a:lnSpc>
              <a:spcBef>
                <a:spcPts val="882"/>
              </a:spcBef>
              <a:buFont typeface="Arial" panose="020B0604020202020204" pitchFamily="34" charset="0"/>
              <a:buNone/>
            </a:pPr>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20" name="Chart Placeholder 6"/>
          <p:cNvSpPr>
            <a:spLocks noGrp="1"/>
          </p:cNvSpPr>
          <p:nvPr>
            <p:ph type="chart" sz="quarter" idx="22"/>
          </p:nvPr>
        </p:nvSpPr>
        <p:spPr>
          <a:xfrm>
            <a:off x="4303152" y="1950780"/>
            <a:ext cx="3607487" cy="3534843"/>
          </a:xfrm>
        </p:spPr>
        <p:txBody>
          <a:bodyPr anchor="ctr">
            <a:noAutofit/>
          </a:bodyPr>
          <a:lstStyle>
            <a:lvl1pPr marL="0" indent="0" algn="ctr">
              <a:buNone/>
              <a:defRPr sz="2353"/>
            </a:lvl1pPr>
          </a:lstStyle>
          <a:p>
            <a:r>
              <a:rPr lang="en-US"/>
              <a:t>Click icon to add chart</a:t>
            </a:r>
          </a:p>
        </p:txBody>
      </p:sp>
      <p:sp>
        <p:nvSpPr>
          <p:cNvPr id="21" name="Chart Placeholder 6"/>
          <p:cNvSpPr>
            <a:spLocks noGrp="1"/>
          </p:cNvSpPr>
          <p:nvPr>
            <p:ph type="chart" sz="quarter" idx="23"/>
          </p:nvPr>
        </p:nvSpPr>
        <p:spPr>
          <a:xfrm>
            <a:off x="8139412" y="1950780"/>
            <a:ext cx="3623051" cy="3534843"/>
          </a:xfrm>
        </p:spPr>
        <p:txBody>
          <a:bodyPr anchor="ctr">
            <a:noAutofit/>
          </a:bodyPr>
          <a:lstStyle>
            <a:lvl1pPr marL="0" indent="0" algn="ctr">
              <a:buNone/>
              <a:defRPr sz="2353"/>
            </a:lvl1pPr>
          </a:lstStyle>
          <a:p>
            <a:r>
              <a:rPr lang="en-US"/>
              <a:t>Click icon to add chart</a:t>
            </a:r>
          </a:p>
        </p:txBody>
      </p:sp>
      <p:sp>
        <p:nvSpPr>
          <p:cNvPr id="4" name="Text Placeholder 3">
            <a:extLst>
              <a:ext uri="{FF2B5EF4-FFF2-40B4-BE49-F238E27FC236}">
                <a16:creationId xmlns:a16="http://schemas.microsoft.com/office/drawing/2014/main" id="{BDBB6B82-41EF-4F96-AC4D-4B6DF0A1F54E}"/>
              </a:ext>
            </a:extLst>
          </p:cNvPr>
          <p:cNvSpPr>
            <a:spLocks noGrp="1"/>
          </p:cNvSpPr>
          <p:nvPr>
            <p:ph type="body" sz="quarter" idx="24" hasCustomPrompt="1"/>
          </p:nvPr>
        </p:nvSpPr>
        <p:spPr>
          <a:xfrm>
            <a:off x="455991" y="5670381"/>
            <a:ext cx="3629278" cy="243143"/>
          </a:xfrm>
        </p:spPr>
        <p:txBody>
          <a:bodyPr tIns="0"/>
          <a:lstStyle>
            <a:lvl1pPr>
              <a:defRPr lang="en-US" sz="980" b="1" kern="1200" spc="0" dirty="0" smtClean="0">
                <a:solidFill>
                  <a:schemeClr val="tx1"/>
                </a:solidFill>
                <a:latin typeface="+mn-lt"/>
                <a:ea typeface="+mn-ea"/>
                <a:cs typeface="+mn-cs"/>
              </a:defRPr>
            </a:lvl1pPr>
          </a:lstStyle>
          <a:p>
            <a:pPr lvl="0"/>
            <a:r>
              <a:rPr lang="en-US"/>
              <a:t>Caption title Segoe bold 10/12. </a:t>
            </a:r>
          </a:p>
        </p:txBody>
      </p:sp>
      <p:sp>
        <p:nvSpPr>
          <p:cNvPr id="15" name="Text Placeholder 3">
            <a:extLst>
              <a:ext uri="{FF2B5EF4-FFF2-40B4-BE49-F238E27FC236}">
                <a16:creationId xmlns:a16="http://schemas.microsoft.com/office/drawing/2014/main" id="{D4EEFC93-5F54-47F0-9569-BECC76A76C96}"/>
              </a:ext>
            </a:extLst>
          </p:cNvPr>
          <p:cNvSpPr>
            <a:spLocks noGrp="1"/>
          </p:cNvSpPr>
          <p:nvPr>
            <p:ph type="body" sz="quarter" idx="25" hasCustomPrompt="1"/>
          </p:nvPr>
        </p:nvSpPr>
        <p:spPr>
          <a:xfrm>
            <a:off x="4314044" y="5670381"/>
            <a:ext cx="3629278" cy="243143"/>
          </a:xfrm>
        </p:spPr>
        <p:txBody>
          <a:bodyPr tIns="0"/>
          <a:lstStyle>
            <a:lvl1pPr>
              <a:defRPr lang="en-US" sz="980" b="1" kern="1200" spc="0" dirty="0" smtClean="0">
                <a:solidFill>
                  <a:schemeClr val="tx1"/>
                </a:solidFill>
                <a:latin typeface="+mn-lt"/>
                <a:ea typeface="+mn-ea"/>
                <a:cs typeface="+mn-cs"/>
              </a:defRPr>
            </a:lvl1pPr>
          </a:lstStyle>
          <a:p>
            <a:pPr lvl="0"/>
            <a:r>
              <a:rPr lang="en-US"/>
              <a:t>Caption title Segoe bold 10/12. </a:t>
            </a:r>
          </a:p>
        </p:txBody>
      </p:sp>
      <p:sp>
        <p:nvSpPr>
          <p:cNvPr id="23" name="Text Placeholder 3">
            <a:extLst>
              <a:ext uri="{FF2B5EF4-FFF2-40B4-BE49-F238E27FC236}">
                <a16:creationId xmlns:a16="http://schemas.microsoft.com/office/drawing/2014/main" id="{5EDACCCB-301A-4273-9EA6-AD055BB5B0AF}"/>
              </a:ext>
            </a:extLst>
          </p:cNvPr>
          <p:cNvSpPr>
            <a:spLocks noGrp="1"/>
          </p:cNvSpPr>
          <p:nvPr>
            <p:ph type="body" sz="quarter" idx="26" hasCustomPrompt="1"/>
          </p:nvPr>
        </p:nvSpPr>
        <p:spPr>
          <a:xfrm>
            <a:off x="8139413" y="5670381"/>
            <a:ext cx="3629278" cy="243143"/>
          </a:xfrm>
        </p:spPr>
        <p:txBody>
          <a:bodyPr tIns="0"/>
          <a:lstStyle>
            <a:lvl1pPr>
              <a:defRPr lang="en-US" sz="980" b="1" kern="1200" spc="0" dirty="0" smtClean="0">
                <a:solidFill>
                  <a:schemeClr val="tx1"/>
                </a:solidFill>
                <a:latin typeface="+mn-lt"/>
                <a:ea typeface="+mn-ea"/>
                <a:cs typeface="+mn-cs"/>
              </a:defRPr>
            </a:lvl1pPr>
          </a:lstStyle>
          <a:p>
            <a:pPr lvl="0"/>
            <a:r>
              <a:rPr lang="en-US"/>
              <a:t>Caption title Segoe bold 10/12. </a:t>
            </a:r>
          </a:p>
        </p:txBody>
      </p:sp>
      <p:sp>
        <p:nvSpPr>
          <p:cNvPr id="24" name="Text Placeholder 4">
            <a:extLst>
              <a:ext uri="{FF2B5EF4-FFF2-40B4-BE49-F238E27FC236}">
                <a16:creationId xmlns:a16="http://schemas.microsoft.com/office/drawing/2014/main" id="{37057046-E219-41F6-8045-1E763292CBB4}"/>
              </a:ext>
            </a:extLst>
          </p:cNvPr>
          <p:cNvSpPr>
            <a:spLocks noGrp="1"/>
          </p:cNvSpPr>
          <p:nvPr>
            <p:ph type="body" sz="quarter" idx="27" hasCustomPrompt="1"/>
          </p:nvPr>
        </p:nvSpPr>
        <p:spPr>
          <a:xfrm>
            <a:off x="8139413" y="5857162"/>
            <a:ext cx="3607487" cy="301770"/>
          </a:xfrm>
        </p:spPr>
        <p:txBody>
          <a:bodyPr vert="horz" wrap="square" lIns="0" tIns="0" rIns="0" bIns="0" rtlCol="0">
            <a:spAutoFit/>
          </a:bodyPr>
          <a:lstStyle>
            <a:lvl1pPr>
              <a:tabLst/>
              <a:defRPr lang="en-US" sz="980" b="0" i="0" spc="0" dirty="0" smtClean="0">
                <a:solidFill>
                  <a:schemeClr val="tx1"/>
                </a:solidFill>
                <a:latin typeface="+mn-lt"/>
              </a:defRPr>
            </a:lvl1pPr>
          </a:lstStyle>
          <a:p>
            <a:pPr marL="0" lvl="0" indent="0">
              <a:lnSpc>
                <a:spcPts val="1176"/>
              </a:lnSpc>
              <a:spcBef>
                <a:spcPts val="882"/>
              </a:spcBef>
              <a:buFont typeface="Arial" panose="020B0604020202020204" pitchFamily="34" charset="0"/>
              <a:buNone/>
            </a:pPr>
            <a:r>
              <a:rPr lang="en-US"/>
              <a:t>Caption body copy Segoe Regular 10/12. </a:t>
            </a:r>
            <a:r>
              <a:rPr lang="en-US" err="1"/>
              <a:t>Cavorest</a:t>
            </a:r>
            <a:r>
              <a:rPr lang="en-US"/>
              <a:t> a </a:t>
            </a:r>
            <a:r>
              <a:rPr lang="en-US" err="1"/>
              <a:t>aut</a:t>
            </a:r>
            <a:r>
              <a:rPr lang="en-US"/>
              <a:t> arum </a:t>
            </a:r>
            <a:r>
              <a:rPr lang="en-US" err="1"/>
              <a:t>quam</a:t>
            </a:r>
            <a:r>
              <a:rPr lang="en-US"/>
              <a:t> id eat.</a:t>
            </a:r>
          </a:p>
        </p:txBody>
      </p:sp>
      <p:sp>
        <p:nvSpPr>
          <p:cNvPr id="25" name="Footer Placeholder 14">
            <a:extLst>
              <a:ext uri="{FF2B5EF4-FFF2-40B4-BE49-F238E27FC236}">
                <a16:creationId xmlns:a16="http://schemas.microsoft.com/office/drawing/2014/main" id="{0C981775-2AD3-4822-BEA1-B9C42963F17D}"/>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36635469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abl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chemeClr val="tx1"/>
                </a:solidFill>
              </a:defRPr>
            </a:lvl1pPr>
          </a:lstStyle>
          <a:p>
            <a:r>
              <a:rPr lang="en-US"/>
              <a:t>Table styling</a:t>
            </a:r>
          </a:p>
        </p:txBody>
      </p:sp>
      <p:sp>
        <p:nvSpPr>
          <p:cNvPr id="4" name="Table Placeholder 3"/>
          <p:cNvSpPr>
            <a:spLocks noGrp="1"/>
          </p:cNvSpPr>
          <p:nvPr>
            <p:ph type="tbl" sz="quarter" idx="10"/>
          </p:nvPr>
        </p:nvSpPr>
        <p:spPr>
          <a:xfrm>
            <a:off x="455995" y="3924852"/>
            <a:ext cx="11306469" cy="546753"/>
          </a:xfrm>
        </p:spPr>
        <p:txBody>
          <a:bodyPr anchor="ctr" anchorCtr="0"/>
          <a:lstStyle>
            <a:lvl1pPr algn="ctr">
              <a:defRPr/>
            </a:lvl1pPr>
          </a:lstStyle>
          <a:p>
            <a:r>
              <a:rPr lang="en-US"/>
              <a:t>Click icon to add table</a:t>
            </a:r>
          </a:p>
        </p:txBody>
      </p:sp>
      <p:sp>
        <p:nvSpPr>
          <p:cNvPr id="5" name="Footer Placeholder 14">
            <a:extLst>
              <a:ext uri="{FF2B5EF4-FFF2-40B4-BE49-F238E27FC236}">
                <a16:creationId xmlns:a16="http://schemas.microsoft.com/office/drawing/2014/main" id="{0C46E0E1-3C9A-40D4-B021-A6836C885DA5}"/>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2282257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losing medium teal">
    <p:bg>
      <p:bgPr>
        <a:solidFill>
          <a:schemeClr val="accent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9C72DA-98A4-2E4B-8238-F6096377737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4248" y="257318"/>
            <a:ext cx="2266311" cy="569191"/>
          </a:xfrm>
          <a:prstGeom prst="rect">
            <a:avLst/>
          </a:prstGeom>
        </p:spPr>
      </p:pic>
      <p:sp>
        <p:nvSpPr>
          <p:cNvPr id="7" name="Text Box 3">
            <a:extLst>
              <a:ext uri="{FF2B5EF4-FFF2-40B4-BE49-F238E27FC236}">
                <a16:creationId xmlns:a16="http://schemas.microsoft.com/office/drawing/2014/main" id="{F3523A4C-09FD-49AC-AA6D-1A6E7B7893EE}"/>
              </a:ext>
            </a:extLst>
          </p:cNvPr>
          <p:cNvSpPr txBox="1">
            <a:spLocks noChangeArrowheads="1"/>
          </p:cNvSpPr>
          <p:nvPr/>
        </p:nvSpPr>
        <p:spPr bwMode="blackWhite">
          <a:xfrm>
            <a:off x="454170" y="6451197"/>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chemeClr val="bg1"/>
                </a:solidFill>
                <a:cs typeface="Segoe UI" pitchFamily="34" charset="0"/>
              </a:rPr>
              <a:t>© Copyright Microsoft Corporation. All rights reserved. </a:t>
            </a:r>
          </a:p>
        </p:txBody>
      </p:sp>
      <p:sp>
        <p:nvSpPr>
          <p:cNvPr id="9" name="Title 1">
            <a:extLst>
              <a:ext uri="{FF2B5EF4-FFF2-40B4-BE49-F238E27FC236}">
                <a16:creationId xmlns:a16="http://schemas.microsoft.com/office/drawing/2014/main" id="{3C370E04-F3D7-44F1-9863-6604D12FE022}"/>
              </a:ext>
            </a:extLst>
          </p:cNvPr>
          <p:cNvSpPr>
            <a:spLocks noGrp="1"/>
          </p:cNvSpPr>
          <p:nvPr>
            <p:ph type="title" hasCustomPrompt="1"/>
          </p:nvPr>
        </p:nvSpPr>
        <p:spPr>
          <a:xfrm>
            <a:off x="455995" y="1845277"/>
            <a:ext cx="7454644" cy="1473396"/>
          </a:xfrm>
          <a:noFill/>
        </p:spPr>
        <p:txBody>
          <a:bodyPr lIns="0" tIns="0" rIns="0" bIns="0" anchor="t" anchorCtr="0"/>
          <a:lstStyle>
            <a:lvl1pPr>
              <a:lnSpc>
                <a:spcPct val="100000"/>
              </a:lnSpc>
              <a:spcAft>
                <a:spcPts val="1274"/>
              </a:spcAft>
              <a:defRPr sz="2549" spc="-49" baseline="0">
                <a:solidFill>
                  <a:schemeClr val="tx1"/>
                </a:solidFill>
              </a:defRPr>
            </a:lvl1pPr>
          </a:lstStyle>
          <a:p>
            <a:r>
              <a:rPr lang="en-US"/>
              <a:t>Thank you.</a:t>
            </a:r>
          </a:p>
        </p:txBody>
      </p:sp>
    </p:spTree>
    <p:extLst>
      <p:ext uri="{BB962C8B-B14F-4D97-AF65-F5344CB8AC3E}">
        <p14:creationId xmlns:p14="http://schemas.microsoft.com/office/powerpoint/2010/main" val="2215690721"/>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Closing dark gray">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C370E04-F3D7-44F1-9863-6604D12FE022}"/>
              </a:ext>
            </a:extLst>
          </p:cNvPr>
          <p:cNvSpPr>
            <a:spLocks noGrp="1"/>
          </p:cNvSpPr>
          <p:nvPr>
            <p:ph type="title" hasCustomPrompt="1"/>
          </p:nvPr>
        </p:nvSpPr>
        <p:spPr>
          <a:xfrm>
            <a:off x="455995" y="1845277"/>
            <a:ext cx="7454644" cy="1473396"/>
          </a:xfrm>
          <a:noFill/>
        </p:spPr>
        <p:txBody>
          <a:bodyPr lIns="0" tIns="0" rIns="0" bIns="0" anchor="t" anchorCtr="0"/>
          <a:lstStyle>
            <a:lvl1pPr>
              <a:lnSpc>
                <a:spcPct val="100000"/>
              </a:lnSpc>
              <a:spcAft>
                <a:spcPts val="1274"/>
              </a:spcAft>
              <a:defRPr sz="2549" spc="-49" baseline="0">
                <a:solidFill>
                  <a:schemeClr val="accent5"/>
                </a:solidFill>
              </a:defRPr>
            </a:lvl1pPr>
          </a:lstStyle>
          <a:p>
            <a:r>
              <a:rPr lang="en-US"/>
              <a:t>Thank you.</a:t>
            </a:r>
          </a:p>
        </p:txBody>
      </p:sp>
      <p:pic>
        <p:nvPicPr>
          <p:cNvPr id="11" name="Picture 10">
            <a:extLst>
              <a:ext uri="{FF2B5EF4-FFF2-40B4-BE49-F238E27FC236}">
                <a16:creationId xmlns:a16="http://schemas.microsoft.com/office/drawing/2014/main" id="{22878A76-48F5-40B8-BC33-2551AA0746A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4248" y="257170"/>
            <a:ext cx="2266311" cy="569191"/>
          </a:xfrm>
          <a:prstGeom prst="rect">
            <a:avLst/>
          </a:prstGeom>
        </p:spPr>
      </p:pic>
      <p:sp>
        <p:nvSpPr>
          <p:cNvPr id="5" name="Text Box 3">
            <a:extLst>
              <a:ext uri="{FF2B5EF4-FFF2-40B4-BE49-F238E27FC236}">
                <a16:creationId xmlns:a16="http://schemas.microsoft.com/office/drawing/2014/main" id="{0AFD6FAE-B215-4CF5-A1C7-AE7803BB4E41}"/>
              </a:ext>
            </a:extLst>
          </p:cNvPr>
          <p:cNvSpPr txBox="1">
            <a:spLocks noChangeArrowheads="1"/>
          </p:cNvSpPr>
          <p:nvPr userDrawn="1"/>
        </p:nvSpPr>
        <p:spPr bwMode="blackWhite">
          <a:xfrm>
            <a:off x="454170" y="6451197"/>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chemeClr val="bg1"/>
                </a:solidFill>
                <a:cs typeface="Segoe UI" pitchFamily="34" charset="0"/>
              </a:rPr>
              <a:t>© Copyright Microsoft Corporation. All rights reserved. </a:t>
            </a:r>
          </a:p>
        </p:txBody>
      </p:sp>
    </p:spTree>
    <p:extLst>
      <p:ext uri="{BB962C8B-B14F-4D97-AF65-F5344CB8AC3E}">
        <p14:creationId xmlns:p14="http://schemas.microsoft.com/office/powerpoint/2010/main" val="1644484686"/>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2pt Slide Title ">
    <p:spTree>
      <p:nvGrpSpPr>
        <p:cNvPr id="1" name=""/>
        <p:cNvGrpSpPr/>
        <p:nvPr/>
      </p:nvGrpSpPr>
      <p:grpSpPr>
        <a:xfrm>
          <a:off x="0" y="0"/>
          <a:ext cx="0" cy="0"/>
          <a:chOff x="0" y="0"/>
          <a:chExt cx="0" cy="0"/>
        </a:xfrm>
      </p:grpSpPr>
      <p:sp>
        <p:nvSpPr>
          <p:cNvPr id="8" name="Rectangle 7"/>
          <p:cNvSpPr/>
          <p:nvPr userDrawn="1"/>
        </p:nvSpPr>
        <p:spPr>
          <a:xfrm>
            <a:off x="0" y="0"/>
            <a:ext cx="12192000" cy="822960"/>
          </a:xfrm>
          <a:prstGeom prst="rect">
            <a:avLst/>
          </a:prstGeom>
          <a:solidFill>
            <a:srgbClr val="264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hasCustomPrompt="1"/>
          </p:nvPr>
        </p:nvSpPr>
        <p:spPr>
          <a:xfrm>
            <a:off x="609600" y="0"/>
            <a:ext cx="10972800" cy="822960"/>
          </a:xfrm>
        </p:spPr>
        <p:txBody>
          <a:bodyPr>
            <a:noAutofit/>
          </a:bodyPr>
          <a:lstStyle>
            <a:lvl1pPr algn="l">
              <a:defRPr sz="4266" baseline="0">
                <a:solidFill>
                  <a:schemeClr val="bg1"/>
                </a:solidFill>
                <a:latin typeface="Segoe UI Light" panose="020B0502040204020203" pitchFamily="34" charset="0"/>
                <a:ea typeface="Segoe UI Light" panose="020B0502040204020203" pitchFamily="34" charset="0"/>
                <a:cs typeface="Segoe UI Light" panose="020B0502040204020203" pitchFamily="34" charset="0"/>
              </a:defRPr>
            </a:lvl1pPr>
          </a:lstStyle>
          <a:p>
            <a:r>
              <a:rPr lang="en-US"/>
              <a:t>32pt Slide Title</a:t>
            </a:r>
          </a:p>
        </p:txBody>
      </p:sp>
      <p:sp>
        <p:nvSpPr>
          <p:cNvPr id="9" name="Text Placeholder 4"/>
          <p:cNvSpPr>
            <a:spLocks noGrp="1"/>
          </p:cNvSpPr>
          <p:nvPr>
            <p:ph type="body" sz="quarter" idx="13"/>
          </p:nvPr>
        </p:nvSpPr>
        <p:spPr>
          <a:xfrm>
            <a:off x="609600" y="960000"/>
            <a:ext cx="10972800" cy="1992117"/>
          </a:xfrm>
          <a:prstGeom prst="rect">
            <a:avLst/>
          </a:prstGeom>
        </p:spPr>
        <p:txBody>
          <a:bodyPr/>
          <a:lstStyle>
            <a:lvl1pPr marL="609468" indent="-609468">
              <a:spcBef>
                <a:spcPts val="800"/>
              </a:spcBef>
              <a:buClr>
                <a:srgbClr val="264077"/>
              </a:buClr>
              <a:buFont typeface="Arial" pitchFamily="34" charset="0"/>
              <a:buChar char="•"/>
              <a:defRPr sz="3732" b="0">
                <a:latin typeface="Segoe UI Light" panose="020B0502040204020203" pitchFamily="34" charset="0"/>
                <a:ea typeface="Segoe UI Light" panose="020B0502040204020203" pitchFamily="34" charset="0"/>
                <a:cs typeface="Segoe UI Light" panose="020B0502040204020203" pitchFamily="34" charset="0"/>
              </a:defRPr>
            </a:lvl1pPr>
            <a:lvl2pPr marL="1066568" indent="-457101">
              <a:spcBef>
                <a:spcPts val="800"/>
              </a:spcBef>
              <a:buClr>
                <a:srgbClr val="264077"/>
              </a:buClr>
              <a:buFont typeface="Arial" pitchFamily="34" charset="0"/>
              <a:buChar char="•"/>
              <a:defRPr sz="3200" b="0">
                <a:latin typeface="Segoe UI Light" panose="020B0502040204020203" pitchFamily="34" charset="0"/>
                <a:ea typeface="Segoe UI Light" panose="020B0502040204020203" pitchFamily="34" charset="0"/>
                <a:cs typeface="Segoe UI Light" panose="020B0502040204020203" pitchFamily="34" charset="0"/>
              </a:defRPr>
            </a:lvl2pPr>
            <a:lvl3pPr marL="1676037" indent="-457101">
              <a:buClr>
                <a:srgbClr val="264077"/>
              </a:buClr>
              <a:buFont typeface="Arial" pitchFamily="34" charset="0"/>
              <a:buChar char="•"/>
              <a:defRPr sz="2666" b="0">
                <a:latin typeface="Segoe UI Light" panose="020B0502040204020203" pitchFamily="34" charset="0"/>
                <a:ea typeface="Segoe UI Light" panose="020B0502040204020203" pitchFamily="34" charset="0"/>
                <a:cs typeface="Segoe UI Light" panose="020B0502040204020203" pitchFamily="34" charset="0"/>
              </a:defRPr>
            </a:lvl3pPr>
            <a:lvl4pPr>
              <a:buClr>
                <a:srgbClr val="264077"/>
              </a:buClr>
              <a:defRPr>
                <a:latin typeface="Segoe UI" pitchFamily="34" charset="0"/>
                <a:ea typeface="Segoe UI" pitchFamily="34" charset="0"/>
                <a:cs typeface="Segoe UI" pitchFamily="34" charset="0"/>
              </a:defRPr>
            </a:lvl4pPr>
            <a:lvl5pPr>
              <a:defRPr>
                <a:latin typeface="Segoe UI" pitchFamily="34" charset="0"/>
                <a:ea typeface="Segoe UI" pitchFamily="34" charset="0"/>
                <a:cs typeface="Segoe UI" pitchFamily="34" charset="0"/>
              </a:defRPr>
            </a:lvl5pPr>
          </a:lstStyle>
          <a:p>
            <a:pPr lvl="0"/>
            <a:r>
              <a:rPr lang="en-US"/>
              <a:t>Click to edit Master text styles</a:t>
            </a:r>
          </a:p>
          <a:p>
            <a:pPr lvl="1"/>
            <a:r>
              <a:rPr lang="en-US"/>
              <a:t>Second level</a:t>
            </a:r>
          </a:p>
          <a:p>
            <a:pPr lvl="2"/>
            <a:r>
              <a:rPr lang="en-US"/>
              <a:t>Third level</a:t>
            </a:r>
          </a:p>
          <a:p>
            <a:pPr lvl="3"/>
            <a:endParaRPr lang="en-US"/>
          </a:p>
        </p:txBody>
      </p:sp>
    </p:spTree>
    <p:extLst>
      <p:ext uri="{BB962C8B-B14F-4D97-AF65-F5344CB8AC3E}">
        <p14:creationId xmlns:p14="http://schemas.microsoft.com/office/powerpoint/2010/main" val="2927297528"/>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26" Type="http://schemas.openxmlformats.org/officeDocument/2006/relationships/theme" Target="../theme/theme3.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5" Type="http://schemas.openxmlformats.org/officeDocument/2006/relationships/slideLayout" Target="../slideLayouts/slideLayout46.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24" Type="http://schemas.openxmlformats.org/officeDocument/2006/relationships/slideLayout" Target="../slideLayouts/slideLayout45.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slideLayout" Target="../slideLayouts/slideLayout44.xm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slideLayout" Target="../slideLayouts/slideLayout43.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5994" y="556381"/>
            <a:ext cx="11306469" cy="813819"/>
          </a:xfrm>
          <a:prstGeom prst="rect">
            <a:avLst/>
          </a:prstGeom>
        </p:spPr>
        <p:txBody>
          <a:bodyPr vert="horz" wrap="square" lIns="0" tIns="91440" rIns="146304" bIns="91440" rtlCol="0" anchor="t">
            <a:noAutofit/>
          </a:bodyPr>
          <a:lstStyle/>
          <a:p>
            <a:r>
              <a:rPr lang="en-US"/>
              <a:t>Heading Segoe UI </a:t>
            </a:r>
            <a:r>
              <a:rPr lang="en-US" err="1"/>
              <a:t>Semibold</a:t>
            </a:r>
            <a:r>
              <a:rPr lang="en-US"/>
              <a:t> 28/32</a:t>
            </a:r>
          </a:p>
        </p:txBody>
      </p:sp>
      <p:sp>
        <p:nvSpPr>
          <p:cNvPr id="4" name="Text Placeholder 3"/>
          <p:cNvSpPr>
            <a:spLocks noGrp="1"/>
          </p:cNvSpPr>
          <p:nvPr>
            <p:ph type="body" idx="1"/>
          </p:nvPr>
        </p:nvSpPr>
        <p:spPr>
          <a:xfrm>
            <a:off x="455994" y="1817559"/>
            <a:ext cx="11306469" cy="2369880"/>
          </a:xfrm>
          <a:prstGeom prst="rect">
            <a:avLst/>
          </a:prstGeom>
        </p:spPr>
        <p:txBody>
          <a:bodyPr vert="horz" wrap="square" lIns="0" tIns="91440" rIns="146304" bIns="91440" rtlCol="0">
            <a:spAutoFit/>
          </a:bodyPr>
          <a:lstStyle/>
          <a:p>
            <a:pPr lvl="0"/>
            <a:r>
              <a:rPr lang="en-US"/>
              <a:t>H2 Segoe UI </a:t>
            </a:r>
            <a:r>
              <a:rPr lang="en-US" err="1"/>
              <a:t>Semibold</a:t>
            </a:r>
            <a:r>
              <a:rPr lang="en-US"/>
              <a:t> 20/24</a:t>
            </a:r>
          </a:p>
          <a:p>
            <a:pPr lvl="1"/>
            <a:r>
              <a:rPr lang="en-US"/>
              <a:t>B1 Segoe UI Regular 20/24 </a:t>
            </a:r>
          </a:p>
          <a:p>
            <a:pPr lvl="1"/>
            <a:endParaRPr lang="en-US"/>
          </a:p>
          <a:p>
            <a:pPr lvl="2"/>
            <a:r>
              <a:rPr lang="en-US"/>
              <a:t>H3 Segoe UI </a:t>
            </a:r>
            <a:r>
              <a:rPr lang="en-US" err="1"/>
              <a:t>Semibold</a:t>
            </a:r>
            <a:r>
              <a:rPr lang="en-US"/>
              <a:t> 14/18</a:t>
            </a:r>
          </a:p>
          <a:p>
            <a:pPr lvl="3"/>
            <a:r>
              <a:rPr lang="en-US"/>
              <a:t>B2 Segoe UI Regular 14/18</a:t>
            </a:r>
          </a:p>
          <a:p>
            <a:pPr lvl="3"/>
            <a:endParaRPr lang="en-US"/>
          </a:p>
          <a:p>
            <a:pPr lvl="4"/>
            <a:r>
              <a:rPr lang="en-US"/>
              <a:t>H4 Segoe UI Bold 10/12</a:t>
            </a:r>
          </a:p>
          <a:p>
            <a:pPr lvl="6"/>
            <a:r>
              <a:rPr lang="en-US"/>
              <a:t>B3 Segoe UI Regular 10/12</a:t>
            </a:r>
          </a:p>
        </p:txBody>
      </p:sp>
      <p:pic>
        <p:nvPicPr>
          <p:cNvPr id="14" name="Picture 13" descr="A screenshot of a cell phone&#10;&#10;Description generated with very high confidence">
            <a:extLst>
              <a:ext uri="{FF2B5EF4-FFF2-40B4-BE49-F238E27FC236}">
                <a16:creationId xmlns:a16="http://schemas.microsoft.com/office/drawing/2014/main" id="{B458F08C-E145-410B-B71F-F971408D4FA6}"/>
              </a:ext>
            </a:extLst>
          </p:cNvPr>
          <p:cNvPicPr>
            <a:picLocks noChangeAspect="1"/>
          </p:cNvPicPr>
          <p:nvPr userDrawn="1"/>
        </p:nvPicPr>
        <p:blipFill rotWithShape="1">
          <a:blip r:embed="rId15" cstate="print">
            <a:extLst>
              <a:ext uri="{28A0092B-C50C-407E-A947-70E740481C1C}">
                <a14:useLocalDpi xmlns:a14="http://schemas.microsoft.com/office/drawing/2010/main"/>
              </a:ext>
            </a:extLst>
          </a:blip>
          <a:srcRect b="249"/>
          <a:stretch/>
        </p:blipFill>
        <p:spPr>
          <a:xfrm>
            <a:off x="12293068" y="0"/>
            <a:ext cx="669495" cy="6858000"/>
          </a:xfrm>
          <a:prstGeom prst="rect">
            <a:avLst/>
          </a:prstGeom>
        </p:spPr>
      </p:pic>
      <p:sp>
        <p:nvSpPr>
          <p:cNvPr id="15" name="Footer Placeholder 14">
            <a:extLst>
              <a:ext uri="{FF2B5EF4-FFF2-40B4-BE49-F238E27FC236}">
                <a16:creationId xmlns:a16="http://schemas.microsoft.com/office/drawing/2014/main" id="{699A560D-F2FE-428C-A24D-30E7600CC7C8}"/>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1881724970"/>
      </p:ext>
    </p:extLst>
  </p:cSld>
  <p:clrMap bg1="lt1" tx1="dk1" bg2="lt2" tx2="dk2" accent1="accent1" accent2="accent2" accent3="accent3" accent4="accent4" accent5="accent5" accent6="accent6" hlink="hlink" folHlink="folHlink"/>
  <p:sldLayoutIdLst>
    <p:sldLayoutId id="2147484576" r:id="rId1"/>
    <p:sldLayoutId id="2147484572" r:id="rId2"/>
    <p:sldLayoutId id="2147484571" r:id="rId3"/>
    <p:sldLayoutId id="2147484567" r:id="rId4"/>
    <p:sldLayoutId id="2147484566" r:id="rId5"/>
    <p:sldLayoutId id="2147484563" r:id="rId6"/>
    <p:sldLayoutId id="2147484561" r:id="rId7"/>
    <p:sldLayoutId id="2147484560" r:id="rId8"/>
    <p:sldLayoutId id="2147484559" r:id="rId9"/>
    <p:sldLayoutId id="2147484558" r:id="rId10"/>
    <p:sldLayoutId id="2147484557" r:id="rId11"/>
    <p:sldLayoutId id="2147484556" r:id="rId12"/>
    <p:sldLayoutId id="2147484562" r:id="rId13"/>
  </p:sldLayoutIdLst>
  <p:hf sldNum="0" hdr="0" dt="0"/>
  <p:txStyles>
    <p:titleStyle>
      <a:lvl1pPr algn="l" defTabSz="932742" rtl="0" eaLnBrk="1" latinLnBrk="0" hangingPunct="1">
        <a:lnSpc>
          <a:spcPct val="9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400" kern="1200" spc="-50" baseline="0">
          <a:solidFill>
            <a:schemeClr val="tx1"/>
          </a:solidFill>
          <a:latin typeface="+mj-lt"/>
          <a:ea typeface="+mn-ea"/>
          <a:cs typeface="+mn-cs"/>
        </a:defRPr>
      </a:lvl1pPr>
      <a:lvl2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mn-cs"/>
        </a:defRPr>
      </a:lvl2pPr>
      <a:lvl3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800" kern="1200" spc="0" baseline="0">
          <a:solidFill>
            <a:schemeClr val="tx2"/>
          </a:solidFill>
          <a:latin typeface="+mj-lt"/>
          <a:ea typeface="+mn-ea"/>
          <a:cs typeface="+mn-cs"/>
        </a:defRPr>
      </a:lvl3pPr>
      <a:lvl4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800" kern="1200" spc="0" baseline="0">
          <a:solidFill>
            <a:schemeClr val="tx1"/>
          </a:solidFill>
          <a:latin typeface="+mn-lt"/>
          <a:ea typeface="+mn-ea"/>
          <a:cs typeface="+mn-cs"/>
        </a:defRPr>
      </a:lvl4pPr>
      <a:lvl5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200" b="1" kern="1200" spc="0" baseline="0">
          <a:solidFill>
            <a:schemeClr val="tx1"/>
          </a:solidFill>
          <a:latin typeface="+mn-lt"/>
          <a:ea typeface="+mn-ea"/>
          <a:cs typeface="+mn-cs"/>
        </a:defRPr>
      </a:lvl5pPr>
      <a:lvl6pPr marL="2331854" indent="0" algn="l" defTabSz="932742" rtl="0" eaLnBrk="1" latinLnBrk="0" hangingPunct="1">
        <a:spcBef>
          <a:spcPct val="20000"/>
        </a:spcBef>
        <a:buFont typeface="Arial" pitchFamily="34" charset="0"/>
        <a:buNone/>
        <a:defRPr sz="2000" kern="1200">
          <a:solidFill>
            <a:schemeClr val="tx1"/>
          </a:solidFill>
          <a:latin typeface="+mn-lt"/>
          <a:ea typeface="+mn-ea"/>
          <a:cs typeface="+mn-cs"/>
        </a:defRPr>
      </a:lvl6pPr>
      <a:lvl7pPr marL="0" indent="0" algn="l" defTabSz="932742" rtl="0" eaLnBrk="1" latinLnBrk="0" hangingPunct="1">
        <a:lnSpc>
          <a:spcPct val="100000"/>
        </a:lnSpc>
        <a:spcBef>
          <a:spcPts val="0"/>
        </a:spcBef>
        <a:spcAft>
          <a:spcPts val="0"/>
        </a:spcAft>
        <a:buFont typeface="Arial" pitchFamily="34" charset="0"/>
        <a:buNone/>
        <a:defRPr sz="12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1" pos="1322" userDrawn="1">
          <p15:clr>
            <a:srgbClr val="C35EA4"/>
          </p15:clr>
        </p15:guide>
        <p15:guide id="32" pos="1498" userDrawn="1">
          <p15:clr>
            <a:srgbClr val="C35EA4"/>
          </p15:clr>
        </p15:guide>
        <p15:guide id="33" pos="2569" userDrawn="1">
          <p15:clr>
            <a:srgbClr val="C35EA4"/>
          </p15:clr>
        </p15:guide>
        <p15:guide id="34" pos="2711" userDrawn="1">
          <p15:clr>
            <a:srgbClr val="C35EA4"/>
          </p15:clr>
        </p15:guide>
        <p15:guide id="35" pos="3778" userDrawn="1">
          <p15:clr>
            <a:srgbClr val="C35EA4"/>
          </p15:clr>
        </p15:guide>
        <p15:guide id="36" pos="3924" userDrawn="1">
          <p15:clr>
            <a:srgbClr val="C35EA4"/>
          </p15:clr>
        </p15:guide>
        <p15:guide id="37" pos="4983" userDrawn="1">
          <p15:clr>
            <a:srgbClr val="C35EA4"/>
          </p15:clr>
        </p15:guide>
        <p15:guide id="38" pos="5127" userDrawn="1">
          <p15:clr>
            <a:srgbClr val="C35EA4"/>
          </p15:clr>
        </p15:guide>
        <p15:guide id="39" pos="6199" userDrawn="1">
          <p15:clr>
            <a:srgbClr val="C35EA4"/>
          </p15:clr>
        </p15:guide>
        <p15:guide id="40" pos="6342" userDrawn="1">
          <p15:clr>
            <a:srgbClr val="C35EA4"/>
          </p15:clr>
        </p15:guide>
        <p15:guide id="41" pos="287" userDrawn="1">
          <p15:clr>
            <a:srgbClr val="F26B43"/>
          </p15:clr>
        </p15:guide>
        <p15:guide id="42" pos="7416" userDrawn="1">
          <p15:clr>
            <a:srgbClr val="F26B43"/>
          </p15:clr>
        </p15:guide>
        <p15:guide id="43" orient="horz" pos="736" userDrawn="1">
          <p15:clr>
            <a:srgbClr val="5ACBF0"/>
          </p15:clr>
        </p15:guide>
        <p15:guide id="44" orient="horz" pos="1360" userDrawn="1">
          <p15:clr>
            <a:srgbClr val="5ACBF0"/>
          </p15:clr>
        </p15:guide>
        <p15:guide id="45" orient="horz" pos="593" userDrawn="1">
          <p15:clr>
            <a:srgbClr val="5ACBF0"/>
          </p15:clr>
        </p15:guide>
        <p15:guide id="46" orient="horz" pos="1484" userDrawn="1">
          <p15:clr>
            <a:srgbClr val="5ACBF0"/>
          </p15:clr>
        </p15:guide>
        <p15:guide id="47" orient="horz" pos="2088" userDrawn="1">
          <p15:clr>
            <a:srgbClr val="5ACBF0"/>
          </p15:clr>
        </p15:guide>
        <p15:guide id="48" orient="horz" pos="2254" userDrawn="1">
          <p15:clr>
            <a:srgbClr val="5ACBF0"/>
          </p15:clr>
        </p15:guide>
        <p15:guide id="49" orient="horz" pos="277" userDrawn="1">
          <p15:clr>
            <a:srgbClr val="F26B43"/>
          </p15:clr>
        </p15:guide>
        <p15:guide id="50" orient="horz" pos="4040" userDrawn="1">
          <p15:clr>
            <a:srgbClr val="F26B43"/>
          </p15:clr>
        </p15:guide>
        <p15:guide id="51" orient="horz" pos="2835" userDrawn="1">
          <p15:clr>
            <a:srgbClr val="5ACBF0"/>
          </p15:clr>
        </p15:guide>
        <p15:guide id="52" orient="horz" pos="2960" userDrawn="1">
          <p15:clr>
            <a:srgbClr val="5ACBF0"/>
          </p15:clr>
        </p15:guide>
        <p15:guide id="53" orient="horz" pos="3572" userDrawn="1">
          <p15:clr>
            <a:srgbClr val="5ACBF0"/>
          </p15:clr>
        </p15:guide>
        <p15:guide id="54" orient="horz" pos="3690" userDrawn="1">
          <p15:clr>
            <a:srgbClr val="5ACBF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6424" y="435824"/>
            <a:ext cx="11336039" cy="744014"/>
          </a:xfrm>
          <a:prstGeom prst="rect">
            <a:avLst/>
          </a:prstGeom>
        </p:spPr>
        <p:txBody>
          <a:bodyPr vert="horz" wrap="square" lIns="0" tIns="164592" rIns="0" bIns="0" rtlCol="0" anchor="t">
            <a:noAutofit/>
          </a:bodyPr>
          <a:lstStyle/>
          <a:p>
            <a:r>
              <a:rPr lang="en-US"/>
              <a:t>Click to edit Master title style</a:t>
            </a:r>
          </a:p>
        </p:txBody>
      </p:sp>
      <p:sp>
        <p:nvSpPr>
          <p:cNvPr id="4" name="Text Placeholder 3"/>
          <p:cNvSpPr>
            <a:spLocks noGrp="1"/>
          </p:cNvSpPr>
          <p:nvPr>
            <p:ph type="body" idx="1"/>
          </p:nvPr>
        </p:nvSpPr>
        <p:spPr>
          <a:xfrm>
            <a:off x="437320" y="1866616"/>
            <a:ext cx="11336039" cy="1356140"/>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aphicFrame>
        <p:nvGraphicFramePr>
          <p:cNvPr id="42" name="Table 41">
            <a:extLst>
              <a:ext uri="{FF2B5EF4-FFF2-40B4-BE49-F238E27FC236}">
                <a16:creationId xmlns:a16="http://schemas.microsoft.com/office/drawing/2014/main" id="{290D3195-4AF9-2846-9D49-EF2AB8D485E5}"/>
              </a:ext>
            </a:extLst>
          </p:cNvPr>
          <p:cNvGraphicFramePr>
            <a:graphicFrameLocks noGrp="1"/>
          </p:cNvGraphicFramePr>
          <p:nvPr userDrawn="1"/>
        </p:nvGraphicFramePr>
        <p:xfrm>
          <a:off x="13204713" y="0"/>
          <a:ext cx="2500652" cy="6858000"/>
        </p:xfrm>
        <a:graphic>
          <a:graphicData uri="http://schemas.openxmlformats.org/drawingml/2006/table">
            <a:tbl>
              <a:tblPr firstRow="1" firstCol="1" bandRow="1"/>
              <a:tblGrid>
                <a:gridCol w="2500652">
                  <a:extLst>
                    <a:ext uri="{9D8B030D-6E8A-4147-A177-3AD203B41FA5}">
                      <a16:colId xmlns:a16="http://schemas.microsoft.com/office/drawing/2014/main" val="2676493096"/>
                    </a:ext>
                  </a:extLst>
                </a:gridCol>
              </a:tblGrid>
              <a:tr h="2286000">
                <a:tc>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0" marR="0" algn="l">
                        <a:lnSpc>
                          <a:spcPct val="107000"/>
                        </a:lnSpc>
                        <a:spcBef>
                          <a:spcPts val="0"/>
                        </a:spcBef>
                        <a:spcAft>
                          <a:spcPts val="0"/>
                        </a:spcAft>
                      </a:pPr>
                      <a:r>
                        <a:rPr lang="en-US" sz="3500" b="1">
                          <a:solidFill>
                            <a:srgbClr val="008272"/>
                          </a:solidFill>
                          <a:effectLst/>
                          <a:latin typeface="Segoe UI" panose="020B0502040204020203" pitchFamily="34" charset="0"/>
                          <a:ea typeface="Segoe UI" panose="020B0502040204020203" pitchFamily="34" charset="0"/>
                          <a:cs typeface="Times New Roman" panose="02020603050405020304" pitchFamily="18" charset="0"/>
                        </a:rPr>
                        <a:t>Unlock next.</a:t>
                      </a:r>
                      <a:endParaRPr lang="en-US" sz="10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0251" marR="67608" marT="0" marB="405055"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857119204"/>
                  </a:ext>
                </a:extLst>
              </a:tr>
              <a:tr h="2286000">
                <a:tc>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0" marR="0" lvl="0" indent="0" algn="l" defTabSz="914367" rtl="0" eaLnBrk="1" fontAlgn="auto" latinLnBrk="0" hangingPunct="1">
                        <a:lnSpc>
                          <a:spcPct val="107000"/>
                        </a:lnSpc>
                        <a:spcBef>
                          <a:spcPts val="0"/>
                        </a:spcBef>
                        <a:spcAft>
                          <a:spcPts val="0"/>
                        </a:spcAft>
                        <a:buClrTx/>
                        <a:buSzTx/>
                        <a:buFontTx/>
                        <a:buNone/>
                        <a:tabLst/>
                        <a:defRPr/>
                      </a:pPr>
                      <a:r>
                        <a:rPr lang="en-US" sz="3500" b="1" kern="1200">
                          <a:solidFill>
                            <a:srgbClr val="FFFEFD"/>
                          </a:solidFill>
                          <a:effectLst/>
                          <a:latin typeface="Segoe UI" panose="020B0502040204020203" pitchFamily="34" charset="0"/>
                          <a:ea typeface="Segoe UI" panose="020B0502040204020203" pitchFamily="34" charset="0"/>
                          <a:cs typeface="Times New Roman" panose="02020603050405020304" pitchFamily="18" charset="0"/>
                        </a:rPr>
                        <a:t>Unlock next.</a:t>
                      </a:r>
                      <a:endParaRPr lang="en-US" sz="3500" b="1" kern="1200">
                        <a:solidFill>
                          <a:srgbClr val="FFFEFD"/>
                        </a:solidFill>
                        <a:effectLst/>
                        <a:latin typeface="Segoe UI" panose="020B0502040204020203" pitchFamily="34" charset="0"/>
                        <a:ea typeface="Calibri" panose="020F0502020204030204" pitchFamily="34" charset="0"/>
                        <a:cs typeface="Times New Roman" panose="02020603050405020304" pitchFamily="18" charset="0"/>
                      </a:endParaRPr>
                    </a:p>
                  </a:txBody>
                  <a:tcPr marL="570251" marR="67608" marT="0" marB="405055"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8272"/>
                    </a:solidFill>
                  </a:tcPr>
                </a:tc>
                <a:extLst>
                  <a:ext uri="{0D108BD9-81ED-4DB2-BD59-A6C34878D82A}">
                    <a16:rowId xmlns:a16="http://schemas.microsoft.com/office/drawing/2014/main" val="1359116892"/>
                  </a:ext>
                </a:extLst>
              </a:tr>
              <a:tr h="2286000">
                <a:tc>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0" marR="0" lvl="0" indent="0" algn="l" defTabSz="914367" rtl="0" eaLnBrk="1" fontAlgn="auto" latinLnBrk="0" hangingPunct="1">
                        <a:lnSpc>
                          <a:spcPct val="107000"/>
                        </a:lnSpc>
                        <a:spcBef>
                          <a:spcPts val="0"/>
                        </a:spcBef>
                        <a:spcAft>
                          <a:spcPts val="0"/>
                        </a:spcAft>
                        <a:buClrTx/>
                        <a:buSzTx/>
                        <a:buFontTx/>
                        <a:buNone/>
                        <a:tabLst/>
                        <a:defRPr/>
                      </a:pPr>
                      <a:r>
                        <a:rPr lang="en-US" sz="3500" b="1" kern="1200">
                          <a:solidFill>
                            <a:srgbClr val="30E5D0"/>
                          </a:solidFill>
                          <a:effectLst/>
                          <a:latin typeface="Segoe UI" panose="020B0502040204020203" pitchFamily="34" charset="0"/>
                          <a:ea typeface="Segoe UI" panose="020B0502040204020203" pitchFamily="34" charset="0"/>
                          <a:cs typeface="Times New Roman" panose="02020603050405020304" pitchFamily="18" charset="0"/>
                        </a:rPr>
                        <a:t>Unlock next.</a:t>
                      </a:r>
                      <a:endParaRPr lang="en-US" sz="3500" b="1" kern="1200">
                        <a:solidFill>
                          <a:srgbClr val="30E5D0"/>
                        </a:solidFill>
                        <a:effectLst/>
                        <a:latin typeface="Segoe UI" panose="020B0502040204020203" pitchFamily="34" charset="0"/>
                        <a:ea typeface="Calibri" panose="020F0502020204030204" pitchFamily="34" charset="0"/>
                        <a:cs typeface="Times New Roman" panose="02020603050405020304" pitchFamily="18" charset="0"/>
                      </a:endParaRPr>
                    </a:p>
                  </a:txBody>
                  <a:tcPr marL="570251" marR="67608" marT="0" marB="405055"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3C3C41"/>
                    </a:solidFill>
                  </a:tcPr>
                </a:tc>
                <a:extLst>
                  <a:ext uri="{0D108BD9-81ED-4DB2-BD59-A6C34878D82A}">
                    <a16:rowId xmlns:a16="http://schemas.microsoft.com/office/drawing/2014/main" val="103630878"/>
                  </a:ext>
                </a:extLst>
              </a:tr>
            </a:tbl>
          </a:graphicData>
        </a:graphic>
      </p:graphicFrame>
      <p:graphicFrame>
        <p:nvGraphicFramePr>
          <p:cNvPr id="43" name="Table 42">
            <a:extLst>
              <a:ext uri="{FF2B5EF4-FFF2-40B4-BE49-F238E27FC236}">
                <a16:creationId xmlns:a16="http://schemas.microsoft.com/office/drawing/2014/main" id="{1C9CF619-59E2-A746-B01F-4F19B3C53BF2}"/>
              </a:ext>
            </a:extLst>
          </p:cNvPr>
          <p:cNvGraphicFramePr>
            <a:graphicFrameLocks noGrp="1"/>
          </p:cNvGraphicFramePr>
          <p:nvPr userDrawn="1"/>
        </p:nvGraphicFramePr>
        <p:xfrm>
          <a:off x="12308305" y="0"/>
          <a:ext cx="788948" cy="6858000"/>
        </p:xfrm>
        <a:graphic>
          <a:graphicData uri="http://schemas.openxmlformats.org/drawingml/2006/table">
            <a:tbl>
              <a:tblPr firstRow="1" firstCol="1" bandRow="1"/>
              <a:tblGrid>
                <a:gridCol w="274889">
                  <a:extLst>
                    <a:ext uri="{9D8B030D-6E8A-4147-A177-3AD203B41FA5}">
                      <a16:colId xmlns:a16="http://schemas.microsoft.com/office/drawing/2014/main" val="1609752180"/>
                    </a:ext>
                  </a:extLst>
                </a:gridCol>
                <a:gridCol w="239170">
                  <a:extLst>
                    <a:ext uri="{9D8B030D-6E8A-4147-A177-3AD203B41FA5}">
                      <a16:colId xmlns:a16="http://schemas.microsoft.com/office/drawing/2014/main" val="1939155094"/>
                    </a:ext>
                  </a:extLst>
                </a:gridCol>
                <a:gridCol w="274889">
                  <a:extLst>
                    <a:ext uri="{9D8B030D-6E8A-4147-A177-3AD203B41FA5}">
                      <a16:colId xmlns:a16="http://schemas.microsoft.com/office/drawing/2014/main" val="1402456235"/>
                    </a:ext>
                  </a:extLst>
                </a:gridCol>
              </a:tblGrid>
              <a:tr h="1215895">
                <a:tc rowSpan="5">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65100" marR="0" algn="ctr">
                        <a:lnSpc>
                          <a:spcPct val="107000"/>
                        </a:lnSpc>
                        <a:spcBef>
                          <a:spcPts val="0"/>
                        </a:spcBef>
                        <a:spcAft>
                          <a:spcPts val="0"/>
                        </a:spcAft>
                      </a:pPr>
                      <a:r>
                        <a:rPr lang="en-US" sz="1000">
                          <a:solidFill>
                            <a:srgbClr val="000000"/>
                          </a:solidFill>
                          <a:effectLst/>
                          <a:latin typeface="Segoe UI" panose="020B0502040204020203" pitchFamily="34" charset="0"/>
                          <a:ea typeface="Calibri" panose="020F0502020204030204" pitchFamily="34" charset="0"/>
                          <a:cs typeface="Segoe UI" panose="020B0502040204020203" pitchFamily="34" charset="0"/>
                        </a:rPr>
                        <a:t>#ffffff</a:t>
                      </a:r>
                    </a:p>
                  </a:txBody>
                  <a:tcPr marL="89642" marR="89642" marT="44828" marB="44828" vert="vert">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rowSpan="2">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65100" marR="0" algn="ctr">
                        <a:lnSpc>
                          <a:spcPct val="107000"/>
                        </a:lnSpc>
                        <a:spcBef>
                          <a:spcPts val="0"/>
                        </a:spcBef>
                        <a:spcAft>
                          <a:spcPts val="0"/>
                        </a:spcAft>
                      </a:pPr>
                      <a:r>
                        <a:rPr lang="en-US" sz="1000">
                          <a:solidFill>
                            <a:schemeClr val="tx1"/>
                          </a:solidFill>
                          <a:effectLst/>
                          <a:latin typeface="Segoe UI" panose="020B0502040204020203" pitchFamily="34" charset="0"/>
                          <a:ea typeface="Calibri" panose="020F0502020204030204" pitchFamily="34" charset="0"/>
                          <a:cs typeface="Segoe UI" panose="020B0502040204020203" pitchFamily="34" charset="0"/>
                        </a:rPr>
                        <a:t>#ebebeb</a:t>
                      </a:r>
                    </a:p>
                  </a:txBody>
                  <a:tcPr marL="89642" marR="89642" marT="44828" marB="44828" vert="vert">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EBEB"/>
                    </a:solidFill>
                  </a:tcPr>
                </a:tc>
                <a:tc>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77800" marR="41275" algn="ctr">
                        <a:lnSpc>
                          <a:spcPct val="107000"/>
                        </a:lnSpc>
                        <a:spcBef>
                          <a:spcPts val="0"/>
                        </a:spcBef>
                        <a:spcAft>
                          <a:spcPts val="0"/>
                        </a:spcAft>
                      </a:pPr>
                      <a:r>
                        <a:rPr lang="en-US" sz="1000">
                          <a:solidFill>
                            <a:srgbClr val="000000"/>
                          </a:solidFill>
                          <a:effectLst/>
                          <a:latin typeface="Segoe UI" panose="020B0502040204020203" pitchFamily="34" charset="0"/>
                          <a:ea typeface="Calibri" panose="020F0502020204030204" pitchFamily="34" charset="0"/>
                          <a:cs typeface="Segoe UI" panose="020B0502040204020203" pitchFamily="34" charset="0"/>
                        </a:rPr>
                        <a:t>#fef000</a:t>
                      </a:r>
                    </a:p>
                  </a:txBody>
                  <a:tcPr marL="0" marR="32586" marT="0" marB="0" vert="vert">
                    <a:lnL>
                      <a:noFill/>
                    </a:lnL>
                    <a:lnR>
                      <a:noFill/>
                    </a:lnR>
                    <a:lnT>
                      <a:noFill/>
                    </a:lnT>
                    <a:lnB>
                      <a:noFill/>
                    </a:lnB>
                    <a:lnTlToBr w="12700" cmpd="sng">
                      <a:noFill/>
                      <a:prstDash val="solid"/>
                    </a:lnTlToBr>
                    <a:lnBlToTr w="12700" cmpd="sng">
                      <a:noFill/>
                      <a:prstDash val="solid"/>
                    </a:lnBlToTr>
                    <a:solidFill>
                      <a:srgbClr val="FEF000"/>
                    </a:solidFill>
                  </a:tcPr>
                </a:tc>
                <a:extLst>
                  <a:ext uri="{0D108BD9-81ED-4DB2-BD59-A6C34878D82A}">
                    <a16:rowId xmlns:a16="http://schemas.microsoft.com/office/drawing/2014/main" val="3281177611"/>
                  </a:ext>
                </a:extLst>
              </a:tr>
              <a:tr h="299517">
                <a:tc vMerge="1">
                  <a:txBody>
                    <a:bodyPr/>
                    <a:lstStyle/>
                    <a:p>
                      <a:endParaRPr lang="en-US"/>
                    </a:p>
                  </a:txBody>
                  <a:tcPr/>
                </a:tc>
                <a:tc vMerge="1">
                  <a:txBody>
                    <a:bodyPr/>
                    <a:lstStyle/>
                    <a:p>
                      <a:endParaRPr lang="en-US"/>
                    </a:p>
                  </a:txBody>
                  <a:tcPr/>
                </a:tc>
                <a:tc rowSpan="2">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77800" marR="0" algn="ctr">
                        <a:lnSpc>
                          <a:spcPct val="107000"/>
                        </a:lnSpc>
                        <a:spcBef>
                          <a:spcPts val="0"/>
                        </a:spcBef>
                        <a:spcAft>
                          <a:spcPts val="0"/>
                        </a:spcAft>
                      </a:pPr>
                      <a:r>
                        <a:rPr lang="en-US" sz="1000">
                          <a:solidFill>
                            <a:srgbClr val="000000"/>
                          </a:solidFill>
                          <a:effectLst/>
                          <a:latin typeface="Segoe UI" panose="020B0502040204020203" pitchFamily="34" charset="0"/>
                          <a:ea typeface="Calibri" panose="020F0502020204030204" pitchFamily="34" charset="0"/>
                          <a:cs typeface="Segoe UI" panose="020B0502040204020203" pitchFamily="34" charset="0"/>
                        </a:rPr>
                        <a:t>#30e5d0</a:t>
                      </a:r>
                    </a:p>
                  </a:txBody>
                  <a:tcPr marL="89642" marR="89642" marT="44828" marB="44828" vert="vert">
                    <a:lnL>
                      <a:noFill/>
                    </a:lnL>
                    <a:lnR>
                      <a:noFill/>
                    </a:lnR>
                    <a:lnT>
                      <a:noFill/>
                    </a:lnT>
                    <a:lnB>
                      <a:noFill/>
                    </a:lnB>
                    <a:lnTlToBr w="12700" cmpd="sng">
                      <a:noFill/>
                      <a:prstDash val="solid"/>
                    </a:lnTlToBr>
                    <a:lnBlToTr w="12700" cmpd="sng">
                      <a:noFill/>
                      <a:prstDash val="solid"/>
                    </a:lnBlToTr>
                    <a:solidFill>
                      <a:srgbClr val="30E5D0"/>
                    </a:solidFill>
                  </a:tcPr>
                </a:tc>
                <a:extLst>
                  <a:ext uri="{0D108BD9-81ED-4DB2-BD59-A6C34878D82A}">
                    <a16:rowId xmlns:a16="http://schemas.microsoft.com/office/drawing/2014/main" val="3605322679"/>
                  </a:ext>
                </a:extLst>
              </a:tr>
              <a:tr h="1606000">
                <a:tc vMerge="1">
                  <a:txBody>
                    <a:bodyPr/>
                    <a:lstStyle/>
                    <a:p>
                      <a:endParaRPr lang="en-US"/>
                    </a:p>
                  </a:txBody>
                  <a:tcPr/>
                </a:tc>
                <a:tc rowSpan="2">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65100" marR="0" algn="ctr">
                        <a:lnSpc>
                          <a:spcPct val="107000"/>
                        </a:lnSpc>
                        <a:spcBef>
                          <a:spcPts val="0"/>
                        </a:spcBef>
                        <a:spcAft>
                          <a:spcPts val="0"/>
                        </a:spcAft>
                      </a:pPr>
                      <a:r>
                        <a:rPr lang="en-US" sz="1000">
                          <a:solidFill>
                            <a:schemeClr val="bg1"/>
                          </a:solidFill>
                          <a:effectLst/>
                          <a:latin typeface="Segoe UI" panose="020B0502040204020203" pitchFamily="34" charset="0"/>
                          <a:ea typeface="Calibri" panose="020F0502020204030204" pitchFamily="34" charset="0"/>
                          <a:cs typeface="Segoe UI" panose="020B0502040204020203" pitchFamily="34" charset="0"/>
                        </a:rPr>
                        <a:t>#75757a</a:t>
                      </a:r>
                    </a:p>
                  </a:txBody>
                  <a:tcPr marL="89642" marR="89642" marT="44828" marB="44828" vert="vert">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75757A"/>
                    </a:solidFill>
                  </a:tcPr>
                </a:tc>
                <a:tc vMerge="1">
                  <a:txBody>
                    <a:bodyPr/>
                    <a:lstStyle/>
                    <a:p>
                      <a:endParaRPr lang="en-US"/>
                    </a:p>
                  </a:txBody>
                  <a:tcPr/>
                </a:tc>
                <a:extLst>
                  <a:ext uri="{0D108BD9-81ED-4DB2-BD59-A6C34878D82A}">
                    <a16:rowId xmlns:a16="http://schemas.microsoft.com/office/drawing/2014/main" val="2317867007"/>
                  </a:ext>
                </a:extLst>
              </a:tr>
              <a:tr h="299517">
                <a:tc vMerge="1">
                  <a:txBody>
                    <a:bodyPr/>
                    <a:lstStyle/>
                    <a:p>
                      <a:endParaRPr lang="en-US"/>
                    </a:p>
                  </a:txBody>
                  <a:tcPr/>
                </a:tc>
                <a:tc vMerge="1">
                  <a:txBody>
                    <a:bodyPr/>
                    <a:lstStyle/>
                    <a:p>
                      <a:endParaRPr lang="en-US"/>
                    </a:p>
                  </a:txBody>
                  <a:tcPr/>
                </a:tc>
                <a:tc rowSpan="2">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77800" marR="0" algn="ctr">
                        <a:lnSpc>
                          <a:spcPct val="107000"/>
                        </a:lnSpc>
                        <a:spcBef>
                          <a:spcPts val="0"/>
                        </a:spcBef>
                        <a:spcAft>
                          <a:spcPts val="0"/>
                        </a:spcAft>
                      </a:pPr>
                      <a:r>
                        <a:rPr lang="en-US" sz="1000">
                          <a:solidFill>
                            <a:schemeClr val="bg1"/>
                          </a:solidFill>
                          <a:effectLst/>
                          <a:latin typeface="Segoe UI" panose="020B0502040204020203" pitchFamily="34" charset="0"/>
                          <a:ea typeface="Calibri" panose="020F0502020204030204" pitchFamily="34" charset="0"/>
                          <a:cs typeface="Segoe UI" panose="020B0502040204020203" pitchFamily="34" charset="0"/>
                        </a:rPr>
                        <a:t>#008272</a:t>
                      </a:r>
                    </a:p>
                  </a:txBody>
                  <a:tcPr marL="89642" marR="89642" marT="44828" marB="44828" vert="vert">
                    <a:lnL>
                      <a:noFill/>
                    </a:lnL>
                    <a:lnR>
                      <a:noFill/>
                    </a:lnR>
                    <a:lnT>
                      <a:noFill/>
                    </a:lnT>
                    <a:lnB>
                      <a:noFill/>
                    </a:lnB>
                    <a:lnTlToBr w="12700" cmpd="sng">
                      <a:noFill/>
                      <a:prstDash val="solid"/>
                    </a:lnTlToBr>
                    <a:lnBlToTr w="12700" cmpd="sng">
                      <a:noFill/>
                      <a:prstDash val="solid"/>
                    </a:lnBlToTr>
                    <a:solidFill>
                      <a:srgbClr val="008272"/>
                    </a:solidFill>
                  </a:tcPr>
                </a:tc>
                <a:extLst>
                  <a:ext uri="{0D108BD9-81ED-4DB2-BD59-A6C34878D82A}">
                    <a16:rowId xmlns:a16="http://schemas.microsoft.com/office/drawing/2014/main" val="447092800"/>
                  </a:ext>
                </a:extLst>
              </a:tr>
              <a:tr h="3437071">
                <a:tc vMerge="1">
                  <a:txBody>
                    <a:bodyPr/>
                    <a:lstStyle/>
                    <a:p>
                      <a:endParaRPr lang="en-US"/>
                    </a:p>
                  </a:txBody>
                  <a:tcPr/>
                </a:tc>
                <a:tc>
                  <a:txBody>
                    <a:bodyPr/>
                    <a:lstStyle>
                      <a:lvl1pPr marL="0" algn="l" defTabSz="914367" rtl="0" eaLnBrk="1" latinLnBrk="0" hangingPunct="1">
                        <a:defRPr sz="1765" kern="1200">
                          <a:solidFill>
                            <a:schemeClr val="tx1"/>
                          </a:solidFill>
                          <a:latin typeface="Segoe UI"/>
                        </a:defRPr>
                      </a:lvl1pPr>
                      <a:lvl2pPr marL="457183" algn="l" defTabSz="914367" rtl="0" eaLnBrk="1" latinLnBrk="0" hangingPunct="1">
                        <a:defRPr sz="1765" kern="1200">
                          <a:solidFill>
                            <a:schemeClr val="tx1"/>
                          </a:solidFill>
                          <a:latin typeface="Segoe UI"/>
                        </a:defRPr>
                      </a:lvl2pPr>
                      <a:lvl3pPr marL="914367" algn="l" defTabSz="914367" rtl="0" eaLnBrk="1" latinLnBrk="0" hangingPunct="1">
                        <a:defRPr sz="1765" kern="1200">
                          <a:solidFill>
                            <a:schemeClr val="tx1"/>
                          </a:solidFill>
                          <a:latin typeface="Segoe UI"/>
                        </a:defRPr>
                      </a:lvl3pPr>
                      <a:lvl4pPr marL="1371550" algn="l" defTabSz="914367" rtl="0" eaLnBrk="1" latinLnBrk="0" hangingPunct="1">
                        <a:defRPr sz="1765" kern="1200">
                          <a:solidFill>
                            <a:schemeClr val="tx1"/>
                          </a:solidFill>
                          <a:latin typeface="Segoe UI"/>
                        </a:defRPr>
                      </a:lvl4pPr>
                      <a:lvl5pPr marL="1828734" algn="l" defTabSz="914367" rtl="0" eaLnBrk="1" latinLnBrk="0" hangingPunct="1">
                        <a:defRPr sz="1765" kern="1200">
                          <a:solidFill>
                            <a:schemeClr val="tx1"/>
                          </a:solidFill>
                          <a:latin typeface="Segoe UI"/>
                        </a:defRPr>
                      </a:lvl5pPr>
                      <a:lvl6pPr marL="2285918" algn="l" defTabSz="914367" rtl="0" eaLnBrk="1" latinLnBrk="0" hangingPunct="1">
                        <a:defRPr sz="1765" kern="1200">
                          <a:solidFill>
                            <a:schemeClr val="tx1"/>
                          </a:solidFill>
                          <a:latin typeface="Segoe UI"/>
                        </a:defRPr>
                      </a:lvl6pPr>
                      <a:lvl7pPr marL="2743101" algn="l" defTabSz="914367" rtl="0" eaLnBrk="1" latinLnBrk="0" hangingPunct="1">
                        <a:defRPr sz="1765" kern="1200">
                          <a:solidFill>
                            <a:schemeClr val="tx1"/>
                          </a:solidFill>
                          <a:latin typeface="Segoe UI"/>
                        </a:defRPr>
                      </a:lvl7pPr>
                      <a:lvl8pPr marL="3200284" algn="l" defTabSz="914367" rtl="0" eaLnBrk="1" latinLnBrk="0" hangingPunct="1">
                        <a:defRPr sz="1765" kern="1200">
                          <a:solidFill>
                            <a:schemeClr val="tx1"/>
                          </a:solidFill>
                          <a:latin typeface="Segoe UI"/>
                        </a:defRPr>
                      </a:lvl8pPr>
                      <a:lvl9pPr marL="3657469" algn="l" defTabSz="914367" rtl="0" eaLnBrk="1" latinLnBrk="0" hangingPunct="1">
                        <a:defRPr sz="1765" kern="1200">
                          <a:solidFill>
                            <a:schemeClr val="tx1"/>
                          </a:solidFill>
                          <a:latin typeface="Segoe UI"/>
                        </a:defRPr>
                      </a:lvl9pPr>
                    </a:lstStyle>
                    <a:p>
                      <a:pPr marL="165100" marR="0" algn="ctr">
                        <a:lnSpc>
                          <a:spcPct val="107000"/>
                        </a:lnSpc>
                        <a:spcBef>
                          <a:spcPts val="0"/>
                        </a:spcBef>
                        <a:spcAft>
                          <a:spcPts val="0"/>
                        </a:spcAft>
                      </a:pPr>
                      <a:r>
                        <a:rPr lang="en-US" sz="1000">
                          <a:solidFill>
                            <a:schemeClr val="bg1"/>
                          </a:solidFill>
                          <a:effectLst/>
                          <a:latin typeface="Segoe UI" panose="020B0502040204020203" pitchFamily="34" charset="0"/>
                          <a:ea typeface="Calibri" panose="020F0502020204030204" pitchFamily="34" charset="0"/>
                          <a:cs typeface="Segoe UI" panose="020B0502040204020203" pitchFamily="34" charset="0"/>
                        </a:rPr>
                        <a:t>#3c3c41</a:t>
                      </a:r>
                    </a:p>
                  </a:txBody>
                  <a:tcPr marL="0" marR="32586" marT="0" marB="0" vert="vert">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3C3C41"/>
                    </a:solidFill>
                  </a:tcPr>
                </a:tc>
                <a:tc vMerge="1">
                  <a:txBody>
                    <a:bodyPr/>
                    <a:lstStyle/>
                    <a:p>
                      <a:endParaRPr lang="en-US"/>
                    </a:p>
                  </a:txBody>
                  <a:tcPr/>
                </a:tc>
                <a:extLst>
                  <a:ext uri="{0D108BD9-81ED-4DB2-BD59-A6C34878D82A}">
                    <a16:rowId xmlns:a16="http://schemas.microsoft.com/office/drawing/2014/main" val="1907068851"/>
                  </a:ext>
                </a:extLst>
              </a:tr>
            </a:tbl>
          </a:graphicData>
        </a:graphic>
      </p:graphicFrame>
    </p:spTree>
    <p:extLst>
      <p:ext uri="{BB962C8B-B14F-4D97-AF65-F5344CB8AC3E}">
        <p14:creationId xmlns:p14="http://schemas.microsoft.com/office/powerpoint/2010/main" val="2739581829"/>
      </p:ext>
    </p:extLst>
  </p:cSld>
  <p:clrMap bg1="lt1" tx1="dk1" bg2="lt2" tx2="dk2" accent1="accent1" accent2="accent2" accent3="accent3" accent4="accent4" accent5="accent5" accent6="accent6" hlink="hlink" folHlink="folHlink"/>
  <p:sldLayoutIdLst>
    <p:sldLayoutId id="2147484587" r:id="rId1"/>
    <p:sldLayoutId id="2147484580" r:id="rId2"/>
    <p:sldLayoutId id="2147484588" r:id="rId3"/>
    <p:sldLayoutId id="2147484589" r:id="rId4"/>
    <p:sldLayoutId id="2147484590" r:id="rId5"/>
    <p:sldLayoutId id="2147484616" r:id="rId6"/>
    <p:sldLayoutId id="2147484617" r:id="rId7"/>
    <p:sldLayoutId id="2147484619" r:id="rId8"/>
  </p:sldLayoutIdLst>
  <p:txStyles>
    <p:titleStyle>
      <a:lvl1pPr algn="l" defTabSz="932563" rtl="0" eaLnBrk="1" latinLnBrk="0" hangingPunct="1">
        <a:lnSpc>
          <a:spcPct val="90000"/>
        </a:lnSpc>
        <a:spcBef>
          <a:spcPct val="0"/>
        </a:spcBef>
        <a:buNone/>
        <a:defRPr lang="en-US" sz="3264" b="0" kern="1200" cap="none" spc="-102" baseline="0" dirty="0" smtClean="0">
          <a:ln w="3175">
            <a:noFill/>
          </a:ln>
          <a:solidFill>
            <a:srgbClr val="000000"/>
          </a:solidFill>
          <a:effectLst/>
          <a:latin typeface="+mj-lt"/>
          <a:ea typeface="+mn-ea"/>
          <a:cs typeface="Segoe UI" pitchFamily="34" charset="0"/>
        </a:defRPr>
      </a:lvl1pPr>
    </p:titleStyle>
    <p:bodyStyle>
      <a:lvl1pPr marL="0" marR="0" indent="0" algn="l" defTabSz="932563" rtl="0" eaLnBrk="1" fontAlgn="auto" latinLnBrk="0" hangingPunct="1">
        <a:lnSpc>
          <a:spcPct val="90000"/>
        </a:lnSpc>
        <a:spcBef>
          <a:spcPts val="0"/>
        </a:spcBef>
        <a:spcAft>
          <a:spcPts val="0"/>
        </a:spcAft>
        <a:buClrTx/>
        <a:buSzPct val="90000"/>
        <a:buFont typeface="Wingdings" panose="05000000000000000000" pitchFamily="2" charset="2"/>
        <a:buNone/>
        <a:tabLst/>
        <a:defRPr sz="2856" kern="1200" spc="0" baseline="0">
          <a:solidFill>
            <a:srgbClr val="000000"/>
          </a:solidFill>
          <a:latin typeface="+mn-lt"/>
          <a:ea typeface="+mn-ea"/>
          <a:cs typeface="+mn-cs"/>
        </a:defRPr>
      </a:lvl1pPr>
      <a:lvl2pPr marL="228557" marR="0" indent="0" algn="l" defTabSz="932563" rtl="0" eaLnBrk="1" fontAlgn="auto" latinLnBrk="0" hangingPunct="1">
        <a:lnSpc>
          <a:spcPct val="90000"/>
        </a:lnSpc>
        <a:spcBef>
          <a:spcPts val="0"/>
        </a:spcBef>
        <a:spcAft>
          <a:spcPts val="0"/>
        </a:spcAft>
        <a:buClrTx/>
        <a:buSzPct val="90000"/>
        <a:buFont typeface="Wingdings" panose="05000000000000000000" pitchFamily="2" charset="2"/>
        <a:buNone/>
        <a:tabLst/>
        <a:defRPr sz="2040" kern="1200" spc="0" baseline="0">
          <a:solidFill>
            <a:srgbClr val="000000"/>
          </a:solidFill>
          <a:latin typeface="+mn-lt"/>
          <a:ea typeface="+mn-ea"/>
          <a:cs typeface="+mn-cs"/>
        </a:defRPr>
      </a:lvl2pPr>
      <a:lvl3pPr marL="457112" marR="0" indent="0" algn="l" defTabSz="932563" rtl="0" eaLnBrk="1" fontAlgn="auto" latinLnBrk="0" hangingPunct="1">
        <a:lnSpc>
          <a:spcPct val="90000"/>
        </a:lnSpc>
        <a:spcBef>
          <a:spcPts val="0"/>
        </a:spcBef>
        <a:spcAft>
          <a:spcPts val="0"/>
        </a:spcAft>
        <a:buClrTx/>
        <a:buSzPct val="90000"/>
        <a:buFont typeface="Wingdings" panose="05000000000000000000" pitchFamily="2" charset="2"/>
        <a:buNone/>
        <a:tabLst/>
        <a:defRPr sz="1632" kern="1200" spc="0" baseline="0">
          <a:solidFill>
            <a:srgbClr val="000000"/>
          </a:solidFill>
          <a:latin typeface="+mn-lt"/>
          <a:ea typeface="+mn-ea"/>
          <a:cs typeface="+mn-cs"/>
        </a:defRPr>
      </a:lvl3pPr>
      <a:lvl4pPr marL="685669" marR="0" indent="0" algn="l" defTabSz="932563" rtl="0" eaLnBrk="1" fontAlgn="auto" latinLnBrk="0" hangingPunct="1">
        <a:lnSpc>
          <a:spcPct val="90000"/>
        </a:lnSpc>
        <a:spcBef>
          <a:spcPts val="0"/>
        </a:spcBef>
        <a:spcAft>
          <a:spcPts val="0"/>
        </a:spcAft>
        <a:buClrTx/>
        <a:buSzPct val="90000"/>
        <a:buFont typeface="Wingdings" panose="05000000000000000000" pitchFamily="2" charset="2"/>
        <a:buNone/>
        <a:tabLst/>
        <a:defRPr sz="1632" kern="1200" spc="0" baseline="0">
          <a:solidFill>
            <a:srgbClr val="000000"/>
          </a:solidFill>
          <a:latin typeface="+mn-lt"/>
          <a:ea typeface="+mn-ea"/>
          <a:cs typeface="+mn-cs"/>
        </a:defRPr>
      </a:lvl4pPr>
      <a:lvl5pPr marL="914224" marR="0" indent="0" algn="l" defTabSz="932563" rtl="0" eaLnBrk="1" fontAlgn="auto" latinLnBrk="0" hangingPunct="1">
        <a:lnSpc>
          <a:spcPct val="90000"/>
        </a:lnSpc>
        <a:spcBef>
          <a:spcPts val="0"/>
        </a:spcBef>
        <a:spcAft>
          <a:spcPts val="0"/>
        </a:spcAft>
        <a:buClrTx/>
        <a:buSzPct val="90000"/>
        <a:buFont typeface="Wingdings" panose="05000000000000000000" pitchFamily="2" charset="2"/>
        <a:buNone/>
        <a:tabLst/>
        <a:defRPr sz="1632" kern="1200" spc="0" baseline="0">
          <a:solidFill>
            <a:srgbClr val="000000"/>
          </a:solidFill>
          <a:latin typeface="+mn-lt"/>
          <a:ea typeface="+mn-ea"/>
          <a:cs typeface="+mn-cs"/>
        </a:defRPr>
      </a:lvl5pPr>
      <a:lvl6pPr marL="2564548"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830"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112"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394"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563" rtl="0" eaLnBrk="1" latinLnBrk="0" hangingPunct="1">
        <a:defRPr sz="1800" kern="1200">
          <a:solidFill>
            <a:schemeClr val="tx1"/>
          </a:solidFill>
          <a:latin typeface="+mn-lt"/>
          <a:ea typeface="+mn-ea"/>
          <a:cs typeface="+mn-cs"/>
        </a:defRPr>
      </a:lvl1pPr>
      <a:lvl2pPr marL="466281" algn="l" defTabSz="932563" rtl="0" eaLnBrk="1" latinLnBrk="0" hangingPunct="1">
        <a:defRPr sz="1800" kern="1200">
          <a:solidFill>
            <a:schemeClr val="tx1"/>
          </a:solidFill>
          <a:latin typeface="+mn-lt"/>
          <a:ea typeface="+mn-ea"/>
          <a:cs typeface="+mn-cs"/>
        </a:defRPr>
      </a:lvl2pPr>
      <a:lvl3pPr marL="932563" algn="l" defTabSz="932563" rtl="0" eaLnBrk="1" latinLnBrk="0" hangingPunct="1">
        <a:defRPr sz="1800" kern="1200">
          <a:solidFill>
            <a:schemeClr val="tx1"/>
          </a:solidFill>
          <a:latin typeface="+mn-lt"/>
          <a:ea typeface="+mn-ea"/>
          <a:cs typeface="+mn-cs"/>
        </a:defRPr>
      </a:lvl3pPr>
      <a:lvl4pPr marL="1398844" algn="l" defTabSz="932563" rtl="0" eaLnBrk="1" latinLnBrk="0" hangingPunct="1">
        <a:defRPr sz="1800" kern="1200">
          <a:solidFill>
            <a:schemeClr val="tx1"/>
          </a:solidFill>
          <a:latin typeface="+mn-lt"/>
          <a:ea typeface="+mn-ea"/>
          <a:cs typeface="+mn-cs"/>
        </a:defRPr>
      </a:lvl4pPr>
      <a:lvl5pPr marL="1865126" algn="l" defTabSz="932563" rtl="0" eaLnBrk="1" latinLnBrk="0" hangingPunct="1">
        <a:defRPr sz="1800" kern="1200">
          <a:solidFill>
            <a:schemeClr val="tx1"/>
          </a:solidFill>
          <a:latin typeface="+mn-lt"/>
          <a:ea typeface="+mn-ea"/>
          <a:cs typeface="+mn-cs"/>
        </a:defRPr>
      </a:lvl5pPr>
      <a:lvl6pPr marL="2331408" algn="l" defTabSz="932563" rtl="0" eaLnBrk="1" latinLnBrk="0" hangingPunct="1">
        <a:defRPr sz="1800" kern="1200">
          <a:solidFill>
            <a:schemeClr val="tx1"/>
          </a:solidFill>
          <a:latin typeface="+mn-lt"/>
          <a:ea typeface="+mn-ea"/>
          <a:cs typeface="+mn-cs"/>
        </a:defRPr>
      </a:lvl6pPr>
      <a:lvl7pPr marL="2797689" algn="l" defTabSz="932563" rtl="0" eaLnBrk="1" latinLnBrk="0" hangingPunct="1">
        <a:defRPr sz="1800" kern="1200">
          <a:solidFill>
            <a:schemeClr val="tx1"/>
          </a:solidFill>
          <a:latin typeface="+mn-lt"/>
          <a:ea typeface="+mn-ea"/>
          <a:cs typeface="+mn-cs"/>
        </a:defRPr>
      </a:lvl7pPr>
      <a:lvl8pPr marL="3263970" algn="l" defTabSz="932563" rtl="0" eaLnBrk="1" latinLnBrk="0" hangingPunct="1">
        <a:defRPr sz="1800" kern="1200">
          <a:solidFill>
            <a:schemeClr val="tx1"/>
          </a:solidFill>
          <a:latin typeface="+mn-lt"/>
          <a:ea typeface="+mn-ea"/>
          <a:cs typeface="+mn-cs"/>
        </a:defRPr>
      </a:lvl8pPr>
      <a:lvl9pPr marL="3730253" algn="l" defTabSz="932563"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1346" userDrawn="1">
          <p15:clr>
            <a:srgbClr val="C35EA4"/>
          </p15:clr>
        </p15:guide>
        <p15:guide id="4" pos="1487" userDrawn="1">
          <p15:clr>
            <a:srgbClr val="C35EA4"/>
          </p15:clr>
        </p15:guide>
        <p15:guide id="5" pos="2557" userDrawn="1">
          <p15:clr>
            <a:srgbClr val="C35EA4"/>
          </p15:clr>
        </p15:guide>
        <p15:guide id="6" pos="2697" userDrawn="1">
          <p15:clr>
            <a:srgbClr val="C35EA4"/>
          </p15:clr>
        </p15:guide>
        <p15:guide id="7" pos="3768" userDrawn="1">
          <p15:clr>
            <a:srgbClr val="C35EA4"/>
          </p15:clr>
        </p15:guide>
        <p15:guide id="8" pos="3911" userDrawn="1">
          <p15:clr>
            <a:srgbClr val="C35EA4"/>
          </p15:clr>
        </p15:guide>
        <p15:guide id="9" pos="4979" userDrawn="1">
          <p15:clr>
            <a:srgbClr val="C35EA4"/>
          </p15:clr>
        </p15:guide>
        <p15:guide id="10" pos="5119" userDrawn="1">
          <p15:clr>
            <a:srgbClr val="C35EA4"/>
          </p15:clr>
        </p15:guide>
        <p15:guide id="11" pos="6193" userDrawn="1">
          <p15:clr>
            <a:srgbClr val="C35EA4"/>
          </p15:clr>
        </p15:guide>
        <p15:guide id="12" pos="6333" userDrawn="1">
          <p15:clr>
            <a:srgbClr val="C35EA4"/>
          </p15:clr>
        </p15:guide>
        <p15:guide id="16" pos="269" userDrawn="1">
          <p15:clr>
            <a:srgbClr val="F26B43"/>
          </p15:clr>
        </p15:guide>
        <p15:guide id="17" pos="7409" userDrawn="1">
          <p15:clr>
            <a:srgbClr val="F26B43"/>
          </p15:clr>
        </p15:guide>
        <p15:guide id="18" orient="horz" pos="743" userDrawn="1">
          <p15:clr>
            <a:srgbClr val="5ACBF0"/>
          </p15:clr>
        </p15:guide>
        <p15:guide id="19" orient="horz" pos="1345" userDrawn="1">
          <p15:clr>
            <a:srgbClr val="5ACBF0"/>
          </p15:clr>
        </p15:guide>
        <p15:guide id="20" orient="horz" pos="600" userDrawn="1">
          <p15:clr>
            <a:srgbClr val="5ACBF0"/>
          </p15:clr>
        </p15:guide>
        <p15:guide id="21" orient="horz" pos="1485" userDrawn="1">
          <p15:clr>
            <a:srgbClr val="5ACBF0"/>
          </p15:clr>
        </p15:guide>
        <p15:guide id="22" orient="horz" pos="2085" userDrawn="1">
          <p15:clr>
            <a:srgbClr val="5ACBF0"/>
          </p15:clr>
        </p15:guide>
        <p15:guide id="23" orient="horz" pos="2231" userDrawn="1">
          <p15:clr>
            <a:srgbClr val="5ACBF0"/>
          </p15:clr>
        </p15:guide>
        <p15:guide id="25" orient="horz" pos="275" userDrawn="1">
          <p15:clr>
            <a:srgbClr val="F26B43"/>
          </p15:clr>
        </p15:guide>
        <p15:guide id="26" orient="horz" pos="4046" userDrawn="1">
          <p15:clr>
            <a:srgbClr val="F26B43"/>
          </p15:clr>
        </p15:guide>
        <p15:guide id="27" orient="horz" pos="2833" userDrawn="1">
          <p15:clr>
            <a:srgbClr val="5ACBF0"/>
          </p15:clr>
        </p15:guide>
        <p15:guide id="28" orient="horz" pos="2973" userDrawn="1">
          <p15:clr>
            <a:srgbClr val="5ACBF0"/>
          </p15:clr>
        </p15:guide>
        <p15:guide id="29" orient="horz" pos="3577" userDrawn="1">
          <p15:clr>
            <a:srgbClr val="5ACBF0"/>
          </p15:clr>
        </p15:guide>
        <p15:guide id="30" orient="horz" pos="3718" userDrawn="1">
          <p15:clr>
            <a:srgbClr val="5ACBF0"/>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5994" y="556381"/>
            <a:ext cx="11306469" cy="813819"/>
          </a:xfrm>
          <a:prstGeom prst="rect">
            <a:avLst/>
          </a:prstGeom>
        </p:spPr>
        <p:txBody>
          <a:bodyPr vert="horz" wrap="square" lIns="0" tIns="91440" rIns="146304" bIns="91440" rtlCol="0" anchor="t">
            <a:noAutofit/>
          </a:bodyPr>
          <a:lstStyle/>
          <a:p>
            <a:r>
              <a:rPr lang="en-US"/>
              <a:t>Heading Segoe UI </a:t>
            </a:r>
            <a:r>
              <a:rPr lang="en-US" err="1"/>
              <a:t>Semibold</a:t>
            </a:r>
            <a:r>
              <a:rPr lang="en-US"/>
              <a:t> 28/32</a:t>
            </a:r>
          </a:p>
        </p:txBody>
      </p:sp>
      <p:sp>
        <p:nvSpPr>
          <p:cNvPr id="4" name="Text Placeholder 3"/>
          <p:cNvSpPr>
            <a:spLocks noGrp="1"/>
          </p:cNvSpPr>
          <p:nvPr>
            <p:ph type="body" idx="1"/>
          </p:nvPr>
        </p:nvSpPr>
        <p:spPr>
          <a:xfrm>
            <a:off x="455994" y="1817559"/>
            <a:ext cx="11306469" cy="2323623"/>
          </a:xfrm>
          <a:prstGeom prst="rect">
            <a:avLst/>
          </a:prstGeom>
        </p:spPr>
        <p:txBody>
          <a:bodyPr vert="horz" wrap="square" lIns="0" tIns="91440" rIns="146304" bIns="91440" rtlCol="0">
            <a:spAutoFit/>
          </a:bodyPr>
          <a:lstStyle/>
          <a:p>
            <a:pPr lvl="0"/>
            <a:r>
              <a:rPr lang="en-US"/>
              <a:t>H2 Segoe UI </a:t>
            </a:r>
            <a:r>
              <a:rPr lang="en-US" err="1"/>
              <a:t>Semibold</a:t>
            </a:r>
            <a:r>
              <a:rPr lang="en-US"/>
              <a:t> 20/24</a:t>
            </a:r>
          </a:p>
          <a:p>
            <a:pPr lvl="1"/>
            <a:r>
              <a:rPr lang="en-US"/>
              <a:t>B1 Segoe UI Regular 20/24 </a:t>
            </a:r>
          </a:p>
          <a:p>
            <a:pPr lvl="1"/>
            <a:endParaRPr lang="en-US"/>
          </a:p>
          <a:p>
            <a:pPr lvl="2"/>
            <a:r>
              <a:rPr lang="en-US"/>
              <a:t>H3 Segoe UI </a:t>
            </a:r>
            <a:r>
              <a:rPr lang="en-US" err="1"/>
              <a:t>Semibold</a:t>
            </a:r>
            <a:r>
              <a:rPr lang="en-US"/>
              <a:t> 14/18</a:t>
            </a:r>
          </a:p>
          <a:p>
            <a:pPr lvl="3"/>
            <a:r>
              <a:rPr lang="en-US"/>
              <a:t>B2 Segoe UI Regular 14/18</a:t>
            </a:r>
          </a:p>
          <a:p>
            <a:pPr lvl="3"/>
            <a:endParaRPr lang="en-US"/>
          </a:p>
          <a:p>
            <a:pPr lvl="4"/>
            <a:r>
              <a:rPr lang="en-US"/>
              <a:t>H4 Segoe UI Bold 10/12</a:t>
            </a:r>
          </a:p>
          <a:p>
            <a:pPr lvl="6"/>
            <a:r>
              <a:rPr lang="en-US"/>
              <a:t>B3 Segoe UI Regular 10/12</a:t>
            </a:r>
          </a:p>
        </p:txBody>
      </p:sp>
      <p:pic>
        <p:nvPicPr>
          <p:cNvPr id="14" name="Picture 13" descr="A screenshot of a cell phone&#10;&#10;Description generated with very high confidence">
            <a:extLst>
              <a:ext uri="{FF2B5EF4-FFF2-40B4-BE49-F238E27FC236}">
                <a16:creationId xmlns:a16="http://schemas.microsoft.com/office/drawing/2014/main" id="{B458F08C-E145-410B-B71F-F971408D4FA6}"/>
              </a:ext>
            </a:extLst>
          </p:cNvPr>
          <p:cNvPicPr>
            <a:picLocks noChangeAspect="1"/>
          </p:cNvPicPr>
          <p:nvPr userDrawn="1"/>
        </p:nvPicPr>
        <p:blipFill rotWithShape="1">
          <a:blip r:embed="rId27" cstate="print">
            <a:extLst>
              <a:ext uri="{28A0092B-C50C-407E-A947-70E740481C1C}">
                <a14:useLocalDpi xmlns:a14="http://schemas.microsoft.com/office/drawing/2010/main"/>
              </a:ext>
            </a:extLst>
          </a:blip>
          <a:srcRect b="249"/>
          <a:stretch/>
        </p:blipFill>
        <p:spPr>
          <a:xfrm>
            <a:off x="12293068" y="0"/>
            <a:ext cx="669495" cy="6858000"/>
          </a:xfrm>
          <a:prstGeom prst="rect">
            <a:avLst/>
          </a:prstGeom>
        </p:spPr>
      </p:pic>
      <p:sp>
        <p:nvSpPr>
          <p:cNvPr id="15" name="Footer Placeholder 14">
            <a:extLst>
              <a:ext uri="{FF2B5EF4-FFF2-40B4-BE49-F238E27FC236}">
                <a16:creationId xmlns:a16="http://schemas.microsoft.com/office/drawing/2014/main" id="{699A560D-F2FE-428C-A24D-30E7600CC7C8}"/>
              </a:ext>
            </a:extLst>
          </p:cNvPr>
          <p:cNvSpPr>
            <a:spLocks noGrp="1"/>
          </p:cNvSpPr>
          <p:nvPr>
            <p:ph type="ftr" sz="quarter" idx="3"/>
          </p:nvPr>
        </p:nvSpPr>
        <p:spPr>
          <a:xfrm>
            <a:off x="361838" y="6450194"/>
            <a:ext cx="11586711" cy="118296"/>
          </a:xfrm>
          <a:prstGeom prst="rect">
            <a:avLst/>
          </a:prstGeom>
        </p:spPr>
        <p:txBody>
          <a:bodyPr vert="horz" lIns="91440" tIns="45720" rIns="91440" bIns="45720" numCol="2" rtlCol="0" anchor="ctr"/>
          <a:lstStyle>
            <a:lvl1pPr algn="l">
              <a:defRPr sz="686">
                <a:solidFill>
                  <a:schemeClr val="tx1">
                    <a:tint val="75000"/>
                  </a:schemeClr>
                </a:solidFill>
              </a:defRPr>
            </a:lvl1pPr>
          </a:lstStyle>
          <a:p>
            <a:r>
              <a:rPr lang="en-US">
                <a:solidFill>
                  <a:schemeClr val="bg1">
                    <a:lumMod val="65000"/>
                  </a:schemeClr>
                </a:solidFill>
              </a:rPr>
              <a:t>© Microsoft Corporation                                                                                  								                      Dynamics 365 </a:t>
            </a:r>
          </a:p>
        </p:txBody>
      </p:sp>
    </p:spTree>
    <p:extLst>
      <p:ext uri="{BB962C8B-B14F-4D97-AF65-F5344CB8AC3E}">
        <p14:creationId xmlns:p14="http://schemas.microsoft.com/office/powerpoint/2010/main" val="860197207"/>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 id="2147484606" r:id="rId15"/>
    <p:sldLayoutId id="2147484607" r:id="rId16"/>
    <p:sldLayoutId id="2147484608" r:id="rId17"/>
    <p:sldLayoutId id="2147484609" r:id="rId18"/>
    <p:sldLayoutId id="2147484610" r:id="rId19"/>
    <p:sldLayoutId id="2147484611" r:id="rId20"/>
    <p:sldLayoutId id="2147484612" r:id="rId21"/>
    <p:sldLayoutId id="2147484613" r:id="rId22"/>
    <p:sldLayoutId id="2147484614" r:id="rId23"/>
    <p:sldLayoutId id="2147484620" r:id="rId24"/>
    <p:sldLayoutId id="2147484618" r:id="rId25"/>
  </p:sldLayoutIdLst>
  <p:hf sldNum="0" hdr="0" dt="0"/>
  <p:txStyles>
    <p:titleStyle>
      <a:lvl1pPr algn="l" defTabSz="914367"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itchFamily="34" charset="0"/>
        </a:defRPr>
      </a:lvl1pPr>
    </p:titleStyle>
    <p:bodyStyle>
      <a:lvl1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chemeClr val="tx1"/>
          </a:solidFill>
          <a:latin typeface="+mj-lt"/>
          <a:ea typeface="+mn-ea"/>
          <a:cs typeface="+mn-cs"/>
        </a:defRPr>
      </a:lvl1pPr>
      <a:lvl2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961" kern="1200" spc="0" baseline="0">
          <a:solidFill>
            <a:schemeClr val="tx1"/>
          </a:solidFill>
          <a:latin typeface="+mn-lt"/>
          <a:ea typeface="+mn-ea"/>
          <a:cs typeface="+mn-cs"/>
        </a:defRPr>
      </a:lvl2pPr>
      <a:lvl3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chemeClr val="tx2"/>
          </a:solidFill>
          <a:latin typeface="+mj-lt"/>
          <a:ea typeface="+mn-ea"/>
          <a:cs typeface="+mn-cs"/>
        </a:defRPr>
      </a:lvl3pPr>
      <a:lvl4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4pPr>
      <a:lvl5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176" b="1" kern="1200" spc="0" baseline="0">
          <a:solidFill>
            <a:schemeClr val="tx1"/>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0"/>
        </a:spcBef>
        <a:spcAft>
          <a:spcPts val="0"/>
        </a:spcAft>
        <a:buFont typeface="Arial" pitchFamily="34" charset="0"/>
        <a:buNone/>
        <a:defRPr sz="1176"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extLst>
    <p:ext uri="{27BBF7A9-308A-43DC-89C8-2F10F3537804}">
      <p15:sldGuideLst xmlns:p15="http://schemas.microsoft.com/office/powerpoint/2012/main">
        <p15:guide id="31" pos="1349">
          <p15:clr>
            <a:srgbClr val="C35EA4"/>
          </p15:clr>
        </p15:guide>
        <p15:guide id="32" pos="1528">
          <p15:clr>
            <a:srgbClr val="C35EA4"/>
          </p15:clr>
        </p15:guide>
        <p15:guide id="33" pos="2621">
          <p15:clr>
            <a:srgbClr val="C35EA4"/>
          </p15:clr>
        </p15:guide>
        <p15:guide id="34" pos="2765">
          <p15:clr>
            <a:srgbClr val="C35EA4"/>
          </p15:clr>
        </p15:guide>
        <p15:guide id="35" pos="3854">
          <p15:clr>
            <a:srgbClr val="C35EA4"/>
          </p15:clr>
        </p15:guide>
        <p15:guide id="36" pos="4003">
          <p15:clr>
            <a:srgbClr val="C35EA4"/>
          </p15:clr>
        </p15:guide>
        <p15:guide id="37" pos="5083">
          <p15:clr>
            <a:srgbClr val="C35EA4"/>
          </p15:clr>
        </p15:guide>
        <p15:guide id="38" pos="5230">
          <p15:clr>
            <a:srgbClr val="C35EA4"/>
          </p15:clr>
        </p15:guide>
        <p15:guide id="39" pos="6323">
          <p15:clr>
            <a:srgbClr val="C35EA4"/>
          </p15:clr>
        </p15:guide>
        <p15:guide id="40" pos="6469">
          <p15:clr>
            <a:srgbClr val="C35EA4"/>
          </p15:clr>
        </p15:guide>
        <p15:guide id="41" pos="293">
          <p15:clr>
            <a:srgbClr val="F26B43"/>
          </p15:clr>
        </p15:guide>
        <p15:guide id="42" pos="7565">
          <p15:clr>
            <a:srgbClr val="F26B43"/>
          </p15:clr>
        </p15:guide>
        <p15:guide id="43" orient="horz" pos="751">
          <p15:clr>
            <a:srgbClr val="5ACBF0"/>
          </p15:clr>
        </p15:guide>
        <p15:guide id="44" orient="horz" pos="1387">
          <p15:clr>
            <a:srgbClr val="5ACBF0"/>
          </p15:clr>
        </p15:guide>
        <p15:guide id="45" orient="horz" pos="605">
          <p15:clr>
            <a:srgbClr val="5ACBF0"/>
          </p15:clr>
        </p15:guide>
        <p15:guide id="46" orient="horz" pos="1514">
          <p15:clr>
            <a:srgbClr val="5ACBF0"/>
          </p15:clr>
        </p15:guide>
        <p15:guide id="47" orient="horz" pos="2130">
          <p15:clr>
            <a:srgbClr val="5ACBF0"/>
          </p15:clr>
        </p15:guide>
        <p15:guide id="48" orient="horz" pos="2299">
          <p15:clr>
            <a:srgbClr val="5ACBF0"/>
          </p15:clr>
        </p15:guide>
        <p15:guide id="49" orient="horz" pos="283">
          <p15:clr>
            <a:srgbClr val="F26B43"/>
          </p15:clr>
        </p15:guide>
        <p15:guide id="50" orient="horz" pos="4120">
          <p15:clr>
            <a:srgbClr val="F26B43"/>
          </p15:clr>
        </p15:guide>
        <p15:guide id="51" orient="horz" pos="2891">
          <p15:clr>
            <a:srgbClr val="5ACBF0"/>
          </p15:clr>
        </p15:guide>
        <p15:guide id="52" orient="horz" pos="3019">
          <p15:clr>
            <a:srgbClr val="5ACBF0"/>
          </p15:clr>
        </p15:guide>
        <p15:guide id="53" orient="horz" pos="3643">
          <p15:clr>
            <a:srgbClr val="5ACBF0"/>
          </p15:clr>
        </p15:guide>
        <p15:guide id="54" orient="horz" pos="3763">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microsoft.com/office/2018/10/relationships/comments" Target="../comments/modernComment_168C_D1AA4640.xml"/><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8.xml"/><Relationship Id="rId1" Type="http://schemas.openxmlformats.org/officeDocument/2006/relationships/themeOverride" Target="../theme/themeOverride1.xml"/><Relationship Id="rId4" Type="http://schemas.openxmlformats.org/officeDocument/2006/relationships/hyperlink" Target="mailto:cemigfac@microsoft.com"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hyperlink" Target="https://docs.microsoft.com/en-us/sql/relational-databases/track-changes/enable-and-disable-change-tracking-sql-server?view=sql-server-ver15#disable-change-tracking-for-a-database-or-table" TargetMode="External"/><Relationship Id="rId2" Type="http://schemas.openxmlformats.org/officeDocument/2006/relationships/hyperlink" Target="https://support.microsoft.com/en-us/help/968520/performance-is-slow-if-the-asyncoperationbase-table-becomes-too-large" TargetMode="External"/><Relationship Id="rId1" Type="http://schemas.openxmlformats.org/officeDocument/2006/relationships/slideLayout" Target="../slideLayouts/slideLayout17.xml"/><Relationship Id="rId4" Type="http://schemas.openxmlformats.org/officeDocument/2006/relationships/hyperlink" Target="https://docs.microsoft.com/en-us/sql/t-sql/database-console-commands/dbcc-shrinkfile-transact-sql?view=sql-server-ver15"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533EEF7-E17F-4343-8B29-70156483D36B}"/>
              </a:ext>
            </a:extLst>
          </p:cNvPr>
          <p:cNvSpPr>
            <a:spLocks noGrp="1"/>
          </p:cNvSpPr>
          <p:nvPr>
            <p:ph type="body" sz="quarter" idx="10"/>
          </p:nvPr>
        </p:nvSpPr>
        <p:spPr>
          <a:xfrm>
            <a:off x="135047" y="2476772"/>
            <a:ext cx="7998141" cy="1799147"/>
          </a:xfrm>
        </p:spPr>
        <p:txBody>
          <a:bodyPr/>
          <a:lstStyle/>
          <a:p>
            <a:r>
              <a:rPr lang="pt-PT"/>
              <a:t>On-Premises to Online Migration Program</a:t>
            </a:r>
            <a:endParaRPr lang="en-US"/>
          </a:p>
        </p:txBody>
      </p:sp>
      <p:sp>
        <p:nvSpPr>
          <p:cNvPr id="8" name="Text Placeholder 142">
            <a:extLst>
              <a:ext uri="{FF2B5EF4-FFF2-40B4-BE49-F238E27FC236}">
                <a16:creationId xmlns:a16="http://schemas.microsoft.com/office/drawing/2014/main" id="{3F9F2E29-C4D3-46AE-BF28-3B9EA332FA76}"/>
              </a:ext>
            </a:extLst>
          </p:cNvPr>
          <p:cNvSpPr txBox="1">
            <a:spLocks/>
          </p:cNvSpPr>
          <p:nvPr/>
        </p:nvSpPr>
        <p:spPr>
          <a:xfrm>
            <a:off x="2816942" y="378854"/>
            <a:ext cx="2761608" cy="989202"/>
          </a:xfrm>
          <a:prstGeom prst="rect">
            <a:avLst/>
          </a:prstGeom>
        </p:spPr>
        <p:txBody>
          <a:bodyPr/>
          <a:lstStyle>
            <a:defPPr>
              <a:defRPr lang="en-US"/>
            </a:defPPr>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1pPr>
            <a:lvl2pPr marL="45718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2pPr>
            <a:lvl3pPr marL="91436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3pPr>
            <a:lvl4pPr marL="137155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4pPr>
            <a:lvl5pPr marL="1828734"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5pPr>
            <a:lvl6pPr marL="2285918" indent="-233141" algn="l" defTabSz="914367" rtl="0" eaLnBrk="1" latinLnBrk="0" hangingPunct="1">
              <a:spcBef>
                <a:spcPct val="20000"/>
              </a:spcBef>
              <a:buFont typeface="Arial" pitchFamily="34" charset="0"/>
              <a:buChar char="•"/>
              <a:defRPr sz="1765" kern="1200">
                <a:solidFill>
                  <a:schemeClr val="tx1"/>
                </a:solidFill>
                <a:latin typeface="+mn-lt"/>
                <a:ea typeface="+mn-ea"/>
                <a:cs typeface="+mn-cs"/>
              </a:defRPr>
            </a:lvl6pPr>
            <a:lvl7pPr marL="2743101" indent="-233141" algn="l" defTabSz="914367" rtl="0" eaLnBrk="1" latinLnBrk="0" hangingPunct="1">
              <a:spcBef>
                <a:spcPct val="20000"/>
              </a:spcBef>
              <a:buFont typeface="Arial" pitchFamily="34" charset="0"/>
              <a:buChar char="•"/>
              <a:defRPr sz="1765" kern="1200">
                <a:solidFill>
                  <a:schemeClr val="tx1"/>
                </a:solidFill>
                <a:latin typeface="+mn-lt"/>
                <a:ea typeface="+mn-ea"/>
                <a:cs typeface="+mn-cs"/>
              </a:defRPr>
            </a:lvl7pPr>
            <a:lvl8pPr marL="3200284" indent="-233141" algn="l" defTabSz="914367" rtl="0" eaLnBrk="1" latinLnBrk="0" hangingPunct="1">
              <a:spcBef>
                <a:spcPct val="20000"/>
              </a:spcBef>
              <a:buFont typeface="Arial" pitchFamily="34" charset="0"/>
              <a:buChar char="•"/>
              <a:defRPr sz="1765" kern="1200">
                <a:solidFill>
                  <a:schemeClr val="tx1"/>
                </a:solidFill>
                <a:latin typeface="+mn-lt"/>
                <a:ea typeface="+mn-ea"/>
                <a:cs typeface="+mn-cs"/>
              </a:defRPr>
            </a:lvl8pPr>
            <a:lvl9pPr marL="3657469" indent="-233141" algn="l" defTabSz="914367" rtl="0" eaLnBrk="1" latinLnBrk="0" hangingPunct="1">
              <a:spcBef>
                <a:spcPct val="20000"/>
              </a:spcBef>
              <a:buFont typeface="Arial" pitchFamily="34" charset="0"/>
              <a:buChar char="•"/>
              <a:defRPr sz="1765" kern="1200">
                <a:solidFill>
                  <a:schemeClr val="tx1"/>
                </a:solidFill>
                <a:latin typeface="+mn-lt"/>
                <a:ea typeface="+mn-ea"/>
                <a:cs typeface="+mn-cs"/>
              </a:defRPr>
            </a:lvl9pPr>
          </a:lstStyle>
          <a:p>
            <a:r>
              <a:rPr lang="en-US"/>
              <a:t>OP2OL Factory</a:t>
            </a:r>
          </a:p>
        </p:txBody>
      </p:sp>
    </p:spTree>
    <p:extLst>
      <p:ext uri="{BB962C8B-B14F-4D97-AF65-F5344CB8AC3E}">
        <p14:creationId xmlns:p14="http://schemas.microsoft.com/office/powerpoint/2010/main" val="28188494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6502A76-927A-4B80-906F-28D8FFC69661}"/>
              </a:ext>
            </a:extLst>
          </p:cNvPr>
          <p:cNvGrpSpPr/>
          <p:nvPr/>
        </p:nvGrpSpPr>
        <p:grpSpPr>
          <a:xfrm>
            <a:off x="1197779" y="1331707"/>
            <a:ext cx="9793327" cy="4194586"/>
            <a:chOff x="1673155" y="1577054"/>
            <a:chExt cx="9793327" cy="4194586"/>
          </a:xfrm>
        </p:grpSpPr>
        <p:sp>
          <p:nvSpPr>
            <p:cNvPr id="20" name="Oval 19">
              <a:extLst>
                <a:ext uri="{FF2B5EF4-FFF2-40B4-BE49-F238E27FC236}">
                  <a16:creationId xmlns:a16="http://schemas.microsoft.com/office/drawing/2014/main" id="{500E41CB-17A3-4984-A55F-0192747F0DE4}"/>
                </a:ext>
              </a:extLst>
            </p:cNvPr>
            <p:cNvSpPr/>
            <p:nvPr/>
          </p:nvSpPr>
          <p:spPr bwMode="auto">
            <a:xfrm>
              <a:off x="1673155" y="1996674"/>
              <a:ext cx="3725694" cy="3521413"/>
            </a:xfrm>
            <a:prstGeom prst="ellipse">
              <a:avLst/>
            </a:prstGeom>
            <a:noFill/>
            <a:ln w="28575">
              <a:solidFill>
                <a:srgbClr val="E6E6E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3600" err="1">
                <a:gradFill>
                  <a:gsLst>
                    <a:gs pos="0">
                      <a:srgbClr val="FFFFFF"/>
                    </a:gs>
                    <a:gs pos="100000">
                      <a:srgbClr val="FFFFFF"/>
                    </a:gs>
                  </a:gsLst>
                  <a:lin ang="5400000" scaled="0"/>
                </a:gradFill>
                <a:ea typeface="Segoe UI" pitchFamily="34" charset="0"/>
                <a:cs typeface="Segoe UI" pitchFamily="34" charset="0"/>
              </a:endParaRPr>
            </a:p>
          </p:txBody>
        </p:sp>
        <p:sp>
          <p:nvSpPr>
            <p:cNvPr id="8" name="Oval 7">
              <a:extLst>
                <a:ext uri="{FF2B5EF4-FFF2-40B4-BE49-F238E27FC236}">
                  <a16:creationId xmlns:a16="http://schemas.microsoft.com/office/drawing/2014/main" id="{EB2FBCAE-01E3-44A0-9322-3435834CEE20}"/>
                </a:ext>
              </a:extLst>
            </p:cNvPr>
            <p:cNvSpPr/>
            <p:nvPr/>
          </p:nvSpPr>
          <p:spPr bwMode="auto">
            <a:xfrm>
              <a:off x="2256815" y="2505016"/>
              <a:ext cx="2558375" cy="2504730"/>
            </a:xfrm>
            <a:prstGeom prst="ellipse">
              <a:avLst/>
            </a:prstGeom>
            <a:solidFill>
              <a:srgbClr val="E6E6E6"/>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3600" err="1">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15">
              <a:extLst>
                <a:ext uri="{FF2B5EF4-FFF2-40B4-BE49-F238E27FC236}">
                  <a16:creationId xmlns:a16="http://schemas.microsoft.com/office/drawing/2014/main" id="{1FBCEEF4-5F99-4A76-BD24-2219F14460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9997" y="2916292"/>
              <a:ext cx="1706678" cy="1684891"/>
            </a:xfrm>
            <a:prstGeom prst="rect">
              <a:avLst/>
            </a:prstGeom>
          </p:spPr>
        </p:pic>
        <p:sp>
          <p:nvSpPr>
            <p:cNvPr id="67" name="Oval 66">
              <a:extLst>
                <a:ext uri="{FF2B5EF4-FFF2-40B4-BE49-F238E27FC236}">
                  <a16:creationId xmlns:a16="http://schemas.microsoft.com/office/drawing/2014/main" id="{22A7AA3B-2AC2-4B10-A8CE-D12F5341A697}"/>
                </a:ext>
              </a:extLst>
            </p:cNvPr>
            <p:cNvSpPr/>
            <p:nvPr/>
          </p:nvSpPr>
          <p:spPr bwMode="auto">
            <a:xfrm>
              <a:off x="4324752" y="2083258"/>
              <a:ext cx="152691" cy="131839"/>
            </a:xfrm>
            <a:prstGeom prst="ellipse">
              <a:avLst/>
            </a:prstGeom>
            <a:solidFill>
              <a:srgbClr val="008272"/>
            </a:solidFill>
            <a:ln w="571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36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Freeform: Shape 67">
              <a:extLst>
                <a:ext uri="{FF2B5EF4-FFF2-40B4-BE49-F238E27FC236}">
                  <a16:creationId xmlns:a16="http://schemas.microsoft.com/office/drawing/2014/main" id="{90E17FC9-AE92-407A-A12C-3185A268987C}"/>
                </a:ext>
              </a:extLst>
            </p:cNvPr>
            <p:cNvSpPr/>
            <p:nvPr/>
          </p:nvSpPr>
          <p:spPr bwMode="auto">
            <a:xfrm>
              <a:off x="4416355" y="1780634"/>
              <a:ext cx="2648396" cy="355478"/>
            </a:xfrm>
            <a:custGeom>
              <a:avLst/>
              <a:gdLst>
                <a:gd name="connsiteX0" fmla="*/ 378587 w 3375025"/>
                <a:gd name="connsiteY0" fmla="*/ 0 h 355478"/>
                <a:gd name="connsiteX1" fmla="*/ 704850 w 3375025"/>
                <a:gd name="connsiteY1" fmla="*/ 0 h 355478"/>
                <a:gd name="connsiteX2" fmla="*/ 1457325 w 3375025"/>
                <a:gd name="connsiteY2" fmla="*/ 0 h 355478"/>
                <a:gd name="connsiteX3" fmla="*/ 3375025 w 3375025"/>
                <a:gd name="connsiteY3" fmla="*/ 0 h 355478"/>
                <a:gd name="connsiteX4" fmla="*/ 3375025 w 3375025"/>
                <a:gd name="connsiteY4" fmla="*/ 355478 h 355478"/>
                <a:gd name="connsiteX5" fmla="*/ 704850 w 3375025"/>
                <a:gd name="connsiteY5" fmla="*/ 355478 h 355478"/>
                <a:gd name="connsiteX6" fmla="*/ 704850 w 3375025"/>
                <a:gd name="connsiteY6" fmla="*/ 183548 h 355478"/>
                <a:gd name="connsiteX7" fmla="*/ 0 w 3375025"/>
                <a:gd name="connsiteY7" fmla="*/ 355478 h 355478"/>
                <a:gd name="connsiteX0" fmla="*/ 3375025 w 3466465"/>
                <a:gd name="connsiteY0" fmla="*/ 355478 h 446918"/>
                <a:gd name="connsiteX1" fmla="*/ 704850 w 3466465"/>
                <a:gd name="connsiteY1" fmla="*/ 355478 h 446918"/>
                <a:gd name="connsiteX2" fmla="*/ 704850 w 3466465"/>
                <a:gd name="connsiteY2" fmla="*/ 183548 h 446918"/>
                <a:gd name="connsiteX3" fmla="*/ 0 w 3466465"/>
                <a:gd name="connsiteY3" fmla="*/ 355478 h 446918"/>
                <a:gd name="connsiteX4" fmla="*/ 378587 w 3466465"/>
                <a:gd name="connsiteY4" fmla="*/ 0 h 446918"/>
                <a:gd name="connsiteX5" fmla="*/ 704850 w 3466465"/>
                <a:gd name="connsiteY5" fmla="*/ 0 h 446918"/>
                <a:gd name="connsiteX6" fmla="*/ 1457325 w 3466465"/>
                <a:gd name="connsiteY6" fmla="*/ 0 h 446918"/>
                <a:gd name="connsiteX7" fmla="*/ 3375025 w 3466465"/>
                <a:gd name="connsiteY7" fmla="*/ 0 h 446918"/>
                <a:gd name="connsiteX8" fmla="*/ 3466465 w 3466465"/>
                <a:gd name="connsiteY8" fmla="*/ 446918 h 446918"/>
                <a:gd name="connsiteX0" fmla="*/ 3375025 w 3375025"/>
                <a:gd name="connsiteY0" fmla="*/ 355478 h 355478"/>
                <a:gd name="connsiteX1" fmla="*/ 704850 w 3375025"/>
                <a:gd name="connsiteY1" fmla="*/ 355478 h 355478"/>
                <a:gd name="connsiteX2" fmla="*/ 704850 w 3375025"/>
                <a:gd name="connsiteY2" fmla="*/ 183548 h 355478"/>
                <a:gd name="connsiteX3" fmla="*/ 0 w 3375025"/>
                <a:gd name="connsiteY3" fmla="*/ 355478 h 355478"/>
                <a:gd name="connsiteX4" fmla="*/ 378587 w 3375025"/>
                <a:gd name="connsiteY4" fmla="*/ 0 h 355478"/>
                <a:gd name="connsiteX5" fmla="*/ 704850 w 3375025"/>
                <a:gd name="connsiteY5" fmla="*/ 0 h 355478"/>
                <a:gd name="connsiteX6" fmla="*/ 1457325 w 3375025"/>
                <a:gd name="connsiteY6" fmla="*/ 0 h 355478"/>
                <a:gd name="connsiteX7" fmla="*/ 3375025 w 3375025"/>
                <a:gd name="connsiteY7" fmla="*/ 0 h 355478"/>
                <a:gd name="connsiteX0" fmla="*/ 704850 w 3375025"/>
                <a:gd name="connsiteY0" fmla="*/ 355478 h 355478"/>
                <a:gd name="connsiteX1" fmla="*/ 704850 w 3375025"/>
                <a:gd name="connsiteY1" fmla="*/ 183548 h 355478"/>
                <a:gd name="connsiteX2" fmla="*/ 0 w 3375025"/>
                <a:gd name="connsiteY2" fmla="*/ 355478 h 355478"/>
                <a:gd name="connsiteX3" fmla="*/ 378587 w 3375025"/>
                <a:gd name="connsiteY3" fmla="*/ 0 h 355478"/>
                <a:gd name="connsiteX4" fmla="*/ 704850 w 3375025"/>
                <a:gd name="connsiteY4" fmla="*/ 0 h 355478"/>
                <a:gd name="connsiteX5" fmla="*/ 1457325 w 3375025"/>
                <a:gd name="connsiteY5" fmla="*/ 0 h 355478"/>
                <a:gd name="connsiteX6" fmla="*/ 3375025 w 3375025"/>
                <a:gd name="connsiteY6" fmla="*/ 0 h 355478"/>
                <a:gd name="connsiteX0" fmla="*/ 704850 w 3375025"/>
                <a:gd name="connsiteY0" fmla="*/ 183548 h 355478"/>
                <a:gd name="connsiteX1" fmla="*/ 0 w 3375025"/>
                <a:gd name="connsiteY1" fmla="*/ 355478 h 355478"/>
                <a:gd name="connsiteX2" fmla="*/ 378587 w 3375025"/>
                <a:gd name="connsiteY2" fmla="*/ 0 h 355478"/>
                <a:gd name="connsiteX3" fmla="*/ 704850 w 3375025"/>
                <a:gd name="connsiteY3" fmla="*/ 0 h 355478"/>
                <a:gd name="connsiteX4" fmla="*/ 1457325 w 3375025"/>
                <a:gd name="connsiteY4" fmla="*/ 0 h 355478"/>
                <a:gd name="connsiteX5" fmla="*/ 3375025 w 3375025"/>
                <a:gd name="connsiteY5" fmla="*/ 0 h 355478"/>
                <a:gd name="connsiteX0" fmla="*/ 0 w 3375025"/>
                <a:gd name="connsiteY0" fmla="*/ 355478 h 355478"/>
                <a:gd name="connsiteX1" fmla="*/ 378587 w 3375025"/>
                <a:gd name="connsiteY1" fmla="*/ 0 h 355478"/>
                <a:gd name="connsiteX2" fmla="*/ 704850 w 3375025"/>
                <a:gd name="connsiteY2" fmla="*/ 0 h 355478"/>
                <a:gd name="connsiteX3" fmla="*/ 1457325 w 3375025"/>
                <a:gd name="connsiteY3" fmla="*/ 0 h 355478"/>
                <a:gd name="connsiteX4" fmla="*/ 3375025 w 3375025"/>
                <a:gd name="connsiteY4" fmla="*/ 0 h 355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5025" h="355478">
                  <a:moveTo>
                    <a:pt x="0" y="355478"/>
                  </a:moveTo>
                  <a:lnTo>
                    <a:pt x="378587" y="0"/>
                  </a:lnTo>
                  <a:lnTo>
                    <a:pt x="704850" y="0"/>
                  </a:lnTo>
                  <a:lnTo>
                    <a:pt x="1457325" y="0"/>
                  </a:lnTo>
                  <a:lnTo>
                    <a:pt x="3375025" y="0"/>
                  </a:lnTo>
                </a:path>
              </a:pathLst>
            </a:custGeom>
            <a:noFill/>
            <a:ln w="12700" cap="flat" cmpd="sng" algn="ctr">
              <a:solidFill>
                <a:srgbClr val="008272"/>
              </a:solidFill>
              <a:prstDash val="dash"/>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a:ln>
                  <a:noFill/>
                </a:ln>
                <a:solidFill>
                  <a:prstClr val="white"/>
                </a:solidFill>
                <a:effectLst/>
                <a:uLnTx/>
                <a:uFillTx/>
                <a:latin typeface="Segoe UI"/>
                <a:ea typeface="+mn-ea"/>
                <a:cs typeface="+mn-cs"/>
              </a:endParaRPr>
            </a:p>
          </p:txBody>
        </p:sp>
        <p:sp>
          <p:nvSpPr>
            <p:cNvPr id="69" name="Oval 68">
              <a:extLst>
                <a:ext uri="{FF2B5EF4-FFF2-40B4-BE49-F238E27FC236}">
                  <a16:creationId xmlns:a16="http://schemas.microsoft.com/office/drawing/2014/main" id="{39CBF44C-7FC2-429B-8A21-5295770B4C8F}"/>
                </a:ext>
              </a:extLst>
            </p:cNvPr>
            <p:cNvSpPr/>
            <p:nvPr/>
          </p:nvSpPr>
          <p:spPr bwMode="auto">
            <a:xfrm>
              <a:off x="5200380" y="2941076"/>
              <a:ext cx="152691" cy="131839"/>
            </a:xfrm>
            <a:prstGeom prst="ellipse">
              <a:avLst/>
            </a:prstGeom>
            <a:solidFill>
              <a:srgbClr val="008272"/>
            </a:solidFill>
            <a:ln w="571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36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0" name="Freeform: Shape 69">
              <a:extLst>
                <a:ext uri="{FF2B5EF4-FFF2-40B4-BE49-F238E27FC236}">
                  <a16:creationId xmlns:a16="http://schemas.microsoft.com/office/drawing/2014/main" id="{7FC11AFC-B579-40C7-AD43-A1C63295D1EC}"/>
                </a:ext>
              </a:extLst>
            </p:cNvPr>
            <p:cNvSpPr/>
            <p:nvPr/>
          </p:nvSpPr>
          <p:spPr bwMode="auto">
            <a:xfrm>
              <a:off x="5313374" y="2631714"/>
              <a:ext cx="1663616" cy="355478"/>
            </a:xfrm>
            <a:custGeom>
              <a:avLst/>
              <a:gdLst>
                <a:gd name="connsiteX0" fmla="*/ 378587 w 3375025"/>
                <a:gd name="connsiteY0" fmla="*/ 0 h 355478"/>
                <a:gd name="connsiteX1" fmla="*/ 704850 w 3375025"/>
                <a:gd name="connsiteY1" fmla="*/ 0 h 355478"/>
                <a:gd name="connsiteX2" fmla="*/ 1457325 w 3375025"/>
                <a:gd name="connsiteY2" fmla="*/ 0 h 355478"/>
                <a:gd name="connsiteX3" fmla="*/ 3375025 w 3375025"/>
                <a:gd name="connsiteY3" fmla="*/ 0 h 355478"/>
                <a:gd name="connsiteX4" fmla="*/ 3375025 w 3375025"/>
                <a:gd name="connsiteY4" fmla="*/ 355478 h 355478"/>
                <a:gd name="connsiteX5" fmla="*/ 704850 w 3375025"/>
                <a:gd name="connsiteY5" fmla="*/ 355478 h 355478"/>
                <a:gd name="connsiteX6" fmla="*/ 704850 w 3375025"/>
                <a:gd name="connsiteY6" fmla="*/ 183548 h 355478"/>
                <a:gd name="connsiteX7" fmla="*/ 0 w 3375025"/>
                <a:gd name="connsiteY7" fmla="*/ 355478 h 355478"/>
                <a:gd name="connsiteX0" fmla="*/ 3375025 w 3466465"/>
                <a:gd name="connsiteY0" fmla="*/ 355478 h 446918"/>
                <a:gd name="connsiteX1" fmla="*/ 704850 w 3466465"/>
                <a:gd name="connsiteY1" fmla="*/ 355478 h 446918"/>
                <a:gd name="connsiteX2" fmla="*/ 704850 w 3466465"/>
                <a:gd name="connsiteY2" fmla="*/ 183548 h 446918"/>
                <a:gd name="connsiteX3" fmla="*/ 0 w 3466465"/>
                <a:gd name="connsiteY3" fmla="*/ 355478 h 446918"/>
                <a:gd name="connsiteX4" fmla="*/ 378587 w 3466465"/>
                <a:gd name="connsiteY4" fmla="*/ 0 h 446918"/>
                <a:gd name="connsiteX5" fmla="*/ 704850 w 3466465"/>
                <a:gd name="connsiteY5" fmla="*/ 0 h 446918"/>
                <a:gd name="connsiteX6" fmla="*/ 1457325 w 3466465"/>
                <a:gd name="connsiteY6" fmla="*/ 0 h 446918"/>
                <a:gd name="connsiteX7" fmla="*/ 3375025 w 3466465"/>
                <a:gd name="connsiteY7" fmla="*/ 0 h 446918"/>
                <a:gd name="connsiteX8" fmla="*/ 3466465 w 3466465"/>
                <a:gd name="connsiteY8" fmla="*/ 446918 h 446918"/>
                <a:gd name="connsiteX0" fmla="*/ 3375025 w 3375025"/>
                <a:gd name="connsiteY0" fmla="*/ 355478 h 355478"/>
                <a:gd name="connsiteX1" fmla="*/ 704850 w 3375025"/>
                <a:gd name="connsiteY1" fmla="*/ 355478 h 355478"/>
                <a:gd name="connsiteX2" fmla="*/ 704850 w 3375025"/>
                <a:gd name="connsiteY2" fmla="*/ 183548 h 355478"/>
                <a:gd name="connsiteX3" fmla="*/ 0 w 3375025"/>
                <a:gd name="connsiteY3" fmla="*/ 355478 h 355478"/>
                <a:gd name="connsiteX4" fmla="*/ 378587 w 3375025"/>
                <a:gd name="connsiteY4" fmla="*/ 0 h 355478"/>
                <a:gd name="connsiteX5" fmla="*/ 704850 w 3375025"/>
                <a:gd name="connsiteY5" fmla="*/ 0 h 355478"/>
                <a:gd name="connsiteX6" fmla="*/ 1457325 w 3375025"/>
                <a:gd name="connsiteY6" fmla="*/ 0 h 355478"/>
                <a:gd name="connsiteX7" fmla="*/ 3375025 w 3375025"/>
                <a:gd name="connsiteY7" fmla="*/ 0 h 355478"/>
                <a:gd name="connsiteX0" fmla="*/ 704850 w 3375025"/>
                <a:gd name="connsiteY0" fmla="*/ 355478 h 355478"/>
                <a:gd name="connsiteX1" fmla="*/ 704850 w 3375025"/>
                <a:gd name="connsiteY1" fmla="*/ 183548 h 355478"/>
                <a:gd name="connsiteX2" fmla="*/ 0 w 3375025"/>
                <a:gd name="connsiteY2" fmla="*/ 355478 h 355478"/>
                <a:gd name="connsiteX3" fmla="*/ 378587 w 3375025"/>
                <a:gd name="connsiteY3" fmla="*/ 0 h 355478"/>
                <a:gd name="connsiteX4" fmla="*/ 704850 w 3375025"/>
                <a:gd name="connsiteY4" fmla="*/ 0 h 355478"/>
                <a:gd name="connsiteX5" fmla="*/ 1457325 w 3375025"/>
                <a:gd name="connsiteY5" fmla="*/ 0 h 355478"/>
                <a:gd name="connsiteX6" fmla="*/ 3375025 w 3375025"/>
                <a:gd name="connsiteY6" fmla="*/ 0 h 355478"/>
                <a:gd name="connsiteX0" fmla="*/ 704850 w 3375025"/>
                <a:gd name="connsiteY0" fmla="*/ 183548 h 355478"/>
                <a:gd name="connsiteX1" fmla="*/ 0 w 3375025"/>
                <a:gd name="connsiteY1" fmla="*/ 355478 h 355478"/>
                <a:gd name="connsiteX2" fmla="*/ 378587 w 3375025"/>
                <a:gd name="connsiteY2" fmla="*/ 0 h 355478"/>
                <a:gd name="connsiteX3" fmla="*/ 704850 w 3375025"/>
                <a:gd name="connsiteY3" fmla="*/ 0 h 355478"/>
                <a:gd name="connsiteX4" fmla="*/ 1457325 w 3375025"/>
                <a:gd name="connsiteY4" fmla="*/ 0 h 355478"/>
                <a:gd name="connsiteX5" fmla="*/ 3375025 w 3375025"/>
                <a:gd name="connsiteY5" fmla="*/ 0 h 355478"/>
                <a:gd name="connsiteX0" fmla="*/ 0 w 3375025"/>
                <a:gd name="connsiteY0" fmla="*/ 355478 h 355478"/>
                <a:gd name="connsiteX1" fmla="*/ 378587 w 3375025"/>
                <a:gd name="connsiteY1" fmla="*/ 0 h 355478"/>
                <a:gd name="connsiteX2" fmla="*/ 704850 w 3375025"/>
                <a:gd name="connsiteY2" fmla="*/ 0 h 355478"/>
                <a:gd name="connsiteX3" fmla="*/ 1457325 w 3375025"/>
                <a:gd name="connsiteY3" fmla="*/ 0 h 355478"/>
                <a:gd name="connsiteX4" fmla="*/ 3375025 w 3375025"/>
                <a:gd name="connsiteY4" fmla="*/ 0 h 355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5025" h="355478">
                  <a:moveTo>
                    <a:pt x="0" y="355478"/>
                  </a:moveTo>
                  <a:lnTo>
                    <a:pt x="378587" y="0"/>
                  </a:lnTo>
                  <a:lnTo>
                    <a:pt x="704850" y="0"/>
                  </a:lnTo>
                  <a:lnTo>
                    <a:pt x="1457325" y="0"/>
                  </a:lnTo>
                  <a:lnTo>
                    <a:pt x="3375025" y="0"/>
                  </a:lnTo>
                </a:path>
              </a:pathLst>
            </a:custGeom>
            <a:noFill/>
            <a:ln w="12700" cap="flat" cmpd="sng" algn="ctr">
              <a:solidFill>
                <a:srgbClr val="008272"/>
              </a:solidFill>
              <a:prstDash val="dash"/>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a:ln>
                  <a:noFill/>
                </a:ln>
                <a:solidFill>
                  <a:prstClr val="white"/>
                </a:solidFill>
                <a:effectLst/>
                <a:uLnTx/>
                <a:uFillTx/>
                <a:latin typeface="Segoe UI"/>
                <a:ea typeface="+mn-ea"/>
                <a:cs typeface="+mn-cs"/>
              </a:endParaRPr>
            </a:p>
          </p:txBody>
        </p:sp>
        <p:sp>
          <p:nvSpPr>
            <p:cNvPr id="71" name="Oval 70">
              <a:extLst>
                <a:ext uri="{FF2B5EF4-FFF2-40B4-BE49-F238E27FC236}">
                  <a16:creationId xmlns:a16="http://schemas.microsoft.com/office/drawing/2014/main" id="{086382BA-BA84-4EF9-AE06-031B03BCD286}"/>
                </a:ext>
              </a:extLst>
            </p:cNvPr>
            <p:cNvSpPr/>
            <p:nvPr/>
          </p:nvSpPr>
          <p:spPr bwMode="auto">
            <a:xfrm flipV="1">
              <a:off x="5276726" y="4244034"/>
              <a:ext cx="152691" cy="131839"/>
            </a:xfrm>
            <a:prstGeom prst="ellipse">
              <a:avLst/>
            </a:prstGeom>
            <a:solidFill>
              <a:srgbClr val="008272"/>
            </a:solidFill>
            <a:ln w="571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36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2" name="Freeform: Shape 71">
              <a:extLst>
                <a:ext uri="{FF2B5EF4-FFF2-40B4-BE49-F238E27FC236}">
                  <a16:creationId xmlns:a16="http://schemas.microsoft.com/office/drawing/2014/main" id="{89836895-F75D-4F81-B41F-19A9C05A6AC3}"/>
                </a:ext>
              </a:extLst>
            </p:cNvPr>
            <p:cNvSpPr/>
            <p:nvPr/>
          </p:nvSpPr>
          <p:spPr bwMode="auto">
            <a:xfrm flipV="1">
              <a:off x="5311302" y="4255433"/>
              <a:ext cx="1726688" cy="394388"/>
            </a:xfrm>
            <a:custGeom>
              <a:avLst/>
              <a:gdLst>
                <a:gd name="connsiteX0" fmla="*/ 378587 w 3375025"/>
                <a:gd name="connsiteY0" fmla="*/ 0 h 355478"/>
                <a:gd name="connsiteX1" fmla="*/ 704850 w 3375025"/>
                <a:gd name="connsiteY1" fmla="*/ 0 h 355478"/>
                <a:gd name="connsiteX2" fmla="*/ 1457325 w 3375025"/>
                <a:gd name="connsiteY2" fmla="*/ 0 h 355478"/>
                <a:gd name="connsiteX3" fmla="*/ 3375025 w 3375025"/>
                <a:gd name="connsiteY3" fmla="*/ 0 h 355478"/>
                <a:gd name="connsiteX4" fmla="*/ 3375025 w 3375025"/>
                <a:gd name="connsiteY4" fmla="*/ 355478 h 355478"/>
                <a:gd name="connsiteX5" fmla="*/ 704850 w 3375025"/>
                <a:gd name="connsiteY5" fmla="*/ 355478 h 355478"/>
                <a:gd name="connsiteX6" fmla="*/ 704850 w 3375025"/>
                <a:gd name="connsiteY6" fmla="*/ 183548 h 355478"/>
                <a:gd name="connsiteX7" fmla="*/ 0 w 3375025"/>
                <a:gd name="connsiteY7" fmla="*/ 355478 h 355478"/>
                <a:gd name="connsiteX0" fmla="*/ 3375025 w 3466465"/>
                <a:gd name="connsiteY0" fmla="*/ 355478 h 446918"/>
                <a:gd name="connsiteX1" fmla="*/ 704850 w 3466465"/>
                <a:gd name="connsiteY1" fmla="*/ 355478 h 446918"/>
                <a:gd name="connsiteX2" fmla="*/ 704850 w 3466465"/>
                <a:gd name="connsiteY2" fmla="*/ 183548 h 446918"/>
                <a:gd name="connsiteX3" fmla="*/ 0 w 3466465"/>
                <a:gd name="connsiteY3" fmla="*/ 355478 h 446918"/>
                <a:gd name="connsiteX4" fmla="*/ 378587 w 3466465"/>
                <a:gd name="connsiteY4" fmla="*/ 0 h 446918"/>
                <a:gd name="connsiteX5" fmla="*/ 704850 w 3466465"/>
                <a:gd name="connsiteY5" fmla="*/ 0 h 446918"/>
                <a:gd name="connsiteX6" fmla="*/ 1457325 w 3466465"/>
                <a:gd name="connsiteY6" fmla="*/ 0 h 446918"/>
                <a:gd name="connsiteX7" fmla="*/ 3375025 w 3466465"/>
                <a:gd name="connsiteY7" fmla="*/ 0 h 446918"/>
                <a:gd name="connsiteX8" fmla="*/ 3466465 w 3466465"/>
                <a:gd name="connsiteY8" fmla="*/ 446918 h 446918"/>
                <a:gd name="connsiteX0" fmla="*/ 3375025 w 3375025"/>
                <a:gd name="connsiteY0" fmla="*/ 355478 h 355478"/>
                <a:gd name="connsiteX1" fmla="*/ 704850 w 3375025"/>
                <a:gd name="connsiteY1" fmla="*/ 355478 h 355478"/>
                <a:gd name="connsiteX2" fmla="*/ 704850 w 3375025"/>
                <a:gd name="connsiteY2" fmla="*/ 183548 h 355478"/>
                <a:gd name="connsiteX3" fmla="*/ 0 w 3375025"/>
                <a:gd name="connsiteY3" fmla="*/ 355478 h 355478"/>
                <a:gd name="connsiteX4" fmla="*/ 378587 w 3375025"/>
                <a:gd name="connsiteY4" fmla="*/ 0 h 355478"/>
                <a:gd name="connsiteX5" fmla="*/ 704850 w 3375025"/>
                <a:gd name="connsiteY5" fmla="*/ 0 h 355478"/>
                <a:gd name="connsiteX6" fmla="*/ 1457325 w 3375025"/>
                <a:gd name="connsiteY6" fmla="*/ 0 h 355478"/>
                <a:gd name="connsiteX7" fmla="*/ 3375025 w 3375025"/>
                <a:gd name="connsiteY7" fmla="*/ 0 h 355478"/>
                <a:gd name="connsiteX0" fmla="*/ 704850 w 3375025"/>
                <a:gd name="connsiteY0" fmla="*/ 355478 h 355478"/>
                <a:gd name="connsiteX1" fmla="*/ 704850 w 3375025"/>
                <a:gd name="connsiteY1" fmla="*/ 183548 h 355478"/>
                <a:gd name="connsiteX2" fmla="*/ 0 w 3375025"/>
                <a:gd name="connsiteY2" fmla="*/ 355478 h 355478"/>
                <a:gd name="connsiteX3" fmla="*/ 378587 w 3375025"/>
                <a:gd name="connsiteY3" fmla="*/ 0 h 355478"/>
                <a:gd name="connsiteX4" fmla="*/ 704850 w 3375025"/>
                <a:gd name="connsiteY4" fmla="*/ 0 h 355478"/>
                <a:gd name="connsiteX5" fmla="*/ 1457325 w 3375025"/>
                <a:gd name="connsiteY5" fmla="*/ 0 h 355478"/>
                <a:gd name="connsiteX6" fmla="*/ 3375025 w 3375025"/>
                <a:gd name="connsiteY6" fmla="*/ 0 h 355478"/>
                <a:gd name="connsiteX0" fmla="*/ 704850 w 3375025"/>
                <a:gd name="connsiteY0" fmla="*/ 183548 h 355478"/>
                <a:gd name="connsiteX1" fmla="*/ 0 w 3375025"/>
                <a:gd name="connsiteY1" fmla="*/ 355478 h 355478"/>
                <a:gd name="connsiteX2" fmla="*/ 378587 w 3375025"/>
                <a:gd name="connsiteY2" fmla="*/ 0 h 355478"/>
                <a:gd name="connsiteX3" fmla="*/ 704850 w 3375025"/>
                <a:gd name="connsiteY3" fmla="*/ 0 h 355478"/>
                <a:gd name="connsiteX4" fmla="*/ 1457325 w 3375025"/>
                <a:gd name="connsiteY4" fmla="*/ 0 h 355478"/>
                <a:gd name="connsiteX5" fmla="*/ 3375025 w 3375025"/>
                <a:gd name="connsiteY5" fmla="*/ 0 h 355478"/>
                <a:gd name="connsiteX0" fmla="*/ 0 w 3375025"/>
                <a:gd name="connsiteY0" fmla="*/ 355478 h 355478"/>
                <a:gd name="connsiteX1" fmla="*/ 378587 w 3375025"/>
                <a:gd name="connsiteY1" fmla="*/ 0 h 355478"/>
                <a:gd name="connsiteX2" fmla="*/ 704850 w 3375025"/>
                <a:gd name="connsiteY2" fmla="*/ 0 h 355478"/>
                <a:gd name="connsiteX3" fmla="*/ 1457325 w 3375025"/>
                <a:gd name="connsiteY3" fmla="*/ 0 h 355478"/>
                <a:gd name="connsiteX4" fmla="*/ 3375025 w 3375025"/>
                <a:gd name="connsiteY4" fmla="*/ 0 h 355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5025" h="355478">
                  <a:moveTo>
                    <a:pt x="0" y="355478"/>
                  </a:moveTo>
                  <a:lnTo>
                    <a:pt x="378587" y="0"/>
                  </a:lnTo>
                  <a:lnTo>
                    <a:pt x="704850" y="0"/>
                  </a:lnTo>
                  <a:lnTo>
                    <a:pt x="1457325" y="0"/>
                  </a:lnTo>
                  <a:lnTo>
                    <a:pt x="3375025" y="0"/>
                  </a:lnTo>
                </a:path>
              </a:pathLst>
            </a:custGeom>
            <a:noFill/>
            <a:ln w="12700" cap="flat" cmpd="sng" algn="ctr">
              <a:solidFill>
                <a:srgbClr val="008272"/>
              </a:solidFill>
              <a:prstDash val="dash"/>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a:ln>
                  <a:noFill/>
                </a:ln>
                <a:solidFill>
                  <a:prstClr val="white"/>
                </a:solidFill>
                <a:effectLst/>
                <a:uLnTx/>
                <a:uFillTx/>
                <a:latin typeface="Segoe UI"/>
                <a:ea typeface="+mn-ea"/>
                <a:cs typeface="+mn-cs"/>
              </a:endParaRPr>
            </a:p>
          </p:txBody>
        </p:sp>
        <p:sp>
          <p:nvSpPr>
            <p:cNvPr id="77" name="Freeform: Shape 76">
              <a:extLst>
                <a:ext uri="{FF2B5EF4-FFF2-40B4-BE49-F238E27FC236}">
                  <a16:creationId xmlns:a16="http://schemas.microsoft.com/office/drawing/2014/main" id="{86334A96-9D95-4BF8-9F5E-A3F052E6CE09}"/>
                </a:ext>
              </a:extLst>
            </p:cNvPr>
            <p:cNvSpPr/>
            <p:nvPr/>
          </p:nvSpPr>
          <p:spPr bwMode="auto">
            <a:xfrm flipV="1">
              <a:off x="4667593" y="5154553"/>
              <a:ext cx="2402810" cy="355477"/>
            </a:xfrm>
            <a:custGeom>
              <a:avLst/>
              <a:gdLst>
                <a:gd name="connsiteX0" fmla="*/ 378587 w 3375025"/>
                <a:gd name="connsiteY0" fmla="*/ 0 h 355478"/>
                <a:gd name="connsiteX1" fmla="*/ 704850 w 3375025"/>
                <a:gd name="connsiteY1" fmla="*/ 0 h 355478"/>
                <a:gd name="connsiteX2" fmla="*/ 1457325 w 3375025"/>
                <a:gd name="connsiteY2" fmla="*/ 0 h 355478"/>
                <a:gd name="connsiteX3" fmla="*/ 3375025 w 3375025"/>
                <a:gd name="connsiteY3" fmla="*/ 0 h 355478"/>
                <a:gd name="connsiteX4" fmla="*/ 3375025 w 3375025"/>
                <a:gd name="connsiteY4" fmla="*/ 355478 h 355478"/>
                <a:gd name="connsiteX5" fmla="*/ 704850 w 3375025"/>
                <a:gd name="connsiteY5" fmla="*/ 355478 h 355478"/>
                <a:gd name="connsiteX6" fmla="*/ 704850 w 3375025"/>
                <a:gd name="connsiteY6" fmla="*/ 183548 h 355478"/>
                <a:gd name="connsiteX7" fmla="*/ 0 w 3375025"/>
                <a:gd name="connsiteY7" fmla="*/ 355478 h 355478"/>
                <a:gd name="connsiteX0" fmla="*/ 3375025 w 3466465"/>
                <a:gd name="connsiteY0" fmla="*/ 355478 h 446918"/>
                <a:gd name="connsiteX1" fmla="*/ 704850 w 3466465"/>
                <a:gd name="connsiteY1" fmla="*/ 355478 h 446918"/>
                <a:gd name="connsiteX2" fmla="*/ 704850 w 3466465"/>
                <a:gd name="connsiteY2" fmla="*/ 183548 h 446918"/>
                <a:gd name="connsiteX3" fmla="*/ 0 w 3466465"/>
                <a:gd name="connsiteY3" fmla="*/ 355478 h 446918"/>
                <a:gd name="connsiteX4" fmla="*/ 378587 w 3466465"/>
                <a:gd name="connsiteY4" fmla="*/ 0 h 446918"/>
                <a:gd name="connsiteX5" fmla="*/ 704850 w 3466465"/>
                <a:gd name="connsiteY5" fmla="*/ 0 h 446918"/>
                <a:gd name="connsiteX6" fmla="*/ 1457325 w 3466465"/>
                <a:gd name="connsiteY6" fmla="*/ 0 h 446918"/>
                <a:gd name="connsiteX7" fmla="*/ 3375025 w 3466465"/>
                <a:gd name="connsiteY7" fmla="*/ 0 h 446918"/>
                <a:gd name="connsiteX8" fmla="*/ 3466465 w 3466465"/>
                <a:gd name="connsiteY8" fmla="*/ 446918 h 446918"/>
                <a:gd name="connsiteX0" fmla="*/ 3375025 w 3375025"/>
                <a:gd name="connsiteY0" fmla="*/ 355478 h 355478"/>
                <a:gd name="connsiteX1" fmla="*/ 704850 w 3375025"/>
                <a:gd name="connsiteY1" fmla="*/ 355478 h 355478"/>
                <a:gd name="connsiteX2" fmla="*/ 704850 w 3375025"/>
                <a:gd name="connsiteY2" fmla="*/ 183548 h 355478"/>
                <a:gd name="connsiteX3" fmla="*/ 0 w 3375025"/>
                <a:gd name="connsiteY3" fmla="*/ 355478 h 355478"/>
                <a:gd name="connsiteX4" fmla="*/ 378587 w 3375025"/>
                <a:gd name="connsiteY4" fmla="*/ 0 h 355478"/>
                <a:gd name="connsiteX5" fmla="*/ 704850 w 3375025"/>
                <a:gd name="connsiteY5" fmla="*/ 0 h 355478"/>
                <a:gd name="connsiteX6" fmla="*/ 1457325 w 3375025"/>
                <a:gd name="connsiteY6" fmla="*/ 0 h 355478"/>
                <a:gd name="connsiteX7" fmla="*/ 3375025 w 3375025"/>
                <a:gd name="connsiteY7" fmla="*/ 0 h 355478"/>
                <a:gd name="connsiteX0" fmla="*/ 704850 w 3375025"/>
                <a:gd name="connsiteY0" fmla="*/ 355478 h 355478"/>
                <a:gd name="connsiteX1" fmla="*/ 704850 w 3375025"/>
                <a:gd name="connsiteY1" fmla="*/ 183548 h 355478"/>
                <a:gd name="connsiteX2" fmla="*/ 0 w 3375025"/>
                <a:gd name="connsiteY2" fmla="*/ 355478 h 355478"/>
                <a:gd name="connsiteX3" fmla="*/ 378587 w 3375025"/>
                <a:gd name="connsiteY3" fmla="*/ 0 h 355478"/>
                <a:gd name="connsiteX4" fmla="*/ 704850 w 3375025"/>
                <a:gd name="connsiteY4" fmla="*/ 0 h 355478"/>
                <a:gd name="connsiteX5" fmla="*/ 1457325 w 3375025"/>
                <a:gd name="connsiteY5" fmla="*/ 0 h 355478"/>
                <a:gd name="connsiteX6" fmla="*/ 3375025 w 3375025"/>
                <a:gd name="connsiteY6" fmla="*/ 0 h 355478"/>
                <a:gd name="connsiteX0" fmla="*/ 704850 w 3375025"/>
                <a:gd name="connsiteY0" fmla="*/ 183548 h 355478"/>
                <a:gd name="connsiteX1" fmla="*/ 0 w 3375025"/>
                <a:gd name="connsiteY1" fmla="*/ 355478 h 355478"/>
                <a:gd name="connsiteX2" fmla="*/ 378587 w 3375025"/>
                <a:gd name="connsiteY2" fmla="*/ 0 h 355478"/>
                <a:gd name="connsiteX3" fmla="*/ 704850 w 3375025"/>
                <a:gd name="connsiteY3" fmla="*/ 0 h 355478"/>
                <a:gd name="connsiteX4" fmla="*/ 1457325 w 3375025"/>
                <a:gd name="connsiteY4" fmla="*/ 0 h 355478"/>
                <a:gd name="connsiteX5" fmla="*/ 3375025 w 3375025"/>
                <a:gd name="connsiteY5" fmla="*/ 0 h 355478"/>
                <a:gd name="connsiteX0" fmla="*/ 0 w 3375025"/>
                <a:gd name="connsiteY0" fmla="*/ 355478 h 355478"/>
                <a:gd name="connsiteX1" fmla="*/ 378587 w 3375025"/>
                <a:gd name="connsiteY1" fmla="*/ 0 h 355478"/>
                <a:gd name="connsiteX2" fmla="*/ 704850 w 3375025"/>
                <a:gd name="connsiteY2" fmla="*/ 0 h 355478"/>
                <a:gd name="connsiteX3" fmla="*/ 1457325 w 3375025"/>
                <a:gd name="connsiteY3" fmla="*/ 0 h 355478"/>
                <a:gd name="connsiteX4" fmla="*/ 3375025 w 3375025"/>
                <a:gd name="connsiteY4" fmla="*/ 0 h 355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5025" h="355478">
                  <a:moveTo>
                    <a:pt x="0" y="355478"/>
                  </a:moveTo>
                  <a:lnTo>
                    <a:pt x="378587" y="0"/>
                  </a:lnTo>
                  <a:lnTo>
                    <a:pt x="704850" y="0"/>
                  </a:lnTo>
                  <a:lnTo>
                    <a:pt x="1457325" y="0"/>
                  </a:lnTo>
                  <a:lnTo>
                    <a:pt x="3375025" y="0"/>
                  </a:lnTo>
                </a:path>
              </a:pathLst>
            </a:custGeom>
            <a:noFill/>
            <a:ln w="12700" cap="flat" cmpd="sng" algn="ctr">
              <a:solidFill>
                <a:srgbClr val="008272"/>
              </a:solidFill>
              <a:prstDash val="dash"/>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a:ln>
                  <a:noFill/>
                </a:ln>
                <a:solidFill>
                  <a:prstClr val="white"/>
                </a:solidFill>
                <a:effectLst/>
                <a:uLnTx/>
                <a:uFillTx/>
                <a:latin typeface="Segoe UI"/>
                <a:ea typeface="+mn-ea"/>
                <a:cs typeface="+mn-cs"/>
              </a:endParaRPr>
            </a:p>
          </p:txBody>
        </p:sp>
        <p:sp>
          <p:nvSpPr>
            <p:cNvPr id="80" name="Oval 79">
              <a:extLst>
                <a:ext uri="{FF2B5EF4-FFF2-40B4-BE49-F238E27FC236}">
                  <a16:creationId xmlns:a16="http://schemas.microsoft.com/office/drawing/2014/main" id="{5B027F0B-C435-4862-8D8C-08AE69892D1B}"/>
                </a:ext>
              </a:extLst>
            </p:cNvPr>
            <p:cNvSpPr/>
            <p:nvPr/>
          </p:nvSpPr>
          <p:spPr bwMode="auto">
            <a:xfrm flipV="1">
              <a:off x="4662499" y="5135698"/>
              <a:ext cx="152691" cy="131839"/>
            </a:xfrm>
            <a:prstGeom prst="ellipse">
              <a:avLst/>
            </a:prstGeom>
            <a:solidFill>
              <a:srgbClr val="008272"/>
            </a:solidFill>
            <a:ln w="57150"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36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TextBox 82">
              <a:extLst>
                <a:ext uri="{FF2B5EF4-FFF2-40B4-BE49-F238E27FC236}">
                  <a16:creationId xmlns:a16="http://schemas.microsoft.com/office/drawing/2014/main" id="{80AB25A4-C758-4EC3-B808-50696D1228A1}"/>
                </a:ext>
              </a:extLst>
            </p:cNvPr>
            <p:cNvSpPr txBox="1"/>
            <p:nvPr/>
          </p:nvSpPr>
          <p:spPr>
            <a:xfrm>
              <a:off x="7224448" y="1577054"/>
              <a:ext cx="4242034" cy="461665"/>
            </a:xfrm>
            <a:prstGeom prst="rect">
              <a:avLst/>
            </a:prstGeom>
            <a:noFill/>
          </p:spPr>
          <p:txBody>
            <a:bodyPr wrap="square" lIns="0" tIns="45720" rIns="0" bIns="45720" rtlCol="0" anchor="t">
              <a:spAutoFit/>
            </a:bodyPr>
            <a:lstStyle/>
            <a:p>
              <a:pPr algn="l">
                <a:spcAft>
                  <a:spcPts val="400"/>
                </a:spcAft>
              </a:pPr>
              <a:r>
                <a:rPr lang="en-US" sz="2400">
                  <a:solidFill>
                    <a:schemeClr val="accent1"/>
                  </a:solidFill>
                  <a:latin typeface="Selawik Semibold"/>
                  <a:cs typeface="Segoe UI Light"/>
                </a:rPr>
                <a:t>Overview</a:t>
              </a:r>
              <a:endParaRPr lang="en-US">
                <a:solidFill>
                  <a:schemeClr val="accent1"/>
                </a:solidFill>
              </a:endParaRPr>
            </a:p>
          </p:txBody>
        </p:sp>
        <p:sp>
          <p:nvSpPr>
            <p:cNvPr id="87" name="TextBox 86">
              <a:extLst>
                <a:ext uri="{FF2B5EF4-FFF2-40B4-BE49-F238E27FC236}">
                  <a16:creationId xmlns:a16="http://schemas.microsoft.com/office/drawing/2014/main" id="{14F8EE07-0175-4B7E-AF6A-90D8416C7182}"/>
                </a:ext>
              </a:extLst>
            </p:cNvPr>
            <p:cNvSpPr txBox="1"/>
            <p:nvPr/>
          </p:nvSpPr>
          <p:spPr>
            <a:xfrm>
              <a:off x="7224448" y="2431659"/>
              <a:ext cx="4242034" cy="461665"/>
            </a:xfrm>
            <a:prstGeom prst="rect">
              <a:avLst/>
            </a:prstGeom>
            <a:noFill/>
          </p:spPr>
          <p:txBody>
            <a:bodyPr wrap="square" lIns="0" tIns="45720" rIns="0" bIns="45720" rtlCol="0">
              <a:spAutoFit/>
            </a:bodyPr>
            <a:lstStyle/>
            <a:p>
              <a:pPr>
                <a:spcAft>
                  <a:spcPts val="400"/>
                </a:spcAft>
              </a:pPr>
              <a:r>
                <a:rPr lang="en-US" sz="2400">
                  <a:solidFill>
                    <a:schemeClr val="accent1"/>
                  </a:solidFill>
                  <a:latin typeface="Selawik Semibold" panose="020B0702040204020203" pitchFamily="34" charset="0"/>
                  <a:cs typeface="Segoe UI Light" panose="020B0502040204020203" pitchFamily="34" charset="0"/>
                </a:rPr>
                <a:t>Process Overview</a:t>
              </a:r>
            </a:p>
          </p:txBody>
        </p:sp>
        <p:sp>
          <p:nvSpPr>
            <p:cNvPr id="90" name="TextBox 89">
              <a:extLst>
                <a:ext uri="{FF2B5EF4-FFF2-40B4-BE49-F238E27FC236}">
                  <a16:creationId xmlns:a16="http://schemas.microsoft.com/office/drawing/2014/main" id="{72EFD9BA-9555-44C3-B292-B70E66F6F0D0}"/>
                </a:ext>
              </a:extLst>
            </p:cNvPr>
            <p:cNvSpPr txBox="1"/>
            <p:nvPr/>
          </p:nvSpPr>
          <p:spPr>
            <a:xfrm>
              <a:off x="7224448" y="4414976"/>
              <a:ext cx="4242034" cy="461665"/>
            </a:xfrm>
            <a:prstGeom prst="rect">
              <a:avLst/>
            </a:prstGeom>
            <a:noFill/>
          </p:spPr>
          <p:txBody>
            <a:bodyPr wrap="square" lIns="0" tIns="45720" rIns="0" bIns="45720" rtlCol="0">
              <a:spAutoFit/>
            </a:bodyPr>
            <a:lstStyle/>
            <a:p>
              <a:pPr>
                <a:spcAft>
                  <a:spcPts val="400"/>
                </a:spcAft>
              </a:pPr>
              <a:r>
                <a:rPr lang="en-US" sz="2400">
                  <a:solidFill>
                    <a:schemeClr val="accent1"/>
                  </a:solidFill>
                  <a:latin typeface="Selawik Semibold" panose="020B0702040204020203" pitchFamily="34" charset="0"/>
                  <a:cs typeface="Segoe UI Light" panose="020B0502040204020203" pitchFamily="34" charset="0"/>
                </a:rPr>
                <a:t>Important Considerations</a:t>
              </a:r>
            </a:p>
          </p:txBody>
        </p:sp>
        <p:sp>
          <p:nvSpPr>
            <p:cNvPr id="91" name="TextBox 90">
              <a:extLst>
                <a:ext uri="{FF2B5EF4-FFF2-40B4-BE49-F238E27FC236}">
                  <a16:creationId xmlns:a16="http://schemas.microsoft.com/office/drawing/2014/main" id="{548625E5-E8FE-436B-8C2E-9C33906B9099}"/>
                </a:ext>
              </a:extLst>
            </p:cNvPr>
            <p:cNvSpPr txBox="1"/>
            <p:nvPr/>
          </p:nvSpPr>
          <p:spPr>
            <a:xfrm>
              <a:off x="7224448" y="5309975"/>
              <a:ext cx="4242034" cy="461665"/>
            </a:xfrm>
            <a:prstGeom prst="rect">
              <a:avLst/>
            </a:prstGeom>
            <a:noFill/>
          </p:spPr>
          <p:txBody>
            <a:bodyPr wrap="square" lIns="0" tIns="45720" rIns="0" bIns="45720" rtlCol="0">
              <a:spAutoFit/>
            </a:bodyPr>
            <a:lstStyle/>
            <a:p>
              <a:pPr algn="l">
                <a:spcAft>
                  <a:spcPts val="400"/>
                </a:spcAft>
              </a:pPr>
              <a:r>
                <a:rPr lang="en-US" sz="2400">
                  <a:solidFill>
                    <a:schemeClr val="accent1"/>
                  </a:solidFill>
                  <a:latin typeface="Selawik Semibold" panose="020B0702040204020203" pitchFamily="34" charset="0"/>
                  <a:cs typeface="Segoe UI Light" panose="020B0502040204020203" pitchFamily="34" charset="0"/>
                </a:rPr>
                <a:t>Q&amp;A</a:t>
              </a:r>
            </a:p>
          </p:txBody>
        </p:sp>
      </p:grpSp>
      <p:sp>
        <p:nvSpPr>
          <p:cNvPr id="2" name="Title 1">
            <a:extLst>
              <a:ext uri="{FF2B5EF4-FFF2-40B4-BE49-F238E27FC236}">
                <a16:creationId xmlns:a16="http://schemas.microsoft.com/office/drawing/2014/main" id="{7F579A83-819A-43A5-B290-AA3320F60957}"/>
              </a:ext>
            </a:extLst>
          </p:cNvPr>
          <p:cNvSpPr>
            <a:spLocks noGrp="1"/>
          </p:cNvSpPr>
          <p:nvPr>
            <p:ph type="title"/>
          </p:nvPr>
        </p:nvSpPr>
        <p:spPr/>
        <p:txBody>
          <a:bodyPr/>
          <a:lstStyle/>
          <a:p>
            <a:r>
              <a:rPr lang="en-US" sz="3600" spc="-102">
                <a:solidFill>
                  <a:schemeClr val="accent5"/>
                </a:solidFill>
                <a:latin typeface="+mj-lt"/>
              </a:rPr>
              <a:t>Agenda</a:t>
            </a:r>
            <a:endParaRPr lang="LID4096"/>
          </a:p>
        </p:txBody>
      </p:sp>
    </p:spTree>
    <p:extLst>
      <p:ext uri="{BB962C8B-B14F-4D97-AF65-F5344CB8AC3E}">
        <p14:creationId xmlns:p14="http://schemas.microsoft.com/office/powerpoint/2010/main" val="1750635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F0295A10-0416-45C6-A4E6-563C7737E57B}"/>
              </a:ext>
            </a:extLst>
          </p:cNvPr>
          <p:cNvSpPr>
            <a:spLocks noGrp="1"/>
          </p:cNvSpPr>
          <p:nvPr>
            <p:ph type="title"/>
          </p:nvPr>
        </p:nvSpPr>
        <p:spPr>
          <a:xfrm>
            <a:off x="269239" y="3059668"/>
            <a:ext cx="4597785" cy="738664"/>
          </a:xfrm>
        </p:spPr>
        <p:txBody>
          <a:bodyPr/>
          <a:lstStyle/>
          <a:p>
            <a:r>
              <a:rPr lang="en-US" sz="4000"/>
              <a:t>Overview</a:t>
            </a:r>
          </a:p>
        </p:txBody>
      </p:sp>
    </p:spTree>
    <p:extLst>
      <p:ext uri="{BB962C8B-B14F-4D97-AF65-F5344CB8AC3E}">
        <p14:creationId xmlns:p14="http://schemas.microsoft.com/office/powerpoint/2010/main" val="2746631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8EB865D1-34FD-4166-8D00-72D66245D143}"/>
              </a:ext>
            </a:extLst>
          </p:cNvPr>
          <p:cNvGraphicFramePr/>
          <p:nvPr>
            <p:extLst>
              <p:ext uri="{D42A27DB-BD31-4B8C-83A1-F6EECF244321}">
                <p14:modId xmlns:p14="http://schemas.microsoft.com/office/powerpoint/2010/main" val="900915557"/>
              </p:ext>
            </p:extLst>
          </p:nvPr>
        </p:nvGraphicFramePr>
        <p:xfrm>
          <a:off x="426424" y="1137627"/>
          <a:ext cx="11336039" cy="30436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a:extLst>
              <a:ext uri="{FF2B5EF4-FFF2-40B4-BE49-F238E27FC236}">
                <a16:creationId xmlns:a16="http://schemas.microsoft.com/office/drawing/2014/main" id="{98BAC9E6-A096-4E2B-8AF9-507988370412}"/>
              </a:ext>
            </a:extLst>
          </p:cNvPr>
          <p:cNvSpPr>
            <a:spLocks noGrp="1"/>
          </p:cNvSpPr>
          <p:nvPr>
            <p:ph type="title"/>
          </p:nvPr>
        </p:nvSpPr>
        <p:spPr/>
        <p:txBody>
          <a:bodyPr/>
          <a:lstStyle/>
          <a:p>
            <a:r>
              <a:rPr lang="en-US" sz="3600">
                <a:solidFill>
                  <a:schemeClr val="accent5"/>
                </a:solidFill>
              </a:rPr>
              <a:t>On-Premises to Online Migration Program</a:t>
            </a:r>
            <a:endParaRPr lang="LID4096"/>
          </a:p>
        </p:txBody>
      </p:sp>
      <p:sp>
        <p:nvSpPr>
          <p:cNvPr id="6" name="Rectangle: Rounded Corners 5">
            <a:extLst>
              <a:ext uri="{FF2B5EF4-FFF2-40B4-BE49-F238E27FC236}">
                <a16:creationId xmlns:a16="http://schemas.microsoft.com/office/drawing/2014/main" id="{C656A7F8-3CF5-48F4-99A9-51B08B2AAE32}"/>
              </a:ext>
            </a:extLst>
          </p:cNvPr>
          <p:cNvSpPr/>
          <p:nvPr/>
        </p:nvSpPr>
        <p:spPr bwMode="auto">
          <a:xfrm>
            <a:off x="7580859" y="4356943"/>
            <a:ext cx="3562351" cy="2444723"/>
          </a:xfrm>
          <a:prstGeom prst="roundRect">
            <a:avLst/>
          </a:prstGeom>
          <a:noFill/>
          <a:ln w="12700">
            <a:solidFill>
              <a:schemeClr val="tx2"/>
            </a:solidFill>
          </a:ln>
          <a:effectLst>
            <a:outerShdw blurRad="50800" dist="38100" algn="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vert="horz" wrap="square" lIns="0" tIns="46637" rIns="0" bIns="46637" numCol="1" rtlCol="0" anchor="b" anchorCtr="0" compatLnSpc="1">
            <a:prstTxWarp prst="textNoShape">
              <a:avLst/>
            </a:prstTxWarp>
          </a:bodyPr>
          <a:lstStyle/>
          <a:p>
            <a:pPr algn="ctr" defTabSz="932472" fontAlgn="base">
              <a:spcBef>
                <a:spcPct val="0"/>
              </a:spcBef>
              <a:spcAft>
                <a:spcPct val="0"/>
              </a:spcAft>
            </a:pPr>
            <a:r>
              <a:rPr lang="en-US" sz="1600">
                <a:solidFill>
                  <a:srgbClr val="3C3C41"/>
                </a:solidFill>
              </a:rPr>
              <a:t>Microsoft Power Platform</a:t>
            </a:r>
          </a:p>
        </p:txBody>
      </p:sp>
      <p:sp>
        <p:nvSpPr>
          <p:cNvPr id="7" name="Can 43">
            <a:extLst>
              <a:ext uri="{FF2B5EF4-FFF2-40B4-BE49-F238E27FC236}">
                <a16:creationId xmlns:a16="http://schemas.microsoft.com/office/drawing/2014/main" id="{DB067F25-B530-4112-8915-A330E19D888B}"/>
              </a:ext>
            </a:extLst>
          </p:cNvPr>
          <p:cNvSpPr/>
          <p:nvPr/>
        </p:nvSpPr>
        <p:spPr>
          <a:xfrm>
            <a:off x="1466043" y="5130672"/>
            <a:ext cx="915605" cy="982930"/>
          </a:xfrm>
          <a:prstGeom prst="can">
            <a:avLst/>
          </a:prstGeom>
          <a:solidFill>
            <a:schemeClr val="accent1"/>
          </a:solidFill>
          <a:ln w="12700" cap="flat" cmpd="sng" algn="ctr">
            <a:solidFill>
              <a:srgbClr val="5B9BD5">
                <a:shade val="50000"/>
              </a:srgbClr>
            </a:solidFill>
            <a:prstDash val="solid"/>
            <a:miter lim="800000"/>
          </a:ln>
          <a:effectLst>
            <a:innerShdw blurRad="63500" dist="50800" dir="18900000">
              <a:prstClr val="black">
                <a:alpha val="50000"/>
              </a:prstClr>
            </a:inn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en-US" sz="1400" b="0" i="0" u="none" strike="noStrike" kern="0" cap="none" spc="0" normalizeH="0" baseline="0" noProof="0">
                <a:ln>
                  <a:noFill/>
                </a:ln>
                <a:solidFill>
                  <a:schemeClr val="bg1"/>
                </a:solidFill>
                <a:effectLst/>
                <a:uLnTx/>
                <a:uFillTx/>
                <a:latin typeface="Calibri" panose="020F0502020204030204"/>
                <a:ea typeface="Times New Roman" panose="02020603050405020304" pitchFamily="18" charset="0"/>
                <a:cs typeface="Times New Roman" panose="02020603050405020304" pitchFamily="18" charset="0"/>
              </a:rPr>
              <a:t>CRM On-premise</a:t>
            </a:r>
          </a:p>
        </p:txBody>
      </p:sp>
      <p:sp>
        <p:nvSpPr>
          <p:cNvPr id="8" name="Arrow: Right 7">
            <a:extLst>
              <a:ext uri="{FF2B5EF4-FFF2-40B4-BE49-F238E27FC236}">
                <a16:creationId xmlns:a16="http://schemas.microsoft.com/office/drawing/2014/main" id="{9EE38F2B-FFC7-4908-9D60-ED669BDD055F}"/>
              </a:ext>
            </a:extLst>
          </p:cNvPr>
          <p:cNvSpPr/>
          <p:nvPr/>
        </p:nvSpPr>
        <p:spPr bwMode="auto">
          <a:xfrm>
            <a:off x="2472079" y="5491198"/>
            <a:ext cx="1393036" cy="290672"/>
          </a:xfrm>
          <a:prstGeom prst="rightArrow">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9" name="Arrow: Right 8">
            <a:extLst>
              <a:ext uri="{FF2B5EF4-FFF2-40B4-BE49-F238E27FC236}">
                <a16:creationId xmlns:a16="http://schemas.microsoft.com/office/drawing/2014/main" id="{7598C6EA-D601-4714-B76D-B8F3A72D6842}"/>
              </a:ext>
            </a:extLst>
          </p:cNvPr>
          <p:cNvSpPr/>
          <p:nvPr/>
        </p:nvSpPr>
        <p:spPr bwMode="auto">
          <a:xfrm>
            <a:off x="6658251" y="5216364"/>
            <a:ext cx="875108" cy="840341"/>
          </a:xfrm>
          <a:prstGeom prst="rightArrow">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10" name="Picture 9">
            <a:extLst>
              <a:ext uri="{FF2B5EF4-FFF2-40B4-BE49-F238E27FC236}">
                <a16:creationId xmlns:a16="http://schemas.microsoft.com/office/drawing/2014/main" id="{7484FB3E-5E0D-40C3-AA99-28E9303566C9}"/>
              </a:ext>
            </a:extLst>
          </p:cNvPr>
          <p:cNvPicPr>
            <a:picLocks noChangeAspect="1"/>
          </p:cNvPicPr>
          <p:nvPr/>
        </p:nvPicPr>
        <p:blipFill>
          <a:blip r:embed="rId8">
            <a:alphaModFix/>
          </a:blip>
          <a:stretch>
            <a:fillRect/>
          </a:stretch>
        </p:blipFill>
        <p:spPr>
          <a:xfrm>
            <a:off x="7984467" y="4466530"/>
            <a:ext cx="2755133" cy="1964476"/>
          </a:xfrm>
          <a:prstGeom prst="rect">
            <a:avLst/>
          </a:prstGeom>
        </p:spPr>
      </p:pic>
      <p:sp>
        <p:nvSpPr>
          <p:cNvPr id="11" name="Rectangle: Rounded Corners 10">
            <a:extLst>
              <a:ext uri="{FF2B5EF4-FFF2-40B4-BE49-F238E27FC236}">
                <a16:creationId xmlns:a16="http://schemas.microsoft.com/office/drawing/2014/main" id="{FFE895C0-0731-4771-93B0-33C87D808A96}"/>
              </a:ext>
            </a:extLst>
          </p:cNvPr>
          <p:cNvSpPr/>
          <p:nvPr/>
        </p:nvSpPr>
        <p:spPr>
          <a:xfrm>
            <a:off x="4021222" y="4927132"/>
            <a:ext cx="2480921" cy="1390010"/>
          </a:xfrm>
          <a:prstGeom prst="roundRect">
            <a:avLst/>
          </a:prstGeom>
          <a:solidFill>
            <a:srgbClr val="008272"/>
          </a:solidFill>
          <a:ln>
            <a:noFill/>
          </a:ln>
          <a:effectLst>
            <a:innerShdw blurRad="63500" dist="50800" dir="18900000">
              <a:prstClr val="black">
                <a:alpha val="50000"/>
              </a:prstClr>
            </a:innerShdw>
          </a:effectLst>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en-US" sz="1600" i="0" u="none" strike="noStrike" kern="0" cap="none" spc="0" normalizeH="0" baseline="0" noProof="0">
                <a:ln>
                  <a:noFill/>
                </a:ln>
                <a:solidFill>
                  <a:srgbClr val="FFFEFD"/>
                </a:solidFill>
                <a:effectLst/>
                <a:uLnTx/>
                <a:uFillTx/>
                <a:latin typeface="Calibri" panose="020F0502020204030204"/>
                <a:ea typeface="Times New Roman" panose="02020603050405020304" pitchFamily="18" charset="0"/>
                <a:cs typeface="Times New Roman" panose="02020603050405020304" pitchFamily="18" charset="0"/>
              </a:rPr>
              <a:t>Migration Service</a:t>
            </a:r>
          </a:p>
        </p:txBody>
      </p:sp>
    </p:spTree>
    <p:extLst>
      <p:ext uri="{BB962C8B-B14F-4D97-AF65-F5344CB8AC3E}">
        <p14:creationId xmlns:p14="http://schemas.microsoft.com/office/powerpoint/2010/main" val="1675899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5F203AB-7BBB-4B2D-BCF6-3E32C6309A27}"/>
              </a:ext>
            </a:extLst>
          </p:cNvPr>
          <p:cNvSpPr/>
          <p:nvPr/>
        </p:nvSpPr>
        <p:spPr>
          <a:xfrm>
            <a:off x="351693" y="1030844"/>
            <a:ext cx="9076665" cy="338554"/>
          </a:xfrm>
          <a:prstGeom prst="rect">
            <a:avLst/>
          </a:prstGeom>
        </p:spPr>
        <p:txBody>
          <a:bodyPr wrap="square">
            <a:spAutoFit/>
          </a:bodyPr>
          <a:lstStyle/>
          <a:p>
            <a:r>
              <a:rPr lang="en-US" sz="1600">
                <a:solidFill>
                  <a:schemeClr val="accent2">
                    <a:lumMod val="50000"/>
                  </a:schemeClr>
                </a:solidFill>
                <a:latin typeface="+mj-lt"/>
                <a:cs typeface="Segoe UI"/>
              </a:rPr>
              <a:t>CRM 2011/2013/2015/2016/9.0 to Dynamics 365 Apps for </a:t>
            </a:r>
            <a:r>
              <a:rPr lang="en-US" sz="1600" err="1">
                <a:solidFill>
                  <a:schemeClr val="accent2">
                    <a:lumMod val="50000"/>
                  </a:schemeClr>
                </a:solidFill>
                <a:latin typeface="+mj-lt"/>
                <a:cs typeface="Segoe UI"/>
              </a:rPr>
              <a:t>Dataverse</a:t>
            </a:r>
            <a:endParaRPr lang="en-US" sz="1600">
              <a:latin typeface="+mj-lt"/>
            </a:endParaRPr>
          </a:p>
        </p:txBody>
      </p:sp>
      <p:grpSp>
        <p:nvGrpSpPr>
          <p:cNvPr id="4" name="Group 3">
            <a:extLst>
              <a:ext uri="{FF2B5EF4-FFF2-40B4-BE49-F238E27FC236}">
                <a16:creationId xmlns:a16="http://schemas.microsoft.com/office/drawing/2014/main" id="{ED563C5D-A4E4-4562-8BA2-A2314002197D}"/>
              </a:ext>
            </a:extLst>
          </p:cNvPr>
          <p:cNvGrpSpPr/>
          <p:nvPr/>
        </p:nvGrpSpPr>
        <p:grpSpPr>
          <a:xfrm>
            <a:off x="285178" y="1570196"/>
            <a:ext cx="6981546" cy="5132295"/>
            <a:chOff x="285178" y="1570196"/>
            <a:chExt cx="6981546" cy="5132295"/>
          </a:xfrm>
        </p:grpSpPr>
        <p:sp>
          <p:nvSpPr>
            <p:cNvPr id="5" name="Freeform: Shape 4">
              <a:extLst>
                <a:ext uri="{FF2B5EF4-FFF2-40B4-BE49-F238E27FC236}">
                  <a16:creationId xmlns:a16="http://schemas.microsoft.com/office/drawing/2014/main" id="{96BA0095-95CC-4457-9B33-26C292E41FCF}"/>
                </a:ext>
              </a:extLst>
            </p:cNvPr>
            <p:cNvSpPr/>
            <p:nvPr/>
          </p:nvSpPr>
          <p:spPr>
            <a:xfrm>
              <a:off x="285178" y="1880156"/>
              <a:ext cx="6981546" cy="2083725"/>
            </a:xfrm>
            <a:custGeom>
              <a:avLst/>
              <a:gdLst>
                <a:gd name="connsiteX0" fmla="*/ 0 w 6981546"/>
                <a:gd name="connsiteY0" fmla="*/ 0 h 2083725"/>
                <a:gd name="connsiteX1" fmla="*/ 6981546 w 6981546"/>
                <a:gd name="connsiteY1" fmla="*/ 0 h 2083725"/>
                <a:gd name="connsiteX2" fmla="*/ 6981546 w 6981546"/>
                <a:gd name="connsiteY2" fmla="*/ 2083725 h 2083725"/>
                <a:gd name="connsiteX3" fmla="*/ 0 w 6981546"/>
                <a:gd name="connsiteY3" fmla="*/ 2083725 h 2083725"/>
                <a:gd name="connsiteX4" fmla="*/ 0 w 6981546"/>
                <a:gd name="connsiteY4" fmla="*/ 0 h 2083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1546" h="2083725">
                  <a:moveTo>
                    <a:pt x="0" y="0"/>
                  </a:moveTo>
                  <a:lnTo>
                    <a:pt x="6981546" y="0"/>
                  </a:lnTo>
                  <a:lnTo>
                    <a:pt x="6981546" y="2083725"/>
                  </a:lnTo>
                  <a:lnTo>
                    <a:pt x="0" y="2083725"/>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1846" tIns="437388" rIns="541846" bIns="113792" numCol="1" spcCol="1270" anchor="t" anchorCtr="0">
              <a:noAutofit/>
            </a:bodyPr>
            <a:lstStyle/>
            <a:p>
              <a:pPr marL="171450" lvl="1" indent="-171450" algn="l" defTabSz="711200">
                <a:lnSpc>
                  <a:spcPct val="90000"/>
                </a:lnSpc>
                <a:spcBef>
                  <a:spcPct val="0"/>
                </a:spcBef>
                <a:spcAft>
                  <a:spcPct val="15000"/>
                </a:spcAft>
                <a:buChar char="•"/>
              </a:pPr>
              <a:r>
                <a:rPr lang="en-US" sz="1600" b="1" kern="1200">
                  <a:solidFill>
                    <a:srgbClr val="EBEBEB">
                      <a:lumMod val="50000"/>
                    </a:srgbClr>
                  </a:solidFill>
                  <a:latin typeface="Segoe UI" panose="020B0502040204020203" pitchFamily="34" charset="0"/>
                  <a:ea typeface="+mn-ea"/>
                  <a:cs typeface="Segoe UI" panose="020B0502040204020203" pitchFamily="34" charset="0"/>
                </a:rPr>
                <a:t>Will</a:t>
              </a:r>
              <a:r>
                <a:rPr lang="en-US" sz="1600" kern="1200">
                  <a:solidFill>
                    <a:srgbClr val="EBEBEB">
                      <a:lumMod val="50000"/>
                    </a:srgbClr>
                  </a:solidFill>
                  <a:latin typeface="Segoe UI" panose="020B0502040204020203" pitchFamily="34" charset="0"/>
                  <a:ea typeface="+mn-ea"/>
                  <a:cs typeface="Segoe UI" panose="020B0502040204020203" pitchFamily="34" charset="0"/>
                </a:rPr>
                <a:t> perform full database migration (includes managed solutions, audit log, user and personal settings)</a:t>
              </a:r>
            </a:p>
            <a:p>
              <a:pPr marL="171450" lvl="1" indent="-171450" algn="l" defTabSz="711200">
                <a:lnSpc>
                  <a:spcPct val="90000"/>
                </a:lnSpc>
                <a:spcBef>
                  <a:spcPct val="0"/>
                </a:spcBef>
                <a:spcAft>
                  <a:spcPct val="15000"/>
                </a:spcAft>
                <a:buChar char="•"/>
              </a:pPr>
              <a:r>
                <a:rPr lang="en-US" sz="1600" b="1" kern="1200">
                  <a:solidFill>
                    <a:srgbClr val="EBEBEB">
                      <a:lumMod val="50000"/>
                    </a:srgbClr>
                  </a:solidFill>
                  <a:latin typeface="Segoe UI" panose="020B0502040204020203" pitchFamily="34" charset="0"/>
                  <a:ea typeface="+mn-ea"/>
                  <a:cs typeface="Segoe UI" panose="020B0502040204020203" pitchFamily="34" charset="0"/>
                </a:rPr>
                <a:t>Will not </a:t>
              </a:r>
              <a:r>
                <a:rPr lang="en-US" sz="1600" kern="1200">
                  <a:solidFill>
                    <a:srgbClr val="EBEBEB">
                      <a:lumMod val="50000"/>
                    </a:srgbClr>
                  </a:solidFill>
                  <a:latin typeface="Segoe UI" panose="020B0502040204020203" pitchFamily="34" charset="0"/>
                  <a:ea typeface="+mn-ea"/>
                  <a:cs typeface="Segoe UI" panose="020B0502040204020203" pitchFamily="34" charset="0"/>
                </a:rPr>
                <a:t>resolve upgrade issues nor reconfiguration of integrations. It will be a multi-step process across versions And fixing these issues must be done by the customer/partne</a:t>
              </a:r>
              <a:r>
                <a:rPr lang="en-US" sz="1600">
                  <a:solidFill>
                    <a:srgbClr val="EBEBEB">
                      <a:lumMod val="50000"/>
                    </a:srgbClr>
                  </a:solidFill>
                  <a:latin typeface="Segoe UI" panose="020B0502040204020203" pitchFamily="34" charset="0"/>
                  <a:cs typeface="Segoe UI" panose="020B0502040204020203" pitchFamily="34" charset="0"/>
                </a:rPr>
                <a:t>r who can leverage</a:t>
              </a:r>
              <a:r>
                <a:rPr lang="en-US" sz="1600" kern="1200">
                  <a:solidFill>
                    <a:srgbClr val="EBEBEB">
                      <a:lumMod val="50000"/>
                    </a:srgbClr>
                  </a:solidFill>
                  <a:latin typeface="Segoe UI" panose="020B0502040204020203" pitchFamily="34" charset="0"/>
                  <a:ea typeface="+mn-ea"/>
                  <a:cs typeface="Segoe UI" panose="020B0502040204020203" pitchFamily="34" charset="0"/>
                </a:rPr>
                <a:t> Microsoft Technical Support</a:t>
              </a:r>
            </a:p>
          </p:txBody>
        </p:sp>
        <p:sp>
          <p:nvSpPr>
            <p:cNvPr id="6" name="Freeform: Shape 5">
              <a:extLst>
                <a:ext uri="{FF2B5EF4-FFF2-40B4-BE49-F238E27FC236}">
                  <a16:creationId xmlns:a16="http://schemas.microsoft.com/office/drawing/2014/main" id="{BAE9F8B3-DFDE-4797-8F89-1F6AC94A84C7}"/>
                </a:ext>
              </a:extLst>
            </p:cNvPr>
            <p:cNvSpPr/>
            <p:nvPr/>
          </p:nvSpPr>
          <p:spPr>
            <a:xfrm>
              <a:off x="634255" y="1570196"/>
              <a:ext cx="4887082" cy="619920"/>
            </a:xfrm>
            <a:custGeom>
              <a:avLst/>
              <a:gdLst>
                <a:gd name="connsiteX0" fmla="*/ 0 w 4887082"/>
                <a:gd name="connsiteY0" fmla="*/ 103322 h 619920"/>
                <a:gd name="connsiteX1" fmla="*/ 103322 w 4887082"/>
                <a:gd name="connsiteY1" fmla="*/ 0 h 619920"/>
                <a:gd name="connsiteX2" fmla="*/ 4783760 w 4887082"/>
                <a:gd name="connsiteY2" fmla="*/ 0 h 619920"/>
                <a:gd name="connsiteX3" fmla="*/ 4887082 w 4887082"/>
                <a:gd name="connsiteY3" fmla="*/ 103322 h 619920"/>
                <a:gd name="connsiteX4" fmla="*/ 4887082 w 4887082"/>
                <a:gd name="connsiteY4" fmla="*/ 516598 h 619920"/>
                <a:gd name="connsiteX5" fmla="*/ 4783760 w 4887082"/>
                <a:gd name="connsiteY5" fmla="*/ 619920 h 619920"/>
                <a:gd name="connsiteX6" fmla="*/ 103322 w 4887082"/>
                <a:gd name="connsiteY6" fmla="*/ 619920 h 619920"/>
                <a:gd name="connsiteX7" fmla="*/ 0 w 4887082"/>
                <a:gd name="connsiteY7" fmla="*/ 516598 h 619920"/>
                <a:gd name="connsiteX8" fmla="*/ 0 w 4887082"/>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87082" h="619920">
                  <a:moveTo>
                    <a:pt x="0" y="103322"/>
                  </a:moveTo>
                  <a:cubicBezTo>
                    <a:pt x="0" y="46259"/>
                    <a:pt x="46259" y="0"/>
                    <a:pt x="103322" y="0"/>
                  </a:cubicBezTo>
                  <a:lnTo>
                    <a:pt x="4783760" y="0"/>
                  </a:lnTo>
                  <a:cubicBezTo>
                    <a:pt x="4840823" y="0"/>
                    <a:pt x="4887082" y="46259"/>
                    <a:pt x="4887082" y="103322"/>
                  </a:cubicBezTo>
                  <a:lnTo>
                    <a:pt x="4887082" y="516598"/>
                  </a:lnTo>
                  <a:cubicBezTo>
                    <a:pt x="4887082" y="573661"/>
                    <a:pt x="4840823" y="619920"/>
                    <a:pt x="4783760"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4982" tIns="30262" rIns="214982" bIns="30262" numCol="1" spcCol="1270" anchor="ctr" anchorCtr="0">
              <a:noAutofit/>
            </a:bodyPr>
            <a:lstStyle/>
            <a:p>
              <a:pPr marL="0" lvl="0" indent="0" algn="l" defTabSz="711200">
                <a:lnSpc>
                  <a:spcPct val="90000"/>
                </a:lnSpc>
                <a:spcBef>
                  <a:spcPct val="0"/>
                </a:spcBef>
                <a:spcAft>
                  <a:spcPct val="35000"/>
                </a:spcAft>
                <a:buNone/>
              </a:pPr>
              <a:r>
                <a:rPr lang="en-US" sz="1600" b="1" kern="1200"/>
                <a:t>Tool</a:t>
              </a:r>
              <a:endParaRPr lang="en-US" sz="1700" b="1" kern="1200"/>
            </a:p>
          </p:txBody>
        </p:sp>
        <p:sp>
          <p:nvSpPr>
            <p:cNvPr id="8" name="Freeform: Shape 7">
              <a:extLst>
                <a:ext uri="{FF2B5EF4-FFF2-40B4-BE49-F238E27FC236}">
                  <a16:creationId xmlns:a16="http://schemas.microsoft.com/office/drawing/2014/main" id="{605214D8-850C-4E52-BEBB-F4B6AEA8B8AA}"/>
                </a:ext>
              </a:extLst>
            </p:cNvPr>
            <p:cNvSpPr/>
            <p:nvPr/>
          </p:nvSpPr>
          <p:spPr>
            <a:xfrm>
              <a:off x="285178" y="4387241"/>
              <a:ext cx="6981546" cy="2315250"/>
            </a:xfrm>
            <a:custGeom>
              <a:avLst/>
              <a:gdLst>
                <a:gd name="connsiteX0" fmla="*/ 0 w 6981546"/>
                <a:gd name="connsiteY0" fmla="*/ 0 h 2315250"/>
                <a:gd name="connsiteX1" fmla="*/ 6981546 w 6981546"/>
                <a:gd name="connsiteY1" fmla="*/ 0 h 2315250"/>
                <a:gd name="connsiteX2" fmla="*/ 6981546 w 6981546"/>
                <a:gd name="connsiteY2" fmla="*/ 2315250 h 2315250"/>
                <a:gd name="connsiteX3" fmla="*/ 0 w 6981546"/>
                <a:gd name="connsiteY3" fmla="*/ 2315250 h 2315250"/>
                <a:gd name="connsiteX4" fmla="*/ 0 w 6981546"/>
                <a:gd name="connsiteY4" fmla="*/ 0 h 231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1546" h="2315250">
                  <a:moveTo>
                    <a:pt x="0" y="0"/>
                  </a:moveTo>
                  <a:lnTo>
                    <a:pt x="6981546" y="0"/>
                  </a:lnTo>
                  <a:lnTo>
                    <a:pt x="6981546" y="2315250"/>
                  </a:lnTo>
                  <a:lnTo>
                    <a:pt x="0" y="231525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1846" tIns="437388" rIns="541846" bIns="113792" numCol="1" spcCol="1270" anchor="t" anchorCtr="0">
              <a:noAutofit/>
            </a:bodyPr>
            <a:lstStyle/>
            <a:p>
              <a:pPr marL="171450" lvl="1" indent="-171450" algn="l" defTabSz="711200">
                <a:lnSpc>
                  <a:spcPct val="90000"/>
                </a:lnSpc>
                <a:spcBef>
                  <a:spcPct val="0"/>
                </a:spcBef>
                <a:spcAft>
                  <a:spcPct val="15000"/>
                </a:spcAft>
                <a:buChar char="•"/>
              </a:pPr>
              <a:r>
                <a:rPr lang="en-US" sz="1600" b="1" kern="1200">
                  <a:solidFill>
                    <a:srgbClr val="EBEBEB">
                      <a:lumMod val="50000"/>
                    </a:srgbClr>
                  </a:solidFill>
                  <a:latin typeface="Segoe UI" panose="020B0502040204020203" pitchFamily="34" charset="0"/>
                  <a:ea typeface="+mn-ea"/>
                  <a:cs typeface="Segoe UI" panose="020B0502040204020203" pitchFamily="34" charset="0"/>
                </a:rPr>
                <a:t>Will</a:t>
              </a:r>
              <a:r>
                <a:rPr lang="en-US" sz="1600" kern="1200">
                  <a:solidFill>
                    <a:srgbClr val="EBEBEB">
                      <a:lumMod val="50000"/>
                    </a:srgbClr>
                  </a:solidFill>
                  <a:latin typeface="Segoe UI" panose="020B0502040204020203" pitchFamily="34" charset="0"/>
                  <a:ea typeface="+mn-ea"/>
                  <a:cs typeface="Segoe UI" panose="020B0502040204020203" pitchFamily="34" charset="0"/>
                </a:rPr>
                <a:t> assist and guide the project team to remove roadblocks, prepare and perform go live migration</a:t>
              </a:r>
            </a:p>
            <a:p>
              <a:pPr marL="171450" lvl="1" indent="-171450" algn="l" defTabSz="711200">
                <a:lnSpc>
                  <a:spcPct val="90000"/>
                </a:lnSpc>
                <a:spcBef>
                  <a:spcPct val="0"/>
                </a:spcBef>
                <a:spcAft>
                  <a:spcPct val="15000"/>
                </a:spcAft>
                <a:buChar char="•"/>
              </a:pPr>
              <a:r>
                <a:rPr lang="en-US" sz="1600" b="1" kern="1200">
                  <a:solidFill>
                    <a:srgbClr val="EBEBEB">
                      <a:lumMod val="50000"/>
                    </a:srgbClr>
                  </a:solidFill>
                  <a:latin typeface="Segoe UI" panose="020B0502040204020203" pitchFamily="34" charset="0"/>
                  <a:ea typeface="+mn-ea"/>
                  <a:cs typeface="Segoe UI" panose="020B0502040204020203" pitchFamily="34" charset="0"/>
                </a:rPr>
                <a:t>Will not </a:t>
              </a:r>
              <a:r>
                <a:rPr lang="en-US" sz="1600" kern="1200">
                  <a:solidFill>
                    <a:srgbClr val="EBEBEB">
                      <a:lumMod val="50000"/>
                    </a:srgbClr>
                  </a:solidFill>
                  <a:latin typeface="Segoe UI" panose="020B0502040204020203" pitchFamily="34" charset="0"/>
                  <a:ea typeface="+mn-ea"/>
                  <a:cs typeface="Segoe UI" panose="020B0502040204020203" pitchFamily="34" charset="0"/>
                </a:rPr>
                <a:t>perform pre-requisites activities, resolve issues found during the process, perform migrations nor acquire Dynamics 365 licenses for the migration process</a:t>
              </a:r>
            </a:p>
          </p:txBody>
        </p:sp>
        <p:sp>
          <p:nvSpPr>
            <p:cNvPr id="11" name="Freeform: Shape 10">
              <a:extLst>
                <a:ext uri="{FF2B5EF4-FFF2-40B4-BE49-F238E27FC236}">
                  <a16:creationId xmlns:a16="http://schemas.microsoft.com/office/drawing/2014/main" id="{A98291D6-7E04-4D90-8504-5FCDB1ED8C12}"/>
                </a:ext>
              </a:extLst>
            </p:cNvPr>
            <p:cNvSpPr/>
            <p:nvPr/>
          </p:nvSpPr>
          <p:spPr>
            <a:xfrm>
              <a:off x="634255" y="4077282"/>
              <a:ext cx="4887082" cy="619920"/>
            </a:xfrm>
            <a:custGeom>
              <a:avLst/>
              <a:gdLst>
                <a:gd name="connsiteX0" fmla="*/ 0 w 4887082"/>
                <a:gd name="connsiteY0" fmla="*/ 103322 h 619920"/>
                <a:gd name="connsiteX1" fmla="*/ 103322 w 4887082"/>
                <a:gd name="connsiteY1" fmla="*/ 0 h 619920"/>
                <a:gd name="connsiteX2" fmla="*/ 4783760 w 4887082"/>
                <a:gd name="connsiteY2" fmla="*/ 0 h 619920"/>
                <a:gd name="connsiteX3" fmla="*/ 4887082 w 4887082"/>
                <a:gd name="connsiteY3" fmla="*/ 103322 h 619920"/>
                <a:gd name="connsiteX4" fmla="*/ 4887082 w 4887082"/>
                <a:gd name="connsiteY4" fmla="*/ 516598 h 619920"/>
                <a:gd name="connsiteX5" fmla="*/ 4783760 w 4887082"/>
                <a:gd name="connsiteY5" fmla="*/ 619920 h 619920"/>
                <a:gd name="connsiteX6" fmla="*/ 103322 w 4887082"/>
                <a:gd name="connsiteY6" fmla="*/ 619920 h 619920"/>
                <a:gd name="connsiteX7" fmla="*/ 0 w 4887082"/>
                <a:gd name="connsiteY7" fmla="*/ 516598 h 619920"/>
                <a:gd name="connsiteX8" fmla="*/ 0 w 4887082"/>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87082" h="619920">
                  <a:moveTo>
                    <a:pt x="0" y="103322"/>
                  </a:moveTo>
                  <a:cubicBezTo>
                    <a:pt x="0" y="46259"/>
                    <a:pt x="46259" y="0"/>
                    <a:pt x="103322" y="0"/>
                  </a:cubicBezTo>
                  <a:lnTo>
                    <a:pt x="4783760" y="0"/>
                  </a:lnTo>
                  <a:cubicBezTo>
                    <a:pt x="4840823" y="0"/>
                    <a:pt x="4887082" y="46259"/>
                    <a:pt x="4887082" y="103322"/>
                  </a:cubicBezTo>
                  <a:lnTo>
                    <a:pt x="4887082" y="516598"/>
                  </a:lnTo>
                  <a:cubicBezTo>
                    <a:pt x="4887082" y="573661"/>
                    <a:pt x="4840823" y="619920"/>
                    <a:pt x="4783760"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4982" tIns="30262" rIns="214982" bIns="30262" numCol="1" spcCol="1270" anchor="ctr" anchorCtr="0">
              <a:noAutofit/>
            </a:bodyPr>
            <a:lstStyle/>
            <a:p>
              <a:pPr marL="0" lvl="0" indent="0" algn="l" defTabSz="711200">
                <a:lnSpc>
                  <a:spcPct val="90000"/>
                </a:lnSpc>
                <a:spcBef>
                  <a:spcPct val="0"/>
                </a:spcBef>
                <a:spcAft>
                  <a:spcPct val="35000"/>
                </a:spcAft>
                <a:buNone/>
              </a:pPr>
              <a:r>
                <a:rPr lang="en-US" sz="1600" b="1" kern="1200"/>
                <a:t>Factory Team</a:t>
              </a:r>
              <a:r>
                <a:rPr lang="en-US" sz="1700" kern="1200"/>
                <a:t> </a:t>
              </a:r>
            </a:p>
          </p:txBody>
        </p:sp>
      </p:grpSp>
      <p:grpSp>
        <p:nvGrpSpPr>
          <p:cNvPr id="17" name="Group 16">
            <a:extLst>
              <a:ext uri="{FF2B5EF4-FFF2-40B4-BE49-F238E27FC236}">
                <a16:creationId xmlns:a16="http://schemas.microsoft.com/office/drawing/2014/main" id="{564956CA-F342-4B0D-BA10-C414F8B3EDF4}"/>
              </a:ext>
            </a:extLst>
          </p:cNvPr>
          <p:cNvGrpSpPr/>
          <p:nvPr/>
        </p:nvGrpSpPr>
        <p:grpSpPr>
          <a:xfrm>
            <a:off x="7586306" y="1570196"/>
            <a:ext cx="4329125" cy="5132295"/>
            <a:chOff x="7586306" y="1570196"/>
            <a:chExt cx="4329125" cy="5132295"/>
          </a:xfrm>
        </p:grpSpPr>
        <p:sp>
          <p:nvSpPr>
            <p:cNvPr id="13" name="Freeform: Shape 12">
              <a:extLst>
                <a:ext uri="{FF2B5EF4-FFF2-40B4-BE49-F238E27FC236}">
                  <a16:creationId xmlns:a16="http://schemas.microsoft.com/office/drawing/2014/main" id="{38D286D7-E438-4D80-91A7-9937AF9B39BE}"/>
                </a:ext>
              </a:extLst>
            </p:cNvPr>
            <p:cNvSpPr/>
            <p:nvPr/>
          </p:nvSpPr>
          <p:spPr>
            <a:xfrm>
              <a:off x="7586306" y="1880156"/>
              <a:ext cx="4329125" cy="4822335"/>
            </a:xfrm>
            <a:custGeom>
              <a:avLst/>
              <a:gdLst>
                <a:gd name="connsiteX0" fmla="*/ 0 w 6981546"/>
                <a:gd name="connsiteY0" fmla="*/ 0 h 2083725"/>
                <a:gd name="connsiteX1" fmla="*/ 6981546 w 6981546"/>
                <a:gd name="connsiteY1" fmla="*/ 0 h 2083725"/>
                <a:gd name="connsiteX2" fmla="*/ 6981546 w 6981546"/>
                <a:gd name="connsiteY2" fmla="*/ 2083725 h 2083725"/>
                <a:gd name="connsiteX3" fmla="*/ 0 w 6981546"/>
                <a:gd name="connsiteY3" fmla="*/ 2083725 h 2083725"/>
                <a:gd name="connsiteX4" fmla="*/ 0 w 6981546"/>
                <a:gd name="connsiteY4" fmla="*/ 0 h 2083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1546" h="2083725">
                  <a:moveTo>
                    <a:pt x="0" y="0"/>
                  </a:moveTo>
                  <a:lnTo>
                    <a:pt x="6981546" y="0"/>
                  </a:lnTo>
                  <a:lnTo>
                    <a:pt x="6981546" y="2083725"/>
                  </a:lnTo>
                  <a:lnTo>
                    <a:pt x="0" y="2083725"/>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1846" tIns="437388" rIns="541846" bIns="113792" numCol="1" spcCol="1270" anchor="t" anchorCtr="0">
              <a:noAutofit/>
            </a:bodyPr>
            <a:lstStyle/>
            <a:p>
              <a:pPr marL="171450" lvl="1" indent="-171450" algn="l" defTabSz="711200">
                <a:lnSpc>
                  <a:spcPct val="90000"/>
                </a:lnSpc>
                <a:spcBef>
                  <a:spcPct val="0"/>
                </a:spcBef>
                <a:spcAft>
                  <a:spcPct val="15000"/>
                </a:spcAft>
                <a:buChar char="•"/>
              </a:pPr>
              <a:r>
                <a:rPr lang="en-US" sz="1600">
                  <a:solidFill>
                    <a:srgbClr val="EBEBEB">
                      <a:lumMod val="50000"/>
                    </a:srgbClr>
                  </a:solidFill>
                  <a:latin typeface="Segoe UI" panose="020B0502040204020203" pitchFamily="34" charset="0"/>
                  <a:cs typeface="Segoe UI" panose="020B0502040204020203" pitchFamily="34" charset="0"/>
                </a:rPr>
                <a:t>Ensure Licenses availability for migration</a:t>
              </a:r>
            </a:p>
            <a:p>
              <a:pPr marL="171450" lvl="1" indent="-171450" algn="l" defTabSz="711200">
                <a:lnSpc>
                  <a:spcPct val="90000"/>
                </a:lnSpc>
                <a:spcBef>
                  <a:spcPct val="0"/>
                </a:spcBef>
                <a:spcAft>
                  <a:spcPct val="15000"/>
                </a:spcAft>
                <a:buChar char="•"/>
              </a:pPr>
              <a:r>
                <a:rPr lang="en-US" sz="1600">
                  <a:solidFill>
                    <a:srgbClr val="EBEBEB">
                      <a:lumMod val="50000"/>
                    </a:srgbClr>
                  </a:solidFill>
                  <a:latin typeface="Segoe UI" panose="020B0502040204020203" pitchFamily="34" charset="0"/>
                  <a:cs typeface="Segoe UI" panose="020B0502040204020203" pitchFamily="34" charset="0"/>
                </a:rPr>
                <a:t>Incorporate changes to ensure solution compatibility with Dynamics 365 Online, such as Unified Interface</a:t>
              </a:r>
            </a:p>
            <a:p>
              <a:pPr marL="171450" lvl="1" indent="-171450" algn="l" defTabSz="711200">
                <a:lnSpc>
                  <a:spcPct val="90000"/>
                </a:lnSpc>
                <a:spcBef>
                  <a:spcPct val="0"/>
                </a:spcBef>
                <a:spcAft>
                  <a:spcPct val="15000"/>
                </a:spcAft>
                <a:buChar char="•"/>
              </a:pPr>
              <a:r>
                <a:rPr lang="en-US" sz="1600">
                  <a:solidFill>
                    <a:srgbClr val="EBEBEB">
                      <a:lumMod val="50000"/>
                    </a:srgbClr>
                  </a:solidFill>
                  <a:latin typeface="Segoe UI" panose="020B0502040204020203" pitchFamily="34" charset="0"/>
                  <a:cs typeface="Segoe UI" panose="020B0502040204020203" pitchFamily="34" charset="0"/>
                </a:rPr>
                <a:t>Update integrations to reflect new state</a:t>
              </a:r>
            </a:p>
            <a:p>
              <a:pPr marL="171450" lvl="1" indent="-171450" defTabSz="711200">
                <a:lnSpc>
                  <a:spcPct val="90000"/>
                </a:lnSpc>
                <a:spcBef>
                  <a:spcPct val="0"/>
                </a:spcBef>
                <a:spcAft>
                  <a:spcPct val="15000"/>
                </a:spcAft>
                <a:buFontTx/>
                <a:buChar char="•"/>
              </a:pPr>
              <a:r>
                <a:rPr lang="en-US" sz="1600">
                  <a:solidFill>
                    <a:srgbClr val="EBEBEB">
                      <a:lumMod val="50000"/>
                    </a:srgbClr>
                  </a:solidFill>
                  <a:latin typeface="Segoe UI" panose="020B0502040204020203" pitchFamily="34" charset="0"/>
                  <a:cs typeface="Segoe UI" panose="020B0502040204020203" pitchFamily="34" charset="0"/>
                </a:rPr>
                <a:t>Fix unsupported customizations and remove legacy/depreciated components</a:t>
              </a:r>
            </a:p>
            <a:p>
              <a:pPr marL="171450" lvl="1" indent="-171450" defTabSz="711200">
                <a:lnSpc>
                  <a:spcPct val="90000"/>
                </a:lnSpc>
                <a:spcBef>
                  <a:spcPct val="0"/>
                </a:spcBef>
                <a:spcAft>
                  <a:spcPct val="15000"/>
                </a:spcAft>
                <a:buFontTx/>
                <a:buChar char="•"/>
              </a:pPr>
              <a:r>
                <a:rPr lang="en-US" sz="1600">
                  <a:solidFill>
                    <a:srgbClr val="EBEBEB">
                      <a:lumMod val="50000"/>
                    </a:srgbClr>
                  </a:solidFill>
                  <a:latin typeface="Segoe UI" panose="020B0502040204020203" pitchFamily="34" charset="0"/>
                  <a:cs typeface="Segoe UI" panose="020B0502040204020203" pitchFamily="34" charset="0"/>
                </a:rPr>
                <a:t>Migrate SQL reports and remove custom stored procedures</a:t>
              </a:r>
            </a:p>
            <a:p>
              <a:pPr marL="171450" lvl="1" indent="-171450" defTabSz="711200">
                <a:lnSpc>
                  <a:spcPct val="90000"/>
                </a:lnSpc>
                <a:spcBef>
                  <a:spcPct val="0"/>
                </a:spcBef>
                <a:spcAft>
                  <a:spcPct val="15000"/>
                </a:spcAft>
                <a:buFontTx/>
                <a:buChar char="•"/>
              </a:pPr>
              <a:r>
                <a:rPr lang="en-US" sz="1600">
                  <a:solidFill>
                    <a:srgbClr val="EBEBEB">
                      <a:lumMod val="50000"/>
                    </a:srgbClr>
                  </a:solidFill>
                  <a:latin typeface="Segoe UI" panose="020B0502040204020203" pitchFamily="34" charset="0"/>
                  <a:cs typeface="Segoe UI" panose="020B0502040204020203" pitchFamily="34" charset="0"/>
                </a:rPr>
                <a:t>Provide user mapping between On-Premises and Office365 users</a:t>
              </a:r>
            </a:p>
            <a:p>
              <a:pPr marL="171450" lvl="1" indent="-171450" defTabSz="711200">
                <a:lnSpc>
                  <a:spcPct val="90000"/>
                </a:lnSpc>
                <a:spcBef>
                  <a:spcPct val="0"/>
                </a:spcBef>
                <a:spcAft>
                  <a:spcPct val="15000"/>
                </a:spcAft>
                <a:buFontTx/>
                <a:buChar char="•"/>
              </a:pPr>
              <a:r>
                <a:rPr lang="en-US" sz="1600">
                  <a:solidFill>
                    <a:srgbClr val="EBEBEB">
                      <a:lumMod val="50000"/>
                    </a:srgbClr>
                  </a:solidFill>
                  <a:latin typeface="Segoe UI" panose="020B0502040204020203" pitchFamily="34" charset="0"/>
                  <a:cs typeface="Segoe UI" panose="020B0502040204020203" pitchFamily="34" charset="0"/>
                </a:rPr>
                <a:t>Perform validation and testing</a:t>
              </a:r>
            </a:p>
            <a:p>
              <a:pPr marL="171450" lvl="1" indent="-171450" defTabSz="711200">
                <a:lnSpc>
                  <a:spcPct val="90000"/>
                </a:lnSpc>
                <a:spcBef>
                  <a:spcPct val="0"/>
                </a:spcBef>
                <a:spcAft>
                  <a:spcPct val="15000"/>
                </a:spcAft>
                <a:buFontTx/>
                <a:buChar char="•"/>
              </a:pPr>
              <a:r>
                <a:rPr lang="en-US" sz="1600">
                  <a:solidFill>
                    <a:srgbClr val="EBEBEB">
                      <a:lumMod val="50000"/>
                    </a:srgbClr>
                  </a:solidFill>
                  <a:latin typeface="Segoe UI" panose="020B0502040204020203" pitchFamily="34" charset="0"/>
                  <a:cs typeface="Segoe UI" panose="020B0502040204020203" pitchFamily="34" charset="0"/>
                </a:rPr>
                <a:t>Train users</a:t>
              </a:r>
            </a:p>
            <a:p>
              <a:pPr marL="171450" lvl="1" indent="-171450" defTabSz="711200">
                <a:lnSpc>
                  <a:spcPct val="90000"/>
                </a:lnSpc>
                <a:spcBef>
                  <a:spcPct val="0"/>
                </a:spcBef>
                <a:spcAft>
                  <a:spcPct val="15000"/>
                </a:spcAft>
                <a:buFontTx/>
                <a:buChar char="•"/>
              </a:pPr>
              <a:endParaRPr lang="en-US" sz="1600">
                <a:solidFill>
                  <a:srgbClr val="EBEBEB">
                    <a:lumMod val="50000"/>
                  </a:srgbClr>
                </a:solidFill>
                <a:latin typeface="Segoe UI" panose="020B0502040204020203" pitchFamily="34" charset="0"/>
                <a:cs typeface="Segoe UI" panose="020B0502040204020203" pitchFamily="34" charset="0"/>
              </a:endParaRPr>
            </a:p>
            <a:p>
              <a:pPr marL="171450" lvl="1" indent="-171450" defTabSz="711200">
                <a:lnSpc>
                  <a:spcPct val="90000"/>
                </a:lnSpc>
                <a:spcBef>
                  <a:spcPct val="0"/>
                </a:spcBef>
                <a:spcAft>
                  <a:spcPct val="15000"/>
                </a:spcAft>
                <a:buFontTx/>
                <a:buChar char="•"/>
              </a:pPr>
              <a:endParaRPr lang="en-US" sz="1600" b="1">
                <a:solidFill>
                  <a:srgbClr val="EBEBEB">
                    <a:lumMod val="50000"/>
                  </a:srgbClr>
                </a:solidFill>
                <a:latin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endParaRPr lang="en-US" sz="1600">
                <a:solidFill>
                  <a:srgbClr val="EBEBEB">
                    <a:lumMod val="50000"/>
                  </a:srgbClr>
                </a:solidFill>
                <a:latin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endParaRPr lang="en-US" sz="1600">
                <a:solidFill>
                  <a:srgbClr val="EBEBEB">
                    <a:lumMod val="50000"/>
                  </a:srgbClr>
                </a:solidFill>
                <a:latin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endParaRPr lang="en-US" sz="1600">
                <a:solidFill>
                  <a:srgbClr val="EBEBEB">
                    <a:lumMod val="50000"/>
                  </a:srgbClr>
                </a:solidFill>
                <a:latin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endParaRPr lang="en-US" sz="1600">
                <a:solidFill>
                  <a:srgbClr val="EBEBEB">
                    <a:lumMod val="50000"/>
                  </a:srgbClr>
                </a:solidFill>
                <a:latin typeface="Segoe UI" panose="020B0502040204020203" pitchFamily="34" charset="0"/>
                <a:cs typeface="Segoe UI" panose="020B0502040204020203" pitchFamily="34" charset="0"/>
              </a:endParaRPr>
            </a:p>
          </p:txBody>
        </p:sp>
        <p:sp>
          <p:nvSpPr>
            <p:cNvPr id="15" name="Freeform: Shape 14">
              <a:extLst>
                <a:ext uri="{FF2B5EF4-FFF2-40B4-BE49-F238E27FC236}">
                  <a16:creationId xmlns:a16="http://schemas.microsoft.com/office/drawing/2014/main" id="{D9EC0BCC-EAD9-412A-A1A7-3FAA0595F83C}"/>
                </a:ext>
              </a:extLst>
            </p:cNvPr>
            <p:cNvSpPr/>
            <p:nvPr/>
          </p:nvSpPr>
          <p:spPr>
            <a:xfrm>
              <a:off x="7782352" y="1570196"/>
              <a:ext cx="3177711" cy="619920"/>
            </a:xfrm>
            <a:custGeom>
              <a:avLst/>
              <a:gdLst>
                <a:gd name="connsiteX0" fmla="*/ 0 w 4887082"/>
                <a:gd name="connsiteY0" fmla="*/ 103322 h 619920"/>
                <a:gd name="connsiteX1" fmla="*/ 103322 w 4887082"/>
                <a:gd name="connsiteY1" fmla="*/ 0 h 619920"/>
                <a:gd name="connsiteX2" fmla="*/ 4783760 w 4887082"/>
                <a:gd name="connsiteY2" fmla="*/ 0 h 619920"/>
                <a:gd name="connsiteX3" fmla="*/ 4887082 w 4887082"/>
                <a:gd name="connsiteY3" fmla="*/ 103322 h 619920"/>
                <a:gd name="connsiteX4" fmla="*/ 4887082 w 4887082"/>
                <a:gd name="connsiteY4" fmla="*/ 516598 h 619920"/>
                <a:gd name="connsiteX5" fmla="*/ 4783760 w 4887082"/>
                <a:gd name="connsiteY5" fmla="*/ 619920 h 619920"/>
                <a:gd name="connsiteX6" fmla="*/ 103322 w 4887082"/>
                <a:gd name="connsiteY6" fmla="*/ 619920 h 619920"/>
                <a:gd name="connsiteX7" fmla="*/ 0 w 4887082"/>
                <a:gd name="connsiteY7" fmla="*/ 516598 h 619920"/>
                <a:gd name="connsiteX8" fmla="*/ 0 w 4887082"/>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87082" h="619920">
                  <a:moveTo>
                    <a:pt x="0" y="103322"/>
                  </a:moveTo>
                  <a:cubicBezTo>
                    <a:pt x="0" y="46259"/>
                    <a:pt x="46259" y="0"/>
                    <a:pt x="103322" y="0"/>
                  </a:cubicBezTo>
                  <a:lnTo>
                    <a:pt x="4783760" y="0"/>
                  </a:lnTo>
                  <a:cubicBezTo>
                    <a:pt x="4840823" y="0"/>
                    <a:pt x="4887082" y="46259"/>
                    <a:pt x="4887082" y="103322"/>
                  </a:cubicBezTo>
                  <a:lnTo>
                    <a:pt x="4887082" y="516598"/>
                  </a:lnTo>
                  <a:cubicBezTo>
                    <a:pt x="4887082" y="573661"/>
                    <a:pt x="4840823" y="619920"/>
                    <a:pt x="4783760"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4982" tIns="30262" rIns="214982" bIns="30262" numCol="1" spcCol="1270" anchor="ctr" anchorCtr="0">
              <a:noAutofit/>
            </a:bodyPr>
            <a:lstStyle/>
            <a:p>
              <a:pPr marL="0" lvl="0" indent="0" algn="l" defTabSz="711200">
                <a:lnSpc>
                  <a:spcPct val="90000"/>
                </a:lnSpc>
                <a:spcBef>
                  <a:spcPct val="0"/>
                </a:spcBef>
                <a:spcAft>
                  <a:spcPct val="35000"/>
                </a:spcAft>
                <a:buNone/>
              </a:pPr>
              <a:r>
                <a:rPr lang="en-US" sz="1600" b="1" kern="1200"/>
                <a:t>Customer and Partner</a:t>
              </a:r>
              <a:endParaRPr lang="en-US" sz="1700" b="1" kern="1200"/>
            </a:p>
          </p:txBody>
        </p:sp>
      </p:grpSp>
      <p:sp>
        <p:nvSpPr>
          <p:cNvPr id="7" name="Title 6">
            <a:extLst>
              <a:ext uri="{FF2B5EF4-FFF2-40B4-BE49-F238E27FC236}">
                <a16:creationId xmlns:a16="http://schemas.microsoft.com/office/drawing/2014/main" id="{D4C772D6-D337-4347-BF12-1D8C3A9B9466}"/>
              </a:ext>
            </a:extLst>
          </p:cNvPr>
          <p:cNvSpPr>
            <a:spLocks noGrp="1"/>
          </p:cNvSpPr>
          <p:nvPr>
            <p:ph type="title"/>
          </p:nvPr>
        </p:nvSpPr>
        <p:spPr/>
        <p:txBody>
          <a:bodyPr/>
          <a:lstStyle/>
          <a:p>
            <a:r>
              <a:rPr lang="en-US" sz="3600" spc="0">
                <a:solidFill>
                  <a:schemeClr val="accent5"/>
                </a:solidFill>
                <a:latin typeface="Segoe UI Semibold"/>
                <a:cs typeface="Segoe UI"/>
              </a:rPr>
              <a:t>Migration Tool and Factory Assistance</a:t>
            </a:r>
            <a:endParaRPr lang="LID4096"/>
          </a:p>
        </p:txBody>
      </p:sp>
    </p:spTree>
    <p:extLst>
      <p:ext uri="{BB962C8B-B14F-4D97-AF65-F5344CB8AC3E}">
        <p14:creationId xmlns:p14="http://schemas.microsoft.com/office/powerpoint/2010/main" val="335602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402F6ED-A9E6-4D34-A358-7D88453BF8BB}"/>
              </a:ext>
            </a:extLst>
          </p:cNvPr>
          <p:cNvGraphicFramePr/>
          <p:nvPr>
            <p:extLst>
              <p:ext uri="{D42A27DB-BD31-4B8C-83A1-F6EECF244321}">
                <p14:modId xmlns:p14="http://schemas.microsoft.com/office/powerpoint/2010/main" val="3435675060"/>
              </p:ext>
            </p:extLst>
          </p:nvPr>
        </p:nvGraphicFramePr>
        <p:xfrm>
          <a:off x="6274676" y="1387366"/>
          <a:ext cx="5487788" cy="4850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8EB865D1-34FD-4166-8D00-72D66245D143}"/>
              </a:ext>
            </a:extLst>
          </p:cNvPr>
          <p:cNvGraphicFramePr/>
          <p:nvPr/>
        </p:nvGraphicFramePr>
        <p:xfrm>
          <a:off x="455993" y="1246573"/>
          <a:ext cx="5914827" cy="521959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 name="Title 4">
            <a:extLst>
              <a:ext uri="{FF2B5EF4-FFF2-40B4-BE49-F238E27FC236}">
                <a16:creationId xmlns:a16="http://schemas.microsoft.com/office/drawing/2014/main" id="{98BAC9E6-A096-4E2B-8AF9-507988370412}"/>
              </a:ext>
            </a:extLst>
          </p:cNvPr>
          <p:cNvSpPr>
            <a:spLocks noGrp="1"/>
          </p:cNvSpPr>
          <p:nvPr>
            <p:ph type="title"/>
          </p:nvPr>
        </p:nvSpPr>
        <p:spPr/>
        <p:txBody>
          <a:bodyPr/>
          <a:lstStyle/>
          <a:p>
            <a:r>
              <a:rPr lang="en-US" sz="3600">
                <a:solidFill>
                  <a:schemeClr val="accent5"/>
                </a:solidFill>
              </a:rPr>
              <a:t>On-Premises to Online Migration Program</a:t>
            </a:r>
            <a:endParaRPr lang="LID4096"/>
          </a:p>
        </p:txBody>
      </p:sp>
    </p:spTree>
    <p:extLst>
      <p:ext uri="{BB962C8B-B14F-4D97-AF65-F5344CB8AC3E}">
        <p14:creationId xmlns:p14="http://schemas.microsoft.com/office/powerpoint/2010/main" val="4063692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57A1A9E2-A4DA-4227-B1FB-A5652639C0EB}"/>
              </a:ext>
            </a:extLst>
          </p:cNvPr>
          <p:cNvSpPr txBox="1"/>
          <p:nvPr/>
        </p:nvSpPr>
        <p:spPr>
          <a:xfrm>
            <a:off x="639337" y="1204331"/>
            <a:ext cx="11123127" cy="2142125"/>
          </a:xfrm>
          <a:prstGeom prst="rect">
            <a:avLst/>
          </a:prstGeom>
          <a:noFill/>
        </p:spPr>
        <p:txBody>
          <a:bodyPr wrap="square" lIns="182880" tIns="146304" rIns="182880" bIns="146304" rtlCol="0">
            <a:spAutoFit/>
          </a:bodyPr>
          <a:lstStyle/>
          <a:p>
            <a:pPr marL="342900"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Lifecycle Services Portal to access Migration Projects</a:t>
            </a:r>
          </a:p>
          <a:p>
            <a:pPr marL="342900"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The Project template includes a guided mechanism with step by step orchestration to:</a:t>
            </a:r>
          </a:p>
          <a:p>
            <a:pPr marL="800100" lvl="1"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Prepare On-Premise SQL Database for Online migration</a:t>
            </a:r>
          </a:p>
          <a:p>
            <a:pPr marL="800100" lvl="1"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Migrate database to Customer’s Tenant</a:t>
            </a:r>
          </a:p>
        </p:txBody>
      </p:sp>
      <p:sp>
        <p:nvSpPr>
          <p:cNvPr id="4" name="Title 3">
            <a:extLst>
              <a:ext uri="{FF2B5EF4-FFF2-40B4-BE49-F238E27FC236}">
                <a16:creationId xmlns:a16="http://schemas.microsoft.com/office/drawing/2014/main" id="{80AF5ECA-5021-4491-9523-9080D9507F3B}"/>
              </a:ext>
            </a:extLst>
          </p:cNvPr>
          <p:cNvSpPr>
            <a:spLocks noGrp="1"/>
          </p:cNvSpPr>
          <p:nvPr>
            <p:ph type="title"/>
          </p:nvPr>
        </p:nvSpPr>
        <p:spPr/>
        <p:txBody>
          <a:bodyPr/>
          <a:lstStyle/>
          <a:p>
            <a:r>
              <a:rPr lang="en-GB" sz="3600" spc="0">
                <a:solidFill>
                  <a:schemeClr val="accent5"/>
                </a:solidFill>
                <a:latin typeface="Segoe UI Semibold"/>
              </a:rPr>
              <a:t>Architecture and Approach</a:t>
            </a:r>
            <a:endParaRPr lang="LID4096"/>
          </a:p>
        </p:txBody>
      </p:sp>
    </p:spTree>
    <p:extLst>
      <p:ext uri="{BB962C8B-B14F-4D97-AF65-F5344CB8AC3E}">
        <p14:creationId xmlns:p14="http://schemas.microsoft.com/office/powerpoint/2010/main" val="3517597248"/>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F0295A10-0416-45C6-A4E6-563C7737E57B}"/>
              </a:ext>
            </a:extLst>
          </p:cNvPr>
          <p:cNvSpPr>
            <a:spLocks noGrp="1"/>
          </p:cNvSpPr>
          <p:nvPr>
            <p:ph type="title"/>
          </p:nvPr>
        </p:nvSpPr>
        <p:spPr>
          <a:xfrm>
            <a:off x="269239" y="2838069"/>
            <a:ext cx="4597785" cy="1181862"/>
          </a:xfrm>
        </p:spPr>
        <p:txBody>
          <a:bodyPr/>
          <a:lstStyle/>
          <a:p>
            <a:r>
              <a:rPr lang="en-US" sz="3600"/>
              <a:t>Important Considerations</a:t>
            </a:r>
          </a:p>
        </p:txBody>
      </p:sp>
    </p:spTree>
    <p:extLst>
      <p:ext uri="{BB962C8B-B14F-4D97-AF65-F5344CB8AC3E}">
        <p14:creationId xmlns:p14="http://schemas.microsoft.com/office/powerpoint/2010/main" val="2433619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a:extLst>
              <a:ext uri="{FF2B5EF4-FFF2-40B4-BE49-F238E27FC236}">
                <a16:creationId xmlns:a16="http://schemas.microsoft.com/office/drawing/2014/main" id="{18D95F5D-11C9-4E27-A393-1F8FA82A6E00}"/>
              </a:ext>
            </a:extLst>
          </p:cNvPr>
          <p:cNvGraphicFramePr/>
          <p:nvPr>
            <p:extLst>
              <p:ext uri="{D42A27DB-BD31-4B8C-83A1-F6EECF244321}">
                <p14:modId xmlns:p14="http://schemas.microsoft.com/office/powerpoint/2010/main" val="1812804526"/>
              </p:ext>
            </p:extLst>
          </p:nvPr>
        </p:nvGraphicFramePr>
        <p:xfrm>
          <a:off x="1675889" y="3487548"/>
          <a:ext cx="8840223" cy="30547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57A1A9E2-A4DA-4227-B1FB-A5652639C0EB}"/>
              </a:ext>
            </a:extLst>
          </p:cNvPr>
          <p:cNvSpPr txBox="1"/>
          <p:nvPr/>
        </p:nvSpPr>
        <p:spPr>
          <a:xfrm>
            <a:off x="639335" y="993317"/>
            <a:ext cx="11123127" cy="2142125"/>
          </a:xfrm>
          <a:prstGeom prst="rect">
            <a:avLst/>
          </a:prstGeom>
          <a:noFill/>
        </p:spPr>
        <p:txBody>
          <a:bodyPr wrap="square" lIns="182880" tIns="146304" rIns="182880" bIns="146304" rtlCol="0">
            <a:spAutoFit/>
          </a:bodyPr>
          <a:lstStyle/>
          <a:p>
            <a:pPr marL="342900"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Think “early” about the transition plan and leverage PowerApps Checker for validating existing solutions</a:t>
            </a:r>
          </a:p>
          <a:p>
            <a:pPr marL="342900"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Take the opportunity to transform business processes</a:t>
            </a:r>
          </a:p>
          <a:p>
            <a:pPr marL="342900" indent="-342900">
              <a:buFont typeface="Arial" panose="020B0604020202020204" pitchFamily="34" charset="0"/>
              <a:buChar char="•"/>
            </a:pPr>
            <a:r>
              <a:rPr lang="pt-PT" sz="2400">
                <a:solidFill>
                  <a:srgbClr val="EBEBEB">
                    <a:lumMod val="50000"/>
                  </a:srgbClr>
                </a:solidFill>
                <a:latin typeface="Segoe UI" panose="020B0502040204020203" pitchFamily="34" charset="0"/>
                <a:cs typeface="Segoe UI" panose="020B0502040204020203" pitchFamily="34" charset="0"/>
              </a:rPr>
              <a:t>Utilize new technologies, such as Azure Data Factory, Power Automate, Power Apps</a:t>
            </a:r>
          </a:p>
        </p:txBody>
      </p:sp>
      <p:sp>
        <p:nvSpPr>
          <p:cNvPr id="5" name="Title 4">
            <a:extLst>
              <a:ext uri="{FF2B5EF4-FFF2-40B4-BE49-F238E27FC236}">
                <a16:creationId xmlns:a16="http://schemas.microsoft.com/office/drawing/2014/main" id="{739795DD-516C-4A23-8393-218383761845}"/>
              </a:ext>
            </a:extLst>
          </p:cNvPr>
          <p:cNvSpPr>
            <a:spLocks noGrp="1"/>
          </p:cNvSpPr>
          <p:nvPr>
            <p:ph type="title"/>
          </p:nvPr>
        </p:nvSpPr>
        <p:spPr/>
        <p:txBody>
          <a:bodyPr/>
          <a:lstStyle/>
          <a:p>
            <a:r>
              <a:rPr lang="en-GB" sz="3600" spc="0">
                <a:solidFill>
                  <a:schemeClr val="accent5"/>
                </a:solidFill>
                <a:latin typeface="Segoe UI Semibold"/>
              </a:rPr>
              <a:t>Important Considerations</a:t>
            </a:r>
            <a:endParaRPr lang="LID4096"/>
          </a:p>
        </p:txBody>
      </p:sp>
    </p:spTree>
    <p:extLst>
      <p:ext uri="{BB962C8B-B14F-4D97-AF65-F5344CB8AC3E}">
        <p14:creationId xmlns:p14="http://schemas.microsoft.com/office/powerpoint/2010/main" val="361045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39645C5-4526-4D32-B9C9-B461E844AC5B}"/>
              </a:ext>
            </a:extLst>
          </p:cNvPr>
          <p:cNvGraphicFramePr/>
          <p:nvPr>
            <p:extLst>
              <p:ext uri="{D42A27DB-BD31-4B8C-83A1-F6EECF244321}">
                <p14:modId xmlns:p14="http://schemas.microsoft.com/office/powerpoint/2010/main" val="2302696929"/>
              </p:ext>
            </p:extLst>
          </p:nvPr>
        </p:nvGraphicFramePr>
        <p:xfrm>
          <a:off x="455995" y="1468074"/>
          <a:ext cx="11145979" cy="52263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2EE382F8-BB50-4C76-89A2-64ABCB27D95D}"/>
              </a:ext>
            </a:extLst>
          </p:cNvPr>
          <p:cNvSpPr>
            <a:spLocks noGrp="1"/>
          </p:cNvSpPr>
          <p:nvPr>
            <p:ph type="title"/>
          </p:nvPr>
        </p:nvSpPr>
        <p:spPr/>
        <p:txBody>
          <a:bodyPr/>
          <a:lstStyle/>
          <a:p>
            <a:r>
              <a:rPr lang="en-GB" sz="3600" spc="0">
                <a:solidFill>
                  <a:schemeClr val="accent5"/>
                </a:solidFill>
              </a:rPr>
              <a:t>Recommended Practices</a:t>
            </a:r>
            <a:endParaRPr lang="LID4096" sz="3600"/>
          </a:p>
        </p:txBody>
      </p:sp>
    </p:spTree>
    <p:extLst>
      <p:ext uri="{BB962C8B-B14F-4D97-AF65-F5344CB8AC3E}">
        <p14:creationId xmlns:p14="http://schemas.microsoft.com/office/powerpoint/2010/main" val="4085394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F0295A10-0416-45C6-A4E6-563C7737E57B}"/>
              </a:ext>
            </a:extLst>
          </p:cNvPr>
          <p:cNvSpPr>
            <a:spLocks noGrp="1"/>
          </p:cNvSpPr>
          <p:nvPr>
            <p:ph type="title"/>
          </p:nvPr>
        </p:nvSpPr>
        <p:spPr>
          <a:xfrm>
            <a:off x="269239" y="2588770"/>
            <a:ext cx="4597785" cy="1680460"/>
          </a:xfrm>
        </p:spPr>
        <p:txBody>
          <a:bodyPr/>
          <a:lstStyle/>
          <a:p>
            <a:r>
              <a:rPr lang="en-US" sz="3600"/>
              <a:t>Process Overview</a:t>
            </a:r>
            <a:br>
              <a:rPr lang="en-US" sz="3600"/>
            </a:br>
            <a:r>
              <a:rPr lang="en-US" sz="3600"/>
              <a:t>&amp;</a:t>
            </a:r>
            <a:br>
              <a:rPr lang="en-US" sz="3600"/>
            </a:br>
            <a:r>
              <a:rPr lang="en-US" sz="3600"/>
              <a:t>Pre-Requisites</a:t>
            </a:r>
          </a:p>
        </p:txBody>
      </p:sp>
    </p:spTree>
    <p:extLst>
      <p:ext uri="{BB962C8B-B14F-4D97-AF65-F5344CB8AC3E}">
        <p14:creationId xmlns:p14="http://schemas.microsoft.com/office/powerpoint/2010/main" val="3125132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73C5D-707F-4DDF-BFBE-047BD81F2CC2}"/>
              </a:ext>
            </a:extLst>
          </p:cNvPr>
          <p:cNvSpPr>
            <a:spLocks noGrp="1"/>
          </p:cNvSpPr>
          <p:nvPr>
            <p:ph type="title"/>
          </p:nvPr>
        </p:nvSpPr>
        <p:spPr/>
        <p:txBody>
          <a:bodyPr/>
          <a:lstStyle/>
          <a:p>
            <a:r>
              <a:rPr lang="en-US" sz="3600" spc="0">
                <a:solidFill>
                  <a:schemeClr val="accent5"/>
                </a:solidFill>
                <a:latin typeface="Segoe UI Semibold"/>
              </a:rPr>
              <a:t>High Level process steps</a:t>
            </a:r>
            <a:endParaRPr lang="LID4096"/>
          </a:p>
        </p:txBody>
      </p:sp>
      <p:graphicFrame>
        <p:nvGraphicFramePr>
          <p:cNvPr id="8" name="Diagram 7">
            <a:extLst>
              <a:ext uri="{FF2B5EF4-FFF2-40B4-BE49-F238E27FC236}">
                <a16:creationId xmlns:a16="http://schemas.microsoft.com/office/drawing/2014/main" id="{829E1F77-01F6-4A30-A0F9-F802A76A2E3E}"/>
              </a:ext>
            </a:extLst>
          </p:cNvPr>
          <p:cNvGraphicFramePr/>
          <p:nvPr/>
        </p:nvGraphicFramePr>
        <p:xfrm>
          <a:off x="9501101" y="1644245"/>
          <a:ext cx="2979506" cy="58279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 name="Diagram 10">
            <a:extLst>
              <a:ext uri="{FF2B5EF4-FFF2-40B4-BE49-F238E27FC236}">
                <a16:creationId xmlns:a16="http://schemas.microsoft.com/office/drawing/2014/main" id="{5AF9651E-DA32-4FE1-94F7-3095A651BA8A}"/>
              </a:ext>
            </a:extLst>
          </p:cNvPr>
          <p:cNvGraphicFramePr/>
          <p:nvPr>
            <p:extLst>
              <p:ext uri="{D42A27DB-BD31-4B8C-83A1-F6EECF244321}">
                <p14:modId xmlns:p14="http://schemas.microsoft.com/office/powerpoint/2010/main" val="1069346863"/>
              </p:ext>
            </p:extLst>
          </p:nvPr>
        </p:nvGraphicFramePr>
        <p:xfrm>
          <a:off x="455995" y="1444519"/>
          <a:ext cx="10058399" cy="311369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3" name="Table 5">
            <a:extLst>
              <a:ext uri="{FF2B5EF4-FFF2-40B4-BE49-F238E27FC236}">
                <a16:creationId xmlns:a16="http://schemas.microsoft.com/office/drawing/2014/main" id="{66129630-B41E-4ECA-BBEF-0C5C1B95C3F0}"/>
              </a:ext>
            </a:extLst>
          </p:cNvPr>
          <p:cNvGraphicFramePr>
            <a:graphicFrameLocks noGrp="1"/>
          </p:cNvGraphicFramePr>
          <p:nvPr>
            <p:extLst>
              <p:ext uri="{D42A27DB-BD31-4B8C-83A1-F6EECF244321}">
                <p14:modId xmlns:p14="http://schemas.microsoft.com/office/powerpoint/2010/main" val="1357836149"/>
              </p:ext>
            </p:extLst>
          </p:nvPr>
        </p:nvGraphicFramePr>
        <p:xfrm>
          <a:off x="455995" y="4822890"/>
          <a:ext cx="8954450" cy="1655715"/>
        </p:xfrm>
        <a:graphic>
          <a:graphicData uri="http://schemas.openxmlformats.org/drawingml/2006/table">
            <a:tbl>
              <a:tblPr firstRow="1" bandRow="1">
                <a:tableStyleId>{2D5ABB26-0587-4C30-8999-92F81FD0307C}</a:tableStyleId>
              </a:tblPr>
              <a:tblGrid>
                <a:gridCol w="1296605">
                  <a:extLst>
                    <a:ext uri="{9D8B030D-6E8A-4147-A177-3AD203B41FA5}">
                      <a16:colId xmlns:a16="http://schemas.microsoft.com/office/drawing/2014/main" val="3531533291"/>
                    </a:ext>
                  </a:extLst>
                </a:gridCol>
                <a:gridCol w="7657845">
                  <a:extLst>
                    <a:ext uri="{9D8B030D-6E8A-4147-A177-3AD203B41FA5}">
                      <a16:colId xmlns:a16="http://schemas.microsoft.com/office/drawing/2014/main" val="3375039123"/>
                    </a:ext>
                  </a:extLst>
                </a:gridCol>
              </a:tblGrid>
              <a:tr h="256774">
                <a:tc>
                  <a:txBody>
                    <a:bodyPr/>
                    <a:lstStyle/>
                    <a:p>
                      <a:r>
                        <a:rPr lang="en-US" sz="1400" b="1">
                          <a:solidFill>
                            <a:schemeClr val="accent1"/>
                          </a:solidFill>
                        </a:rPr>
                        <a:t>Compliance</a:t>
                      </a:r>
                      <a:endParaRPr lang="LID4096" sz="1400"/>
                    </a:p>
                  </a:txBody>
                  <a:tcPr/>
                </a:tc>
                <a:tc>
                  <a:txBody>
                    <a:bodyPr/>
                    <a:lstStyle/>
                    <a:p>
                      <a:r>
                        <a:rPr lang="en-US" sz="1400">
                          <a:solidFill>
                            <a:schemeClr val="bg2">
                              <a:lumMod val="50000"/>
                            </a:schemeClr>
                          </a:solidFill>
                        </a:rPr>
                        <a:t>All steps done under Microsoft’s Azure Subscription and Customer’s Tenant</a:t>
                      </a:r>
                      <a:endParaRPr lang="LID4096" sz="1400"/>
                    </a:p>
                  </a:txBody>
                  <a:tcPr/>
                </a:tc>
                <a:extLst>
                  <a:ext uri="{0D108BD9-81ED-4DB2-BD59-A6C34878D82A}">
                    <a16:rowId xmlns:a16="http://schemas.microsoft.com/office/drawing/2014/main" val="3663807900"/>
                  </a:ext>
                </a:extLst>
              </a:tr>
              <a:tr h="256774">
                <a:tc>
                  <a:txBody>
                    <a:bodyPr/>
                    <a:lstStyle/>
                    <a:p>
                      <a:r>
                        <a:rPr lang="en-US" sz="1400" b="1">
                          <a:solidFill>
                            <a:schemeClr val="accent1"/>
                          </a:solidFill>
                        </a:rPr>
                        <a:t>Performance</a:t>
                      </a:r>
                      <a:endParaRPr lang="LID4096" sz="1400"/>
                    </a:p>
                  </a:txBody>
                  <a:tcPr/>
                </a:tc>
                <a:tc>
                  <a:txBody>
                    <a:bodyPr/>
                    <a:lstStyle/>
                    <a:p>
                      <a:r>
                        <a:rPr lang="en-US" sz="1400">
                          <a:solidFill>
                            <a:schemeClr val="bg2">
                              <a:lumMod val="50000"/>
                            </a:schemeClr>
                          </a:solidFill>
                        </a:rPr>
                        <a:t>Azure/Dynamics 365 Region selection for migration</a:t>
                      </a:r>
                      <a:endParaRPr lang="LID4096" sz="1400"/>
                    </a:p>
                  </a:txBody>
                  <a:tcPr/>
                </a:tc>
                <a:extLst>
                  <a:ext uri="{0D108BD9-81ED-4DB2-BD59-A6C34878D82A}">
                    <a16:rowId xmlns:a16="http://schemas.microsoft.com/office/drawing/2014/main" val="2764979512"/>
                  </a:ext>
                </a:extLst>
              </a:tr>
              <a:tr h="256774">
                <a:tc>
                  <a:txBody>
                    <a:bodyPr/>
                    <a:lstStyle/>
                    <a:p>
                      <a:r>
                        <a:rPr lang="en-US" sz="1400" b="1">
                          <a:solidFill>
                            <a:schemeClr val="accent1"/>
                          </a:solidFill>
                        </a:rPr>
                        <a:t>Simplicity</a:t>
                      </a:r>
                      <a:endParaRPr lang="LID4096" sz="1400"/>
                    </a:p>
                  </a:txBody>
                  <a:tcPr/>
                </a:tc>
                <a:tc>
                  <a:txBody>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lang="en-US" sz="1400">
                          <a:solidFill>
                            <a:schemeClr val="bg2">
                              <a:lumMod val="50000"/>
                            </a:schemeClr>
                          </a:solidFill>
                        </a:rPr>
                        <a:t>Automated process steps throughout migration</a:t>
                      </a:r>
                    </a:p>
                  </a:txBody>
                  <a:tcPr/>
                </a:tc>
                <a:extLst>
                  <a:ext uri="{0D108BD9-81ED-4DB2-BD59-A6C34878D82A}">
                    <a16:rowId xmlns:a16="http://schemas.microsoft.com/office/drawing/2014/main" val="1652082275"/>
                  </a:ext>
                </a:extLst>
              </a:tr>
              <a:tr h="256774">
                <a:tc>
                  <a:txBody>
                    <a:bodyPr/>
                    <a:lstStyle/>
                    <a:p>
                      <a:r>
                        <a:rPr lang="en-US" sz="1400" b="1">
                          <a:solidFill>
                            <a:schemeClr val="accent1"/>
                          </a:solidFill>
                        </a:rPr>
                        <a:t>Assistance</a:t>
                      </a:r>
                      <a:endParaRPr lang="LID4096" sz="1400"/>
                    </a:p>
                  </a:txBody>
                  <a:tcPr/>
                </a:tc>
                <a:tc>
                  <a:txBody>
                    <a:bodyPr/>
                    <a:lstStyle/>
                    <a:p>
                      <a:r>
                        <a:rPr lang="en-US" sz="1400">
                          <a:solidFill>
                            <a:schemeClr val="bg2">
                              <a:lumMod val="50000"/>
                            </a:schemeClr>
                          </a:solidFill>
                        </a:rPr>
                        <a:t>Provided by Microsoft under the Op2OL Factory Program</a:t>
                      </a:r>
                      <a:endParaRPr lang="LID4096" sz="1400"/>
                    </a:p>
                  </a:txBody>
                  <a:tcPr/>
                </a:tc>
                <a:extLst>
                  <a:ext uri="{0D108BD9-81ED-4DB2-BD59-A6C34878D82A}">
                    <a16:rowId xmlns:a16="http://schemas.microsoft.com/office/drawing/2014/main" val="2237194029"/>
                  </a:ext>
                </a:extLst>
              </a:tr>
              <a:tr h="436515">
                <a:tc>
                  <a:txBody>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lang="en-US" sz="1400" b="1">
                          <a:solidFill>
                            <a:schemeClr val="accent1"/>
                          </a:solidFill>
                        </a:rPr>
                        <a:t>Support</a:t>
                      </a:r>
                      <a:endParaRPr lang="en-US" sz="1400">
                        <a:solidFill>
                          <a:schemeClr val="bg2">
                            <a:lumMod val="50000"/>
                          </a:schemeClr>
                        </a:solidFill>
                      </a:endParaRPr>
                    </a:p>
                  </a:txBody>
                  <a:tcPr/>
                </a:tc>
                <a:tc>
                  <a:txBody>
                    <a:bodyPr/>
                    <a:lstStyle/>
                    <a:p>
                      <a:r>
                        <a:rPr lang="en-US" sz="1400">
                          <a:solidFill>
                            <a:schemeClr val="bg2">
                              <a:lumMod val="50000"/>
                            </a:schemeClr>
                          </a:solidFill>
                        </a:rPr>
                        <a:t>Microsoft Support tickets can be raised to unblock version upgrade throughout the process</a:t>
                      </a:r>
                      <a:endParaRPr lang="LID4096" sz="1400"/>
                    </a:p>
                  </a:txBody>
                  <a:tcPr/>
                </a:tc>
                <a:extLst>
                  <a:ext uri="{0D108BD9-81ED-4DB2-BD59-A6C34878D82A}">
                    <a16:rowId xmlns:a16="http://schemas.microsoft.com/office/drawing/2014/main" val="1941298410"/>
                  </a:ext>
                </a:extLst>
              </a:tr>
            </a:tbl>
          </a:graphicData>
        </a:graphic>
      </p:graphicFrame>
    </p:spTree>
    <p:extLst>
      <p:ext uri="{BB962C8B-B14F-4D97-AF65-F5344CB8AC3E}">
        <p14:creationId xmlns:p14="http://schemas.microsoft.com/office/powerpoint/2010/main" val="1924365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Diagram 24">
            <a:extLst>
              <a:ext uri="{FF2B5EF4-FFF2-40B4-BE49-F238E27FC236}">
                <a16:creationId xmlns:a16="http://schemas.microsoft.com/office/drawing/2014/main" id="{499AACA2-A849-42EC-B9E9-642411DEC298}"/>
              </a:ext>
            </a:extLst>
          </p:cNvPr>
          <p:cNvGraphicFramePr/>
          <p:nvPr>
            <p:extLst>
              <p:ext uri="{D42A27DB-BD31-4B8C-83A1-F6EECF244321}">
                <p14:modId xmlns:p14="http://schemas.microsoft.com/office/powerpoint/2010/main" val="1475190277"/>
              </p:ext>
            </p:extLst>
          </p:nvPr>
        </p:nvGraphicFramePr>
        <p:xfrm>
          <a:off x="-27660" y="1344313"/>
          <a:ext cx="11580566" cy="25772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 name="Diagram 1">
            <a:extLst>
              <a:ext uri="{FF2B5EF4-FFF2-40B4-BE49-F238E27FC236}">
                <a16:creationId xmlns:a16="http://schemas.microsoft.com/office/drawing/2014/main" id="{9EED17E2-48DA-40BB-A631-4D0B1D48A9A0}"/>
              </a:ext>
            </a:extLst>
          </p:cNvPr>
          <p:cNvGraphicFramePr/>
          <p:nvPr>
            <p:extLst>
              <p:ext uri="{D42A27DB-BD31-4B8C-83A1-F6EECF244321}">
                <p14:modId xmlns:p14="http://schemas.microsoft.com/office/powerpoint/2010/main" val="3259457546"/>
              </p:ext>
            </p:extLst>
          </p:nvPr>
        </p:nvGraphicFramePr>
        <p:xfrm>
          <a:off x="976240" y="4796150"/>
          <a:ext cx="10527519" cy="1727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Left Brace 11">
            <a:extLst>
              <a:ext uri="{FF2B5EF4-FFF2-40B4-BE49-F238E27FC236}">
                <a16:creationId xmlns:a16="http://schemas.microsoft.com/office/drawing/2014/main" id="{ECE7334E-38D4-4EA3-AF7F-94C03F52686B}"/>
              </a:ext>
            </a:extLst>
          </p:cNvPr>
          <p:cNvSpPr/>
          <p:nvPr/>
        </p:nvSpPr>
        <p:spPr>
          <a:xfrm rot="5400000">
            <a:off x="6006530" y="-292074"/>
            <a:ext cx="466941" cy="10625810"/>
          </a:xfrm>
          <a:prstGeom prst="leftBrace">
            <a:avLst>
              <a:gd name="adj1" fmla="val 8333"/>
              <a:gd name="adj2" fmla="val 49989"/>
            </a:avLst>
          </a:prstGeom>
          <a:ln>
            <a:solidFill>
              <a:schemeClr val="tx1">
                <a:alpha val="50000"/>
              </a:schemeClr>
            </a:solidFill>
            <a:headEnd type="none" w="lg" len="med"/>
            <a:tailEnd type="none" w="lg" len="med"/>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16" name="Rectangle: Rounded Corners 15">
            <a:extLst>
              <a:ext uri="{FF2B5EF4-FFF2-40B4-BE49-F238E27FC236}">
                <a16:creationId xmlns:a16="http://schemas.microsoft.com/office/drawing/2014/main" id="{B0024821-F254-4E4F-B868-1B5C6FA7D39F}"/>
              </a:ext>
            </a:extLst>
          </p:cNvPr>
          <p:cNvSpPr/>
          <p:nvPr/>
        </p:nvSpPr>
        <p:spPr bwMode="auto">
          <a:xfrm>
            <a:off x="3927014" y="3921544"/>
            <a:ext cx="4625969" cy="603682"/>
          </a:xfrm>
          <a:prstGeom prst="roundRect">
            <a:avLst/>
          </a:prstGeom>
          <a:solidFill>
            <a:srgbClr val="30E5D0"/>
          </a:solidFill>
          <a:ln>
            <a:noFill/>
            <a:headEnd type="none" w="med" len="med"/>
            <a:tailEnd type="none" w="med" len="med"/>
          </a:ln>
          <a:effectLst>
            <a:softEdge rad="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a:solidFill>
                  <a:schemeClr val="tx1"/>
                </a:solidFill>
                <a:ea typeface="Segoe UI" pitchFamily="34" charset="0"/>
                <a:cs typeface="Segoe UI" pitchFamily="34" charset="0"/>
              </a:rPr>
              <a:t>Customer/Partner Action and Responsibility</a:t>
            </a:r>
          </a:p>
        </p:txBody>
      </p:sp>
      <p:sp>
        <p:nvSpPr>
          <p:cNvPr id="7" name="Title 6">
            <a:extLst>
              <a:ext uri="{FF2B5EF4-FFF2-40B4-BE49-F238E27FC236}">
                <a16:creationId xmlns:a16="http://schemas.microsoft.com/office/drawing/2014/main" id="{81726B5F-90BB-454A-A0BC-51CE2247D878}"/>
              </a:ext>
            </a:extLst>
          </p:cNvPr>
          <p:cNvSpPr>
            <a:spLocks noGrp="1"/>
          </p:cNvSpPr>
          <p:nvPr>
            <p:ph type="title"/>
          </p:nvPr>
        </p:nvSpPr>
        <p:spPr/>
        <p:txBody>
          <a:bodyPr/>
          <a:lstStyle/>
          <a:p>
            <a:r>
              <a:rPr lang="en-GB" sz="3600" spc="0">
                <a:solidFill>
                  <a:schemeClr val="accent5"/>
                </a:solidFill>
                <a:latin typeface="Segoe UI Semibold"/>
                <a:cs typeface="Segoe UI"/>
              </a:rPr>
              <a:t>Interaction points</a:t>
            </a:r>
            <a:endParaRPr lang="LID4096"/>
          </a:p>
        </p:txBody>
      </p:sp>
    </p:spTree>
    <p:extLst>
      <p:ext uri="{BB962C8B-B14F-4D97-AF65-F5344CB8AC3E}">
        <p14:creationId xmlns:p14="http://schemas.microsoft.com/office/powerpoint/2010/main" val="204322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F52423-BE95-44FF-A77E-073736B052E1}"/>
              </a:ext>
            </a:extLst>
          </p:cNvPr>
          <p:cNvSpPr>
            <a:spLocks noGrp="1"/>
          </p:cNvSpPr>
          <p:nvPr>
            <p:ph type="title"/>
          </p:nvPr>
        </p:nvSpPr>
        <p:spPr>
          <a:xfrm>
            <a:off x="455995" y="620826"/>
            <a:ext cx="11306469" cy="397545"/>
          </a:xfrm>
        </p:spPr>
        <p:txBody>
          <a:bodyPr vert="horz" wrap="square" lIns="0" tIns="0" rIns="0" bIns="0" rtlCol="0" anchor="t">
            <a:spAutoFit/>
          </a:bodyPr>
          <a:lstStyle/>
          <a:p>
            <a:r>
              <a:rPr lang="en-US" sz="3200" spc="0">
                <a:solidFill>
                  <a:schemeClr val="accent5"/>
                </a:solidFill>
                <a:latin typeface="Segoe UI Semibold"/>
              </a:rPr>
              <a:t>Creating project in LCS</a:t>
            </a:r>
          </a:p>
        </p:txBody>
      </p:sp>
      <p:sp>
        <p:nvSpPr>
          <p:cNvPr id="5" name="Text Placeholder 4">
            <a:extLst>
              <a:ext uri="{FF2B5EF4-FFF2-40B4-BE49-F238E27FC236}">
                <a16:creationId xmlns:a16="http://schemas.microsoft.com/office/drawing/2014/main" id="{39677C1E-473A-48A0-9704-567325388DEF}"/>
              </a:ext>
            </a:extLst>
          </p:cNvPr>
          <p:cNvSpPr>
            <a:spLocks noGrp="1"/>
          </p:cNvSpPr>
          <p:nvPr>
            <p:ph type="body" sz="quarter" idx="13"/>
          </p:nvPr>
        </p:nvSpPr>
        <p:spPr>
          <a:xfrm>
            <a:off x="370760" y="1257857"/>
            <a:ext cx="10983338" cy="4847481"/>
          </a:xfrm>
        </p:spPr>
        <p:txBody>
          <a:bodyPr vert="horz" wrap="square" lIns="0" tIns="0" rIns="0" bIns="0" rtlCol="0" anchor="t">
            <a:spAutoFit/>
          </a:bodyPr>
          <a:lstStyle/>
          <a:p>
            <a:pPr marR="0" lvl="0">
              <a:spcBef>
                <a:spcPts val="0"/>
              </a:spcBef>
              <a:spcAft>
                <a:spcPts val="0"/>
              </a:spcAft>
            </a:pPr>
            <a:r>
              <a:rPr lang="en-US" sz="1800" dirty="0">
                <a:effectLst/>
                <a:latin typeface="+mn-lt"/>
                <a:ea typeface="Times New Roman" panose="02020603050405020304" pitchFamily="18" charset="0"/>
              </a:rPr>
              <a:t>After you received Activation Code:</a:t>
            </a:r>
          </a:p>
          <a:p>
            <a:pPr marR="0" lvl="0">
              <a:spcBef>
                <a:spcPts val="0"/>
              </a:spcBef>
              <a:spcAft>
                <a:spcPts val="0"/>
              </a:spcAft>
            </a:pPr>
            <a:endParaRPr lang="en-US" sz="1800" dirty="0">
              <a:effectLst/>
              <a:latin typeface="+mn-lt"/>
              <a:ea typeface="Times New Roman" panose="02020603050405020304" pitchFamily="18"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Sign in to LCS (lcs.dynamics.com) with user from the same tenant to which you are going to migrate the </a:t>
            </a:r>
            <a:r>
              <a:rPr lang="en-US" sz="1800" dirty="0" err="1">
                <a:effectLst/>
                <a:latin typeface="+mn-lt"/>
                <a:ea typeface="Times New Roman" panose="02020603050405020304" pitchFamily="18" charset="0"/>
              </a:rPr>
              <a:t>OnPremise</a:t>
            </a:r>
            <a:r>
              <a:rPr lang="en-US" sz="1800" dirty="0">
                <a:effectLst/>
                <a:latin typeface="+mn-lt"/>
                <a:ea typeface="Times New Roman" panose="02020603050405020304" pitchFamily="18" charset="0"/>
              </a:rPr>
              <a:t> Environment</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Navigate to Preview Feature management</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latin typeface="+mn-lt"/>
                <a:ea typeface="Times New Roman" panose="02020603050405020304" pitchFamily="18" charset="0"/>
              </a:rPr>
              <a:t>Select the plus </a:t>
            </a:r>
            <a:r>
              <a:rPr lang="en-US" sz="1800" dirty="0">
                <a:effectLst/>
                <a:latin typeface="+mn-lt"/>
                <a:ea typeface="Times New Roman" panose="02020603050405020304" pitchFamily="18" charset="0"/>
              </a:rPr>
              <a:t>sign </a:t>
            </a:r>
            <a:r>
              <a:rPr lang="en-US" sz="1800" dirty="0">
                <a:latin typeface="+mn-lt"/>
                <a:ea typeface="Times New Roman" panose="02020603050405020304" pitchFamily="18" charset="0"/>
              </a:rPr>
              <a:t>(</a:t>
            </a:r>
            <a:r>
              <a:rPr lang="en-US" sz="1800" b="1" dirty="0">
                <a:effectLst/>
                <a:latin typeface="+mn-lt"/>
                <a:ea typeface="Times New Roman" panose="02020603050405020304" pitchFamily="18" charset="0"/>
              </a:rPr>
              <a:t>+</a:t>
            </a:r>
            <a:r>
              <a:rPr lang="en-US" sz="1800" dirty="0">
                <a:effectLst/>
                <a:latin typeface="+mn-lt"/>
                <a:ea typeface="Times New Roman" panose="02020603050405020304" pitchFamily="18" charset="0"/>
              </a:rPr>
              <a:t>) and enter the Preview code</a:t>
            </a:r>
          </a:p>
          <a:p>
            <a:pPr marL="342900" marR="0" lvl="0" indent="-342900">
              <a:spcBef>
                <a:spcPts val="0"/>
              </a:spcBef>
              <a:spcAft>
                <a:spcPts val="0"/>
              </a:spcAft>
              <a:buFont typeface="+mj-lt"/>
              <a:buAutoNum type="arabicPeriod"/>
            </a:pPr>
            <a:endParaRPr lang="en-US" sz="1800" dirty="0">
              <a:latin typeface="+mn-lt"/>
              <a:ea typeface="Calibri" panose="020F0502020204030204" pitchFamily="34" charset="0"/>
            </a:endParaRPr>
          </a:p>
          <a:p>
            <a:pPr marR="0" lvl="0">
              <a:spcBef>
                <a:spcPts val="0"/>
              </a:spcBef>
              <a:spcAft>
                <a:spcPts val="0"/>
              </a:spcAft>
            </a:pPr>
            <a:r>
              <a:rPr lang="en-US" sz="1800" dirty="0">
                <a:effectLst/>
                <a:latin typeface="+mn-lt"/>
                <a:ea typeface="Calibri" panose="020F0502020204030204" pitchFamily="34" charset="0"/>
              </a:rPr>
              <a:t>Once Preview Feature is activated:</a:t>
            </a:r>
          </a:p>
          <a:p>
            <a:pPr marR="0" lvl="0">
              <a:spcBef>
                <a:spcPts val="0"/>
              </a:spcBef>
              <a:spcAft>
                <a:spcPts val="0"/>
              </a:spcAft>
            </a:pPr>
            <a:endParaRPr lang="en-US" sz="1800" dirty="0">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Open Lifecycle Services on the top menu to open the LCS home page</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Select the plus sign (</a:t>
            </a:r>
            <a:r>
              <a:rPr lang="en-US" sz="1800" b="1" dirty="0">
                <a:effectLst/>
                <a:latin typeface="+mn-lt"/>
                <a:ea typeface="Times New Roman" panose="02020603050405020304" pitchFamily="18" charset="0"/>
              </a:rPr>
              <a:t>+</a:t>
            </a:r>
            <a:r>
              <a:rPr lang="en-US" sz="1800" dirty="0">
                <a:effectLst/>
                <a:latin typeface="+mn-lt"/>
                <a:ea typeface="Times New Roman" panose="02020603050405020304" pitchFamily="18" charset="0"/>
              </a:rPr>
              <a:t>) to start a new project.</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If prompted to, select Migrate, create solutions, and learn under What this project is for?  </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Provide a name for the migration project</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Select Microsoft Dynamics CRM as the product name</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Select the appropriate product version</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Select CRM on-premises to D365 Online Migration as the methodology</a:t>
            </a:r>
            <a:endParaRPr lang="en-US" sz="1800" dirty="0">
              <a:effectLst/>
              <a:latin typeface="+mn-lt"/>
              <a:ea typeface="Calibri" panose="020F0502020204030204" pitchFamily="34" charset="0"/>
            </a:endParaRPr>
          </a:p>
          <a:p>
            <a:pPr marL="342900" marR="0" lvl="0" indent="-342900">
              <a:spcBef>
                <a:spcPts val="0"/>
              </a:spcBef>
              <a:spcAft>
                <a:spcPts val="0"/>
              </a:spcAft>
              <a:buFont typeface="+mj-lt"/>
              <a:buAutoNum type="arabicPeriod"/>
            </a:pPr>
            <a:r>
              <a:rPr lang="en-US" sz="1800" dirty="0">
                <a:effectLst/>
                <a:latin typeface="+mn-lt"/>
                <a:ea typeface="Times New Roman" panose="02020603050405020304" pitchFamily="18" charset="0"/>
              </a:rPr>
              <a:t>Select Create</a:t>
            </a:r>
            <a:endParaRPr lang="en-US" sz="1800" dirty="0">
              <a:effectLst/>
              <a:latin typeface="+mn-lt"/>
              <a:ea typeface="Calibri" panose="020F0502020204030204" pitchFamily="34" charset="0"/>
            </a:endParaRPr>
          </a:p>
          <a:p>
            <a:pPr marR="0" lvl="0">
              <a:spcBef>
                <a:spcPts val="0"/>
              </a:spcBef>
              <a:spcAft>
                <a:spcPts val="0"/>
              </a:spcAft>
            </a:pPr>
            <a:endParaRPr lang="en-US" sz="1800" dirty="0">
              <a:effectLst/>
              <a:latin typeface="+mn-lt"/>
              <a:ea typeface="Calibri" panose="020F0502020204030204" pitchFamily="34" charset="0"/>
            </a:endParaRPr>
          </a:p>
          <a:p>
            <a:pPr marR="0" lvl="0">
              <a:spcBef>
                <a:spcPts val="0"/>
              </a:spcBef>
              <a:spcAft>
                <a:spcPts val="0"/>
              </a:spcAft>
            </a:pPr>
            <a:r>
              <a:rPr lang="en-US" sz="1800" dirty="0">
                <a:latin typeface="+mn-lt"/>
                <a:ea typeface="Calibri" panose="020F0502020204030204" pitchFamily="34" charset="0"/>
              </a:rPr>
              <a:t>Once Project is created:	</a:t>
            </a:r>
          </a:p>
          <a:p>
            <a:pPr marL="342900" marR="0" lvl="0" indent="-342900">
              <a:spcBef>
                <a:spcPts val="0"/>
              </a:spcBef>
              <a:spcAft>
                <a:spcPts val="0"/>
              </a:spcAft>
              <a:buFont typeface="+mj-lt"/>
              <a:buAutoNum type="arabicPeriod"/>
            </a:pPr>
            <a:r>
              <a:rPr lang="en-US" sz="1800" dirty="0">
                <a:latin typeface="+mn-lt"/>
                <a:ea typeface="Calibri" panose="020F0502020204030204" pitchFamily="34" charset="0"/>
              </a:rPr>
              <a:t>Update the CRM Organization Details step (1.5)</a:t>
            </a:r>
          </a:p>
          <a:p>
            <a:pPr marL="342900" marR="0" lvl="0" indent="-342900">
              <a:spcBef>
                <a:spcPts val="0"/>
              </a:spcBef>
              <a:spcAft>
                <a:spcPts val="0"/>
              </a:spcAft>
              <a:buFont typeface="+mj-lt"/>
              <a:buAutoNum type="arabicPeriod"/>
            </a:pPr>
            <a:r>
              <a:rPr lang="en-US" sz="1800" dirty="0">
                <a:latin typeface="+mn-lt"/>
                <a:cs typeface="Segoe UI" panose="020B0502040204020203" pitchFamily="34" charset="0"/>
              </a:rPr>
              <a:t>Inform </a:t>
            </a:r>
            <a:r>
              <a:rPr lang="en-US" sz="1800" dirty="0">
                <a:latin typeface="+mn-lt"/>
                <a:cs typeface="Segoe UI" panose="020B0502040204020203" pitchFamily="34" charset="0"/>
                <a:hlinkClick r:id="rId4"/>
              </a:rPr>
              <a:t>cemigfac@microsoft.com</a:t>
            </a:r>
            <a:r>
              <a:rPr lang="en-US" sz="1800" dirty="0">
                <a:latin typeface="+mn-lt"/>
                <a:cs typeface="Segoe UI" panose="020B0502040204020203" pitchFamily="34" charset="0"/>
              </a:rPr>
              <a:t> about the completion</a:t>
            </a:r>
          </a:p>
        </p:txBody>
      </p:sp>
    </p:spTree>
    <p:extLst>
      <p:ext uri="{BB962C8B-B14F-4D97-AF65-F5344CB8AC3E}">
        <p14:creationId xmlns:p14="http://schemas.microsoft.com/office/powerpoint/2010/main" val="1880701809"/>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938EF027-60A0-479D-A512-30892593BF1E}"/>
              </a:ext>
            </a:extLst>
          </p:cNvPr>
          <p:cNvSpPr>
            <a:spLocks noGrp="1"/>
          </p:cNvSpPr>
          <p:nvPr>
            <p:ph type="title"/>
          </p:nvPr>
        </p:nvSpPr>
        <p:spPr/>
        <p:txBody>
          <a:bodyPr/>
          <a:lstStyle/>
          <a:p>
            <a:r>
              <a:rPr lang="en-US" sz="3200" spc="0">
                <a:solidFill>
                  <a:schemeClr val="accent5"/>
                </a:solidFill>
                <a:latin typeface="Segoe UI Semibold"/>
              </a:rPr>
              <a:t>Pre-Requisites</a:t>
            </a:r>
            <a:endParaRPr lang="LID4096" sz="3200" spc="0">
              <a:solidFill>
                <a:schemeClr val="accent5"/>
              </a:solidFill>
              <a:latin typeface="Segoe UI Semibold"/>
            </a:endParaRPr>
          </a:p>
        </p:txBody>
      </p:sp>
      <p:sp>
        <p:nvSpPr>
          <p:cNvPr id="16" name="TextBox 15">
            <a:extLst>
              <a:ext uri="{FF2B5EF4-FFF2-40B4-BE49-F238E27FC236}">
                <a16:creationId xmlns:a16="http://schemas.microsoft.com/office/drawing/2014/main" id="{8CE9304C-EF92-4AE6-93CB-2DCDF50F55FA}"/>
              </a:ext>
            </a:extLst>
          </p:cNvPr>
          <p:cNvSpPr txBox="1"/>
          <p:nvPr/>
        </p:nvSpPr>
        <p:spPr>
          <a:xfrm>
            <a:off x="426424" y="1179838"/>
            <a:ext cx="10763428" cy="3722109"/>
          </a:xfrm>
          <a:prstGeom prst="rect">
            <a:avLst/>
          </a:prstGeom>
          <a:noFill/>
        </p:spPr>
        <p:txBody>
          <a:bodyPr wrap="square">
            <a:spAutoFit/>
          </a:bodyPr>
          <a:lstStyle/>
          <a:p>
            <a:pPr marL="0" marR="0">
              <a:lnSpc>
                <a:spcPct val="107000"/>
              </a:lnSpc>
              <a:spcBef>
                <a:spcPts val="0"/>
              </a:spcBef>
              <a:spcAft>
                <a:spcPts val="0"/>
              </a:spcAft>
            </a:pPr>
            <a:r>
              <a:rPr lang="en-US" sz="1800" b="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Dynamics 365 Online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Create a target Sandbox environment with Database and at least one Dynamics </a:t>
            </a:r>
            <a:r>
              <a:rPr lang="en-US" sz="180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365 App</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LCS Project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Creator of the project (and Customer information in LCS) should have the either Global or Dynamics 365 Admin role in the Tenant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Preview Code is needed (Provided when the project starts by Microsoft)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Each person accessing the project needs to add the preview code into LCS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On-Premise CRM Application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Delete SQL Based Reports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Change non-sandboxed plugins to sandboxed plugins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Make sure no plugins are registered on the System User</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2564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F5FBC-CA32-410F-9341-343E4043A57D}"/>
              </a:ext>
            </a:extLst>
          </p:cNvPr>
          <p:cNvSpPr>
            <a:spLocks noGrp="1"/>
          </p:cNvSpPr>
          <p:nvPr>
            <p:ph type="title"/>
          </p:nvPr>
        </p:nvSpPr>
        <p:spPr/>
        <p:txBody>
          <a:bodyPr/>
          <a:lstStyle/>
          <a:p>
            <a:r>
              <a:rPr lang="en-US" sz="3200" spc="0">
                <a:solidFill>
                  <a:schemeClr val="accent5"/>
                </a:solidFill>
                <a:latin typeface="Segoe UI Semibold"/>
              </a:rPr>
              <a:t>Pre-Requisites</a:t>
            </a:r>
            <a:endParaRPr lang="LID4096"/>
          </a:p>
        </p:txBody>
      </p:sp>
      <p:sp>
        <p:nvSpPr>
          <p:cNvPr id="4" name="TextBox 3">
            <a:extLst>
              <a:ext uri="{FF2B5EF4-FFF2-40B4-BE49-F238E27FC236}">
                <a16:creationId xmlns:a16="http://schemas.microsoft.com/office/drawing/2014/main" id="{11E631CD-7B08-485F-9E6F-3BA56E830F9B}"/>
              </a:ext>
            </a:extLst>
          </p:cNvPr>
          <p:cNvSpPr txBox="1"/>
          <p:nvPr/>
        </p:nvSpPr>
        <p:spPr>
          <a:xfrm>
            <a:off x="426424" y="1179838"/>
            <a:ext cx="11640238" cy="5710346"/>
          </a:xfrm>
          <a:prstGeom prst="rect">
            <a:avLst/>
          </a:prstGeom>
          <a:noFill/>
        </p:spPr>
        <p:txBody>
          <a:bodyPr wrap="square">
            <a:spAutoFit/>
          </a:bodyPr>
          <a:lstStyle/>
          <a:p>
            <a:pPr marR="0" lvl="0">
              <a:lnSpc>
                <a:spcPct val="107000"/>
              </a:lnSpc>
              <a:spcBef>
                <a:spcPts val="0"/>
              </a:spcBef>
              <a:spcAft>
                <a:spcPts val="500"/>
              </a:spcAft>
            </a:pPr>
            <a:r>
              <a:rPr lang="en-US" b="1" dirty="0" err="1">
                <a:solidFill>
                  <a:srgbClr val="222222"/>
                </a:solidFill>
                <a:latin typeface="Arial" panose="020B0604020202020204" pitchFamily="34" charset="0"/>
                <a:ea typeface="Times New Roman" panose="02020603050405020304" pitchFamily="18" charset="0"/>
                <a:cs typeface="Times New Roman" panose="02020603050405020304" pitchFamily="18" charset="0"/>
              </a:rPr>
              <a:t>OnPremise</a:t>
            </a:r>
            <a:r>
              <a:rPr lang="en-US" b="1" dirty="0">
                <a:solidFill>
                  <a:srgbClr val="222222"/>
                </a:solidFill>
                <a:latin typeface="Arial" panose="020B0604020202020204" pitchFamily="34" charset="0"/>
                <a:ea typeface="Times New Roman" panose="02020603050405020304" pitchFamily="18" charset="0"/>
                <a:cs typeface="Times New Roman" panose="02020603050405020304" pitchFamily="18" charset="0"/>
              </a:rPr>
              <a:t> SQL Database</a:t>
            </a:r>
            <a:endParaRPr lang="en-US" b="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Supported SQL versions: 2008/2012/2014/2016</a:t>
            </a: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In case of DB size over 900GB work with Microsoft on additional steps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The database collation needs to be aligned with default for the specified language (e.g. 'Latin1_General_CI_AI’ for 1033)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SQL database backup set has only one LDF file. Multiple datafiles are allowed</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The SQL DB recovery model should be set to Simple before taking the backup.</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Stop IIS, make sure there are no- In progress jobs, Pausing jobs or Cancelling jobs, then Stop Async Service</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Reduce the size of </a:t>
            </a:r>
            <a:r>
              <a:rPr lang="en-US" u="sng" dirty="0" err="1">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hlinkClick r:id="rId2"/>
              </a:rPr>
              <a:t>AsyncOperationBase</a:t>
            </a:r>
            <a:r>
              <a:rPr lang="en-US" u="sng"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hlinkClick r:id="rId2"/>
              </a:rPr>
              <a:t> table</a:t>
            </a: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before taking the database backup</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Full Text search should be set to NO in Dynamics CRM On-prem and SQL full text indexes removed</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SQL TDE </a:t>
            </a:r>
            <a:r>
              <a:rPr lang="en-US" dirty="0">
                <a:solidFill>
                  <a:srgbClr val="222222"/>
                </a:solidFill>
                <a:latin typeface="Arial" panose="020B0604020202020204" pitchFamily="34" charset="0"/>
                <a:ea typeface="Times New Roman" panose="02020603050405020304" pitchFamily="18" charset="0"/>
                <a:cs typeface="Times New Roman" panose="02020603050405020304" pitchFamily="18" charset="0"/>
              </a:rPr>
              <a:t>needs to be</a:t>
            </a: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disabled and DB is not encrypted</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Remove Extra file groups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Turn </a:t>
            </a:r>
            <a:r>
              <a:rPr lang="en-US" u="sng"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hlinkClick r:id="rId3"/>
              </a:rPr>
              <a:t>Off DB Change Tracking</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Remove all custom functions and custom stored procedures from the database</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500"/>
              </a:spcAft>
              <a:buFont typeface="+mj-lt"/>
              <a:buAutoNum type="arabicPeriod"/>
            </a:pP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Run </a:t>
            </a:r>
            <a:r>
              <a:rPr lang="en-US" u="sng"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hlinkClick r:id="rId4"/>
              </a:rPr>
              <a:t>DBCC command to shrink the DB</a:t>
            </a:r>
            <a:r>
              <a:rPr lang="en-US"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to get rid of empty space in the datafile</a:t>
            </a:r>
          </a:p>
          <a:p>
            <a:pPr marL="342900" marR="0" lvl="0" indent="-342900">
              <a:lnSpc>
                <a:spcPct val="107000"/>
              </a:lnSpc>
              <a:spcBef>
                <a:spcPts val="0"/>
              </a:spcBef>
              <a:spcAft>
                <a:spcPts val="500"/>
              </a:spcAft>
              <a:buFont typeface="+mj-lt"/>
              <a:buAutoNum type="arabicPeriod"/>
            </a:pPr>
            <a:r>
              <a:rPr lang="en-US" dirty="0">
                <a:solidFill>
                  <a:srgbClr val="222222"/>
                </a:solidFill>
                <a:latin typeface="Arial" panose="020B0604020202020204" pitchFamily="34" charset="0"/>
                <a:cs typeface="Times New Roman" panose="02020603050405020304" pitchFamily="18" charset="0"/>
              </a:rPr>
              <a:t>Run DBCC CHECKDB and provide output to Microsoft team</a:t>
            </a:r>
          </a:p>
        </p:txBody>
      </p:sp>
    </p:spTree>
    <p:extLst>
      <p:ext uri="{BB962C8B-B14F-4D97-AF65-F5344CB8AC3E}">
        <p14:creationId xmlns:p14="http://schemas.microsoft.com/office/powerpoint/2010/main" val="86108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F0295A10-0416-45C6-A4E6-563C7737E57B}"/>
              </a:ext>
            </a:extLst>
          </p:cNvPr>
          <p:cNvSpPr>
            <a:spLocks noGrp="1"/>
          </p:cNvSpPr>
          <p:nvPr>
            <p:ph type="title"/>
          </p:nvPr>
        </p:nvSpPr>
        <p:spPr>
          <a:xfrm>
            <a:off x="269239" y="3087368"/>
            <a:ext cx="4597785" cy="683264"/>
          </a:xfrm>
        </p:spPr>
        <p:txBody>
          <a:bodyPr/>
          <a:lstStyle/>
          <a:p>
            <a:r>
              <a:rPr lang="en-US" sz="3600"/>
              <a:t>Q&amp;A</a:t>
            </a:r>
          </a:p>
        </p:txBody>
      </p:sp>
    </p:spTree>
    <p:extLst>
      <p:ext uri="{BB962C8B-B14F-4D97-AF65-F5344CB8AC3E}">
        <p14:creationId xmlns:p14="http://schemas.microsoft.com/office/powerpoint/2010/main" val="1591293418"/>
      </p:ext>
    </p:extLst>
  </p:cSld>
  <p:clrMapOvr>
    <a:masterClrMapping/>
  </p:clrMapOvr>
</p:sld>
</file>

<file path=ppt/theme/theme1.xml><?xml version="1.0" encoding="utf-8"?>
<a:theme xmlns:a="http://schemas.openxmlformats.org/drawingml/2006/main" name="Dynamics 365">
  <a:themeElements>
    <a:clrScheme name="Dynamics365">
      <a:dk1>
        <a:srgbClr val="3C3C41"/>
      </a:dk1>
      <a:lt1>
        <a:srgbClr val="FFFFFF"/>
      </a:lt1>
      <a:dk2>
        <a:srgbClr val="008272"/>
      </a:dk2>
      <a:lt2>
        <a:srgbClr val="FFFFFF"/>
      </a:lt2>
      <a:accent1>
        <a:srgbClr val="EBEBEB"/>
      </a:accent1>
      <a:accent2>
        <a:srgbClr val="75757A"/>
      </a:accent2>
      <a:accent3>
        <a:srgbClr val="3C3C41"/>
      </a:accent3>
      <a:accent4>
        <a:srgbClr val="008272"/>
      </a:accent4>
      <a:accent5>
        <a:srgbClr val="30E5D0"/>
      </a:accent5>
      <a:accent6>
        <a:srgbClr val="FEF000"/>
      </a:accent6>
      <a:hlink>
        <a:srgbClr val="0078D4"/>
      </a:hlink>
      <a:folHlink>
        <a:srgbClr val="0078D4"/>
      </a:folHlink>
    </a:clrScheme>
    <a:fontScheme name="Dynamics 36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FRP Template" id="{C6569218-09A7-47A1-8B1B-7E1BB94BEC63}" vid="{264BCA9D-6DC0-44B7-9679-D4DFA162BCEC}"/>
    </a:ext>
  </a:extLst>
</a:theme>
</file>

<file path=ppt/theme/theme2.xml><?xml version="1.0" encoding="utf-8"?>
<a:theme xmlns:a="http://schemas.openxmlformats.org/drawingml/2006/main" name="Microsoft 365 PPT Template - 2018">
  <a:themeElements>
    <a:clrScheme name="Dynamics">
      <a:dk1>
        <a:srgbClr val="000000"/>
      </a:dk1>
      <a:lt1>
        <a:srgbClr val="FFFFFF"/>
      </a:lt1>
      <a:dk2>
        <a:srgbClr val="3C3C41"/>
      </a:dk2>
      <a:lt2>
        <a:srgbClr val="EBEBEB"/>
      </a:lt2>
      <a:accent1>
        <a:srgbClr val="008271"/>
      </a:accent1>
      <a:accent2>
        <a:srgbClr val="30E5D0"/>
      </a:accent2>
      <a:accent3>
        <a:srgbClr val="FEF000"/>
      </a:accent3>
      <a:accent4>
        <a:srgbClr val="3C3C41"/>
      </a:accent4>
      <a:accent5>
        <a:srgbClr val="757579"/>
      </a:accent5>
      <a:accent6>
        <a:srgbClr val="EBEBEB"/>
      </a:accent6>
      <a:hlink>
        <a:srgbClr val="3C3C41"/>
      </a:hlink>
      <a:folHlink>
        <a:srgbClr val="3C3C41"/>
      </a:folHlink>
    </a:clrScheme>
    <a:fontScheme name="Custom 2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45720" rIns="0" bIns="45720" rtlCol="0">
        <a:spAutoFit/>
      </a:bodyPr>
      <a:lstStyle>
        <a:defPPr algn="l">
          <a:spcAft>
            <a:spcPts val="400"/>
          </a:spcAft>
          <a:defRPr sz="1200" dirty="0">
            <a:latin typeface="Segoe UI Light" panose="020B0502040204020203" pitchFamily="34" charset="0"/>
            <a:cs typeface="Segoe UI Light" panose="020B0502040204020203" pitchFamily="34" charset="0"/>
          </a:defRPr>
        </a:defPPr>
      </a:lstStyle>
    </a:txDef>
  </a:objectDefaults>
  <a:extraClrSchemeLst/>
  <a:extLst>
    <a:ext uri="{05A4C25C-085E-4340-85A3-A5531E510DB2}">
      <thm15:themeFamily xmlns:thm15="http://schemas.microsoft.com/office/thememl/2012/main" name="FRP Template" id="{C6569218-09A7-47A1-8B1B-7E1BB94BEC63}" vid="{53CD66D9-4266-4B4E-9803-769068C4B7B3}"/>
    </a:ext>
  </a:extLst>
</a:theme>
</file>

<file path=ppt/theme/theme3.xml><?xml version="1.0" encoding="utf-8"?>
<a:theme xmlns:a="http://schemas.openxmlformats.org/drawingml/2006/main" name="1_Dynamics 365">
  <a:themeElements>
    <a:clrScheme name="Dynamics365">
      <a:dk1>
        <a:srgbClr val="3C3C41"/>
      </a:dk1>
      <a:lt1>
        <a:srgbClr val="FFFFFF"/>
      </a:lt1>
      <a:dk2>
        <a:srgbClr val="008272"/>
      </a:dk2>
      <a:lt2>
        <a:srgbClr val="FFFFFF"/>
      </a:lt2>
      <a:accent1>
        <a:srgbClr val="EBEBEB"/>
      </a:accent1>
      <a:accent2>
        <a:srgbClr val="75757A"/>
      </a:accent2>
      <a:accent3>
        <a:srgbClr val="3C3C41"/>
      </a:accent3>
      <a:accent4>
        <a:srgbClr val="008272"/>
      </a:accent4>
      <a:accent5>
        <a:srgbClr val="30E5D0"/>
      </a:accent5>
      <a:accent6>
        <a:srgbClr val="FEF000"/>
      </a:accent6>
      <a:hlink>
        <a:srgbClr val="0078D4"/>
      </a:hlink>
      <a:folHlink>
        <a:srgbClr val="0078D4"/>
      </a:folHlink>
    </a:clrScheme>
    <a:fontScheme name="Dynamics 36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FRP Presentation Template" id="{AC34B802-DF46-417C-805D-7C8CCFD60EA1}" vid="{76B30439-C5BC-4661-A951-12236031CE8C}"/>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ynamics">
    <a:dk1>
      <a:srgbClr val="000000"/>
    </a:dk1>
    <a:lt1>
      <a:srgbClr val="FFFFFF"/>
    </a:lt1>
    <a:dk2>
      <a:srgbClr val="3C3C41"/>
    </a:dk2>
    <a:lt2>
      <a:srgbClr val="EBEBEB"/>
    </a:lt2>
    <a:accent1>
      <a:srgbClr val="008271"/>
    </a:accent1>
    <a:accent2>
      <a:srgbClr val="30E5D0"/>
    </a:accent2>
    <a:accent3>
      <a:srgbClr val="FEF000"/>
    </a:accent3>
    <a:accent4>
      <a:srgbClr val="3C3C41"/>
    </a:accent4>
    <a:accent5>
      <a:srgbClr val="757579"/>
    </a:accent5>
    <a:accent6>
      <a:srgbClr val="EBEBEB"/>
    </a:accent6>
    <a:hlink>
      <a:srgbClr val="3C3C41"/>
    </a:hlink>
    <a:folHlink>
      <a:srgbClr val="3C3C41"/>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6C1E7F430BEC14B81617255D2C0520F" ma:contentTypeVersion="17" ma:contentTypeDescription="Create a new document." ma:contentTypeScope="" ma:versionID="33285322692636b1a2a870b8ee248fc9">
  <xsd:schema xmlns:xsd="http://www.w3.org/2001/XMLSchema" xmlns:xs="http://www.w3.org/2001/XMLSchema" xmlns:p="http://schemas.microsoft.com/office/2006/metadata/properties" xmlns:ns1="http://schemas.microsoft.com/sharepoint/v3" xmlns:ns2="39d843e2-6a62-4872-8526-d079046b81a8" xmlns:ns3="dd1c11fb-ff80-48fd-ba59-f35b46268773" targetNamespace="http://schemas.microsoft.com/office/2006/metadata/properties" ma:root="true" ma:fieldsID="4d22c42c64330ed90d6da63343865e30" ns1:_="" ns2:_="" ns3:_="">
    <xsd:import namespace="http://schemas.microsoft.com/sharepoint/v3"/>
    <xsd:import namespace="39d843e2-6a62-4872-8526-d079046b81a8"/>
    <xsd:import namespace="dd1c11fb-ff80-48fd-ba59-f35b46268773"/>
    <xsd:element name="properties">
      <xsd:complexType>
        <xsd:sequence>
          <xsd:element name="documentManagement">
            <xsd:complexType>
              <xsd:all>
                <xsd:element ref="ns2:MediaServiceMetadata" minOccurs="0"/>
                <xsd:element ref="ns2:MediaServiceFastMetadata" minOccurs="0"/>
                <xsd:element ref="ns3:SharedWithUsers" minOccurs="0"/>
                <xsd:element ref="ns2:MediaServiceDateTaken" minOccurs="0"/>
                <xsd:element ref="ns2:MediaServiceAutoTags" minOccurs="0"/>
                <xsd:element ref="ns2:MediaServiceLocation" minOccurs="0"/>
                <xsd:element ref="ns3:SharedWithDetails" minOccurs="0"/>
                <xsd:element ref="ns3:LastSharedByUser" minOccurs="0"/>
                <xsd:element ref="ns3:LastSharedByTime" minOccurs="0"/>
                <xsd:element ref="ns2:MediaServiceOCR" minOccurs="0"/>
                <xsd:element ref="ns2:MediaServiceEventHashCode" minOccurs="0"/>
                <xsd:element ref="ns2:MediaServiceGenerationTime" minOccurs="0"/>
                <xsd:element ref="ns2:MediaServiceAutoKeyPoints" minOccurs="0"/>
                <xsd:element ref="ns2:MediaServiceKeyPoints" minOccurs="0"/>
                <xsd:element ref="ns1:_ip_UnifiedCompliancePolicyProperties" minOccurs="0"/>
                <xsd:element ref="ns1:_ip_UnifiedCompliancePolicyUIAc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9d843e2-6a62-4872-8526-d079046b81a8"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AutoTags" ma:index="12" nillable="true" ma:displayName="MediaServiceAutoTags" ma:description="" ma:internalName="MediaServiceAutoTags" ma:readOnly="true">
      <xsd:simpleType>
        <xsd:restriction base="dms:Text"/>
      </xsd:simpleType>
    </xsd:element>
    <xsd:element name="MediaServiceLocation" ma:index="13" nillable="true" ma:displayName="MediaServiceLocation" ma:description="" ma:internalName="MediaServiceLocation" ma:readOnly="true">
      <xsd:simpleType>
        <xsd:restriction base="dms:Text"/>
      </xsd:simpleType>
    </xsd:element>
    <xsd:element name="MediaServiceOCR" ma:index="17" nillable="true" ma:displayName="MediaServiceOCR" ma:description="" ma:internalName="MediaServiceOCR" ma:readOnly="true">
      <xsd:simpleType>
        <xsd:restriction base="dms:Note">
          <xsd:maxLength value="255"/>
        </xsd:restriction>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d1c11fb-ff80-48fd-ba59-f35b46268773"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description="" ma:internalName="SharedWithDetails" ma:readOnly="true">
      <xsd:simpleType>
        <xsd:restriction base="dms:Note">
          <xsd:maxLength value="255"/>
        </xsd:restriction>
      </xsd:simpleType>
    </xsd:element>
    <xsd:element name="LastSharedByUser" ma:index="15" nillable="true" ma:displayName="Last Shared By User" ma:description="" ma:hidden="true" ma:internalName="LastSharedByUser" ma:readOnly="true">
      <xsd:simpleType>
        <xsd:restriction base="dms:Note"/>
      </xsd:simpleType>
    </xsd:element>
    <xsd:element name="LastSharedByTime" ma:index="16" nillable="true" ma:displayName="Last Shared By Time" ma:description=""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81178D8-1172-428E-89E3-1423C33B20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9d843e2-6a62-4872-8526-d079046b81a8"/>
    <ds:schemaRef ds:uri="dd1c11fb-ff80-48fd-ba59-f35b4626877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23D42C6-9476-4650-9786-63F63C0C8C87}">
  <ds:schemaRefs>
    <ds:schemaRef ds:uri="http://schemas.microsoft.com/office/2006/metadata/properties"/>
    <ds:schemaRef ds:uri="http://schemas.microsoft.com/office/2006/documentManagement/types"/>
    <ds:schemaRef ds:uri="http://purl.org/dc/dcmitype/"/>
    <ds:schemaRef ds:uri="http://schemas.openxmlformats.org/package/2006/metadata/core-properties"/>
    <ds:schemaRef ds:uri="39d843e2-6a62-4872-8526-d079046b81a8"/>
    <ds:schemaRef ds:uri="http://purl.org/dc/terms/"/>
    <ds:schemaRef ds:uri="http://www.w3.org/XML/1998/namespace"/>
    <ds:schemaRef ds:uri="http://schemas.microsoft.com/office/infopath/2007/PartnerControls"/>
    <ds:schemaRef ds:uri="dd1c11fb-ff80-48fd-ba59-f35b46268773"/>
    <ds:schemaRef ds:uri="http://schemas.microsoft.com/sharepoint/v3"/>
    <ds:schemaRef ds:uri="http://purl.org/dc/elements/1.1/"/>
  </ds:schemaRefs>
</ds:datastoreItem>
</file>

<file path=customXml/itemProps3.xml><?xml version="1.0" encoding="utf-8"?>
<ds:datastoreItem xmlns:ds="http://schemas.openxmlformats.org/officeDocument/2006/customXml" ds:itemID="{ADA3FBEC-B5A1-4FED-A347-BFF32D246B52}">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otalTime>367</TotalTime>
  <Words>2789</Words>
  <Application>Microsoft Office PowerPoint</Application>
  <PresentationFormat>Widescreen</PresentationFormat>
  <Paragraphs>257</Paragraphs>
  <Slides>17</Slides>
  <Notes>13</Notes>
  <HiddenSlides>3</HiddenSlides>
  <MMClips>0</MMClips>
  <ScaleCrop>false</ScaleCrop>
  <HeadingPairs>
    <vt:vector size="4" baseType="variant">
      <vt:variant>
        <vt:lpstr>Theme</vt:lpstr>
      </vt:variant>
      <vt:variant>
        <vt:i4>3</vt:i4>
      </vt:variant>
      <vt:variant>
        <vt:lpstr>Slide Titles</vt:lpstr>
      </vt:variant>
      <vt:variant>
        <vt:i4>17</vt:i4>
      </vt:variant>
    </vt:vector>
  </HeadingPairs>
  <TitlesOfParts>
    <vt:vector size="20" baseType="lpstr">
      <vt:lpstr>Dynamics 365</vt:lpstr>
      <vt:lpstr>Microsoft 365 PPT Template - 2018</vt:lpstr>
      <vt:lpstr>1_Dynamics 365</vt:lpstr>
      <vt:lpstr>PowerPoint Presentation</vt:lpstr>
      <vt:lpstr>Agenda</vt:lpstr>
      <vt:lpstr>Overview</vt:lpstr>
      <vt:lpstr>On-Premises to Online Migration Program</vt:lpstr>
      <vt:lpstr>Migration Tool and Factory Assistance</vt:lpstr>
      <vt:lpstr>On-Premises to Online Migration Program</vt:lpstr>
      <vt:lpstr>Architecture and Approach</vt:lpstr>
      <vt:lpstr>Important Considerations</vt:lpstr>
      <vt:lpstr>Important Considerations</vt:lpstr>
      <vt:lpstr>Recommended Practices</vt:lpstr>
      <vt:lpstr>Process Overview &amp; Pre-Requisites</vt:lpstr>
      <vt:lpstr>High Level process steps</vt:lpstr>
      <vt:lpstr>Interaction points</vt:lpstr>
      <vt:lpstr>Creating project in LCS</vt:lpstr>
      <vt:lpstr>Pre-Requisites</vt:lpstr>
      <vt:lpstr>Pre-Requisites</vt:lpstr>
      <vt:lpstr>Q&amp;A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On-Premises to Online Migration Program</dc:title>
  <dc:creator>Gonçalo Antunes</dc:creator>
  <cp:keywords>OP2OL; CRM; Dynamics 365; MIgration to Online</cp:keywords>
  <cp:lastModifiedBy>Radovan Trtilek</cp:lastModifiedBy>
  <cp:revision>3</cp:revision>
  <dcterms:created xsi:type="dcterms:W3CDTF">2019-09-26T11:10:12Z</dcterms:created>
  <dcterms:modified xsi:type="dcterms:W3CDTF">2021-04-27T17:36:25Z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goantu@microsoft.com</vt:lpwstr>
  </property>
  <property fmtid="{D5CDD505-2E9C-101B-9397-08002B2CF9AE}" pid="5" name="MSIP_Label_f42aa342-8706-4288-bd11-ebb85995028c_SetDate">
    <vt:lpwstr>2019-09-26T11:12:29.2844990Z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ActionId">
    <vt:lpwstr>5f57af44-1d23-4870-967d-ba5877211412</vt:lpwstr>
  </property>
  <property fmtid="{D5CDD505-2E9C-101B-9397-08002B2CF9AE}" pid="9" name="MSIP_Label_f42aa342-8706-4288-bd11-ebb85995028c_Extended_MSFT_Method">
    <vt:lpwstr>Automatic</vt:lpwstr>
  </property>
  <property fmtid="{D5CDD505-2E9C-101B-9397-08002B2CF9AE}" pid="10" name="Sensitivity">
    <vt:lpwstr>General</vt:lpwstr>
  </property>
  <property fmtid="{D5CDD505-2E9C-101B-9397-08002B2CF9AE}" pid="11" name="ContentTypeId">
    <vt:lpwstr>0x010100E6C1E7F430BEC14B81617255D2C0520F</vt:lpwstr>
  </property>
</Properties>
</file>