
<file path=[Content_Types].xml><?xml version="1.0" encoding="utf-8"?>
<Types xmlns="http://schemas.openxmlformats.org/package/2006/content-types">
  <Default Extension="emf" ContentType="image/x-emf"/>
  <Default Extension="jpeg" ContentType="image/jpeg"/>
  <Default Extension="mp4" ContentType="video/mp4"/>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2.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theme/theme3.xml" ContentType="application/vnd.openxmlformats-officedocument.theme+xml"/>
  <Override PartName="/ppt/slideLayouts/slideLayout81.xml" ContentType="application/vnd.openxmlformats-officedocument.presentationml.slideLayout+xml"/>
  <Override PartName="/ppt/theme/theme4.xml" ContentType="application/vnd.openxmlformats-officedocument.theme+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comments/modernComment_10A_E71D26F4.xml" ContentType="application/vnd.ms-powerpoint.comments+xml"/>
  <Override PartName="/ppt/notesSlides/notesSlide43.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229" r:id="rId4"/>
    <p:sldMasterId id="2147485607" r:id="rId5"/>
    <p:sldMasterId id="2147485644" r:id="rId6"/>
    <p:sldMasterId id="2147484877" r:id="rId7"/>
    <p:sldMasterId id="2147485652" r:id="rId8"/>
  </p:sldMasterIdLst>
  <p:notesMasterIdLst>
    <p:notesMasterId r:id="rId73"/>
  </p:notesMasterIdLst>
  <p:sldIdLst>
    <p:sldId id="2147478664" r:id="rId9"/>
    <p:sldId id="259" r:id="rId10"/>
    <p:sldId id="269" r:id="rId11"/>
    <p:sldId id="2147470715" r:id="rId12"/>
    <p:sldId id="2147481777" r:id="rId13"/>
    <p:sldId id="2076138306" r:id="rId14"/>
    <p:sldId id="2076138307" r:id="rId15"/>
    <p:sldId id="2076138266" r:id="rId16"/>
    <p:sldId id="2147481782" r:id="rId17"/>
    <p:sldId id="2076138309" r:id="rId18"/>
    <p:sldId id="2076138342" r:id="rId19"/>
    <p:sldId id="2076138257" r:id="rId20"/>
    <p:sldId id="2147481779" r:id="rId21"/>
    <p:sldId id="2147481780" r:id="rId22"/>
    <p:sldId id="2147481797" r:id="rId23"/>
    <p:sldId id="2147481806" r:id="rId24"/>
    <p:sldId id="2147481781" r:id="rId25"/>
    <p:sldId id="2076138310" r:id="rId26"/>
    <p:sldId id="2076138343" r:id="rId27"/>
    <p:sldId id="2076138344" r:id="rId28"/>
    <p:sldId id="2076138313" r:id="rId29"/>
    <p:sldId id="2076138314" r:id="rId30"/>
    <p:sldId id="2076138315" r:id="rId31"/>
    <p:sldId id="2076138317" r:id="rId32"/>
    <p:sldId id="2076138316" r:id="rId33"/>
    <p:sldId id="2076138318" r:id="rId34"/>
    <p:sldId id="2076138328" r:id="rId35"/>
    <p:sldId id="2147481783" r:id="rId36"/>
    <p:sldId id="2076138329" r:id="rId37"/>
    <p:sldId id="2147481784" r:id="rId38"/>
    <p:sldId id="2147481785" r:id="rId39"/>
    <p:sldId id="2147481786" r:id="rId40"/>
    <p:sldId id="2147481787" r:id="rId41"/>
    <p:sldId id="2147481788" r:id="rId42"/>
    <p:sldId id="2147481789" r:id="rId43"/>
    <p:sldId id="2147481790" r:id="rId44"/>
    <p:sldId id="2147481791" r:id="rId45"/>
    <p:sldId id="2147481807" r:id="rId46"/>
    <p:sldId id="2076138283" r:id="rId47"/>
    <p:sldId id="2147481792" r:id="rId48"/>
    <p:sldId id="2076138320" r:id="rId49"/>
    <p:sldId id="2076138321" r:id="rId50"/>
    <p:sldId id="2147481795" r:id="rId51"/>
    <p:sldId id="2147481796" r:id="rId52"/>
    <p:sldId id="2076138333" r:id="rId53"/>
    <p:sldId id="2147478678" r:id="rId54"/>
    <p:sldId id="2147481793" r:id="rId55"/>
    <p:sldId id="2147481809" r:id="rId56"/>
    <p:sldId id="2147481808" r:id="rId57"/>
    <p:sldId id="2147481810" r:id="rId58"/>
    <p:sldId id="2147481811" r:id="rId59"/>
    <p:sldId id="2147481799" r:id="rId60"/>
    <p:sldId id="2147481800" r:id="rId61"/>
    <p:sldId id="2147481801" r:id="rId62"/>
    <p:sldId id="2147481802" r:id="rId63"/>
    <p:sldId id="262" r:id="rId64"/>
    <p:sldId id="2147481805" r:id="rId65"/>
    <p:sldId id="2076138340" r:id="rId66"/>
    <p:sldId id="2147481804" r:id="rId67"/>
    <p:sldId id="264" r:id="rId68"/>
    <p:sldId id="265" r:id="rId69"/>
    <p:sldId id="2147481775" r:id="rId70"/>
    <p:sldId id="266" r:id="rId71"/>
    <p:sldId id="2147477527" r:id="rId72"/>
  </p:sldIdLst>
  <p:sldSz cx="12192000" cy="6858000"/>
  <p:notesSz cx="6858000" cy="9144000"/>
  <p:defaultTextStyle>
    <a:defPPr>
      <a:defRPr lang="en-US"/>
    </a:defPPr>
    <a:lvl1pPr marL="0" algn="l" defTabSz="914367" rtl="0" eaLnBrk="1" latinLnBrk="0" hangingPunct="1">
      <a:defRPr sz="1765" kern="1200">
        <a:solidFill>
          <a:schemeClr val="tx1"/>
        </a:solidFill>
        <a:latin typeface="+mn-lt"/>
        <a:ea typeface="+mn-ea"/>
        <a:cs typeface="+mn-cs"/>
      </a:defRPr>
    </a:lvl1pPr>
    <a:lvl2pPr marL="457183" algn="l" defTabSz="914367" rtl="0" eaLnBrk="1" latinLnBrk="0" hangingPunct="1">
      <a:defRPr sz="1765" kern="1200">
        <a:solidFill>
          <a:schemeClr val="tx1"/>
        </a:solidFill>
        <a:latin typeface="+mn-lt"/>
        <a:ea typeface="+mn-ea"/>
        <a:cs typeface="+mn-cs"/>
      </a:defRPr>
    </a:lvl2pPr>
    <a:lvl3pPr marL="914367" algn="l" defTabSz="914367" rtl="0" eaLnBrk="1" latinLnBrk="0" hangingPunct="1">
      <a:defRPr sz="1765" kern="1200">
        <a:solidFill>
          <a:schemeClr val="tx1"/>
        </a:solidFill>
        <a:latin typeface="+mn-lt"/>
        <a:ea typeface="+mn-ea"/>
        <a:cs typeface="+mn-cs"/>
      </a:defRPr>
    </a:lvl3pPr>
    <a:lvl4pPr marL="1371550" algn="l" defTabSz="914367" rtl="0" eaLnBrk="1" latinLnBrk="0" hangingPunct="1">
      <a:defRPr sz="1765" kern="1200">
        <a:solidFill>
          <a:schemeClr val="tx1"/>
        </a:solidFill>
        <a:latin typeface="+mn-lt"/>
        <a:ea typeface="+mn-ea"/>
        <a:cs typeface="+mn-cs"/>
      </a:defRPr>
    </a:lvl4pPr>
    <a:lvl5pPr marL="1828734" algn="l" defTabSz="914367" rtl="0" eaLnBrk="1" latinLnBrk="0" hangingPunct="1">
      <a:defRPr sz="1765" kern="1200">
        <a:solidFill>
          <a:schemeClr val="tx1"/>
        </a:solidFill>
        <a:latin typeface="+mn-lt"/>
        <a:ea typeface="+mn-ea"/>
        <a:cs typeface="+mn-cs"/>
      </a:defRPr>
    </a:lvl5pPr>
    <a:lvl6pPr marL="2285918" algn="l" defTabSz="914367" rtl="0" eaLnBrk="1" latinLnBrk="0" hangingPunct="1">
      <a:defRPr sz="1765" kern="1200">
        <a:solidFill>
          <a:schemeClr val="tx1"/>
        </a:solidFill>
        <a:latin typeface="+mn-lt"/>
        <a:ea typeface="+mn-ea"/>
        <a:cs typeface="+mn-cs"/>
      </a:defRPr>
    </a:lvl6pPr>
    <a:lvl7pPr marL="2743101" algn="l" defTabSz="914367" rtl="0" eaLnBrk="1" latinLnBrk="0" hangingPunct="1">
      <a:defRPr sz="1765" kern="1200">
        <a:solidFill>
          <a:schemeClr val="tx1"/>
        </a:solidFill>
        <a:latin typeface="+mn-lt"/>
        <a:ea typeface="+mn-ea"/>
        <a:cs typeface="+mn-cs"/>
      </a:defRPr>
    </a:lvl7pPr>
    <a:lvl8pPr marL="3200284" algn="l" defTabSz="914367" rtl="0" eaLnBrk="1" latinLnBrk="0" hangingPunct="1">
      <a:defRPr sz="1765" kern="1200">
        <a:solidFill>
          <a:schemeClr val="tx1"/>
        </a:solidFill>
        <a:latin typeface="+mn-lt"/>
        <a:ea typeface="+mn-ea"/>
        <a:cs typeface="+mn-cs"/>
      </a:defRPr>
    </a:lvl8pPr>
    <a:lvl9pPr marL="3657469" algn="l" defTabSz="914367" rtl="0" eaLnBrk="1" latinLnBrk="0" hangingPunct="1">
      <a:defRPr sz="1765" kern="1200">
        <a:solidFill>
          <a:schemeClr val="tx1"/>
        </a:solidFill>
        <a:latin typeface="+mn-lt"/>
        <a:ea typeface="+mn-ea"/>
        <a:cs typeface="+mn-cs"/>
      </a:defRPr>
    </a:lvl9pPr>
  </p:defaultTextStyle>
  <p:extLst>
    <p:ext uri="{521415D9-36F7-43E2-AB2F-B90AF26B5E84}">
      <p14:sectionLst xmlns:p14="http://schemas.microsoft.com/office/powerpoint/2010/main">
        <p14:section name="Introduction" id="{14C01695-BCEF-4E37-865A-629DF8BAE6D0}">
          <p14:sldIdLst>
            <p14:sldId id="2147478664"/>
            <p14:sldId id="259"/>
            <p14:sldId id="269"/>
          </p14:sldIdLst>
        </p14:section>
        <p14:section name="Section Title" id="{79FA5541-9C96-4849-BEB8-3B2FE534BA6D}">
          <p14:sldIdLst>
            <p14:sldId id="2147470715"/>
            <p14:sldId id="2147481777"/>
            <p14:sldId id="2076138306"/>
            <p14:sldId id="2076138307"/>
            <p14:sldId id="2076138266"/>
            <p14:sldId id="2147481782"/>
            <p14:sldId id="2076138309"/>
            <p14:sldId id="2076138342"/>
            <p14:sldId id="2076138257"/>
            <p14:sldId id="2147481779"/>
            <p14:sldId id="2147481780"/>
            <p14:sldId id="2147481797"/>
            <p14:sldId id="2147481806"/>
            <p14:sldId id="2147481781"/>
            <p14:sldId id="2076138310"/>
            <p14:sldId id="2076138343"/>
            <p14:sldId id="2076138344"/>
            <p14:sldId id="2076138313"/>
            <p14:sldId id="2076138314"/>
            <p14:sldId id="2076138315"/>
            <p14:sldId id="2076138317"/>
            <p14:sldId id="2076138316"/>
            <p14:sldId id="2076138318"/>
            <p14:sldId id="2076138328"/>
            <p14:sldId id="2147481783"/>
            <p14:sldId id="2076138329"/>
            <p14:sldId id="2147481784"/>
            <p14:sldId id="2147481785"/>
            <p14:sldId id="2147481786"/>
            <p14:sldId id="2147481787"/>
            <p14:sldId id="2147481788"/>
            <p14:sldId id="2147481789"/>
            <p14:sldId id="2147481790"/>
            <p14:sldId id="2147481791"/>
            <p14:sldId id="2147481807"/>
            <p14:sldId id="2076138283"/>
            <p14:sldId id="2147481792"/>
            <p14:sldId id="2076138320"/>
            <p14:sldId id="2076138321"/>
            <p14:sldId id="2147481795"/>
            <p14:sldId id="2147481796"/>
            <p14:sldId id="2076138333"/>
            <p14:sldId id="2147478678"/>
            <p14:sldId id="2147481793"/>
            <p14:sldId id="2147481809"/>
            <p14:sldId id="2147481808"/>
            <p14:sldId id="2147481810"/>
            <p14:sldId id="2147481811"/>
            <p14:sldId id="2147481799"/>
            <p14:sldId id="2147481800"/>
            <p14:sldId id="2147481801"/>
            <p14:sldId id="2147481802"/>
          </p14:sldIdLst>
        </p14:section>
        <p14:section name="Resources and Recommendations" id="{616BDA0A-1F57-4419-AF82-D905C1C4D100}">
          <p14:sldIdLst>
            <p14:sldId id="262"/>
            <p14:sldId id="2147481805"/>
            <p14:sldId id="2076138340"/>
            <p14:sldId id="2147481804"/>
            <p14:sldId id="264"/>
            <p14:sldId id="265"/>
            <p14:sldId id="2147481775"/>
            <p14:sldId id="266"/>
            <p14:sldId id="2147477527"/>
          </p14:sldIdLst>
        </p14:section>
      </p14:sectionLst>
    </p:ext>
    <p:ext uri="{EFAFB233-063F-42B5-8137-9DF3F51BA10A}">
      <p15:sldGuideLst xmlns:p15="http://schemas.microsoft.com/office/powerpoint/2012/main"/>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4D7C1538-D0B5-9B45-3CD8-F1E6B45F1FF1}" name="Steven Koppens" initials="SK" userId="S::stkop@microsoft.com::98600e50-5b6c-4d64-8310-f4f9237790df" providerId="AD"/>
  <p188:author id="{F659BC5A-2B3C-CF6A-E595-C1199FB54001}" name="Mathieu Binaisse" initials="MB" userId="S::mbinaisse@microsoft.com::eccefb95-4624-4be7-8cab-deb4107978d1" providerId="AD"/>
  <p188:author id="{A9CF4582-0C4E-5E8D-3B2A-45BFC1DA7D74}" name="Edison Lai" initials="EL" userId="S::edilai@microsoft.com::dce09857-9a2e-4916-96a6-ca44be0da48a" providerId="AD"/>
  <p188:author id="{9B8502B7-BF07-A20B-5E46-C59249721EBF}" name="Mike Szymecki" initials="MS" userId="S::mikeszy@microsoft.com::0f0de075-6a95-4bca-9c82-bc03ba9a8c12" providerId="AD"/>
  <p188:author id="{BB7FB2C4-F4BA-51CD-E7FF-6123717ABF13}" name="Rachel Profitt" initials="RP" userId="S::raprofit@microsoft.com::33e63d03-b0ce-4cee-8a7f-3417702ed3c2" providerId="AD"/>
  <p188:author id="{53E008E8-7A03-9008-5036-E1E16A4FC1E7}" name="Chaitali Shah" initials="CS" userId="S::chashah@microsoft.com::c97a9e46-96ad-4122-b06a-decdb565156b" providerId="AD"/>
  <p188:author id="{E87492E9-FC10-00E3-6681-C1E9F9D1E8F2}" name="Henrik Jaeger" initials="HJ" userId="S::jaegerhenrik@microsoft.com::347a709a-547f-46bc-b7b7-74a43553efe9" providerId="AD"/>
  <p188:author id="{E85B61F4-0BE9-7496-072F-3F880432EE0B}" name="Anne Krupke" initials="AK" userId="S::annekrupke@microsoft.com::3e21586d-183f-4a88-9690-df4875223c52"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3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34587" autoAdjust="0"/>
    <p:restoredTop sz="86370" autoAdjust="0"/>
  </p:normalViewPr>
  <p:slideViewPr>
    <p:cSldViewPr snapToGrid="0">
      <p:cViewPr varScale="1">
        <p:scale>
          <a:sx n="63" d="100"/>
          <a:sy n="63" d="100"/>
        </p:scale>
        <p:origin x="552" y="278"/>
      </p:cViewPr>
      <p:guideLst/>
    </p:cSldViewPr>
  </p:slideViewPr>
  <p:outlineViewPr>
    <p:cViewPr>
      <p:scale>
        <a:sx n="33" d="100"/>
        <a:sy n="33" d="100"/>
      </p:scale>
      <p:origin x="0" y="-20918"/>
    </p:cViewPr>
  </p:outlineViewPr>
  <p:notesTextViewPr>
    <p:cViewPr>
      <p:scale>
        <a:sx n="1" d="1"/>
        <a:sy n="1" d="1"/>
      </p:scale>
      <p:origin x="0" y="0"/>
    </p:cViewPr>
  </p:notesTextViewPr>
  <p:notesViewPr>
    <p:cSldViewPr snapToGrid="0">
      <p:cViewPr>
        <p:scale>
          <a:sx n="1" d="2"/>
          <a:sy n="1" d="2"/>
        </p:scale>
        <p:origin x="0" y="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18.xml"/><Relationship Id="rId21" Type="http://schemas.openxmlformats.org/officeDocument/2006/relationships/slide" Target="slides/slide13.xml"/><Relationship Id="rId42" Type="http://schemas.openxmlformats.org/officeDocument/2006/relationships/slide" Target="slides/slide34.xml"/><Relationship Id="rId47" Type="http://schemas.openxmlformats.org/officeDocument/2006/relationships/slide" Target="slides/slide39.xml"/><Relationship Id="rId63" Type="http://schemas.openxmlformats.org/officeDocument/2006/relationships/slide" Target="slides/slide55.xml"/><Relationship Id="rId68" Type="http://schemas.openxmlformats.org/officeDocument/2006/relationships/slide" Target="slides/slide60.xml"/><Relationship Id="rId16" Type="http://schemas.openxmlformats.org/officeDocument/2006/relationships/slide" Target="slides/slide8.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slide" Target="slides/slide29.xml"/><Relationship Id="rId40" Type="http://schemas.openxmlformats.org/officeDocument/2006/relationships/slide" Target="slides/slide32.xml"/><Relationship Id="rId45" Type="http://schemas.openxmlformats.org/officeDocument/2006/relationships/slide" Target="slides/slide37.xml"/><Relationship Id="rId53" Type="http://schemas.openxmlformats.org/officeDocument/2006/relationships/slide" Target="slides/slide45.xml"/><Relationship Id="rId58" Type="http://schemas.openxmlformats.org/officeDocument/2006/relationships/slide" Target="slides/slide50.xml"/><Relationship Id="rId66" Type="http://schemas.openxmlformats.org/officeDocument/2006/relationships/slide" Target="slides/slide58.xml"/><Relationship Id="rId74" Type="http://schemas.openxmlformats.org/officeDocument/2006/relationships/presProps" Target="presProps.xml"/><Relationship Id="rId5" Type="http://schemas.openxmlformats.org/officeDocument/2006/relationships/slideMaster" Target="slideMasters/slideMaster2.xml"/><Relationship Id="rId61" Type="http://schemas.openxmlformats.org/officeDocument/2006/relationships/slide" Target="slides/slide53.xml"/><Relationship Id="rId19" Type="http://schemas.openxmlformats.org/officeDocument/2006/relationships/slide" Target="slides/slide1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slide" Target="slides/slide35.xml"/><Relationship Id="rId48" Type="http://schemas.openxmlformats.org/officeDocument/2006/relationships/slide" Target="slides/slide40.xml"/><Relationship Id="rId56" Type="http://schemas.openxmlformats.org/officeDocument/2006/relationships/slide" Target="slides/slide48.xml"/><Relationship Id="rId64" Type="http://schemas.openxmlformats.org/officeDocument/2006/relationships/slide" Target="slides/slide56.xml"/><Relationship Id="rId69" Type="http://schemas.openxmlformats.org/officeDocument/2006/relationships/slide" Target="slides/slide61.xml"/><Relationship Id="rId77" Type="http://schemas.openxmlformats.org/officeDocument/2006/relationships/tableStyles" Target="tableStyles.xml"/><Relationship Id="rId8" Type="http://schemas.openxmlformats.org/officeDocument/2006/relationships/slideMaster" Target="slideMasters/slideMaster5.xml"/><Relationship Id="rId51" Type="http://schemas.openxmlformats.org/officeDocument/2006/relationships/slide" Target="slides/slide43.xml"/><Relationship Id="rId72" Type="http://schemas.openxmlformats.org/officeDocument/2006/relationships/slide" Target="slides/slide64.xml"/><Relationship Id="rId3" Type="http://schemas.openxmlformats.org/officeDocument/2006/relationships/customXml" Target="../customXml/item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46" Type="http://schemas.openxmlformats.org/officeDocument/2006/relationships/slide" Target="slides/slide38.xml"/><Relationship Id="rId59" Type="http://schemas.openxmlformats.org/officeDocument/2006/relationships/slide" Target="slides/slide51.xml"/><Relationship Id="rId67" Type="http://schemas.openxmlformats.org/officeDocument/2006/relationships/slide" Target="slides/slide59.xml"/><Relationship Id="rId20" Type="http://schemas.openxmlformats.org/officeDocument/2006/relationships/slide" Target="slides/slide12.xml"/><Relationship Id="rId41" Type="http://schemas.openxmlformats.org/officeDocument/2006/relationships/slide" Target="slides/slide33.xml"/><Relationship Id="rId54" Type="http://schemas.openxmlformats.org/officeDocument/2006/relationships/slide" Target="slides/slide46.xml"/><Relationship Id="rId62" Type="http://schemas.openxmlformats.org/officeDocument/2006/relationships/slide" Target="slides/slide54.xml"/><Relationship Id="rId70" Type="http://schemas.openxmlformats.org/officeDocument/2006/relationships/slide" Target="slides/slide62.xml"/><Relationship Id="rId75"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openxmlformats.org/officeDocument/2006/relationships/slide" Target="slides/slide41.xml"/><Relationship Id="rId57" Type="http://schemas.openxmlformats.org/officeDocument/2006/relationships/slide" Target="slides/slide49.xml"/><Relationship Id="rId10" Type="http://schemas.openxmlformats.org/officeDocument/2006/relationships/slide" Target="slides/slide2.xml"/><Relationship Id="rId31" Type="http://schemas.openxmlformats.org/officeDocument/2006/relationships/slide" Target="slides/slide23.xml"/><Relationship Id="rId44" Type="http://schemas.openxmlformats.org/officeDocument/2006/relationships/slide" Target="slides/slide36.xml"/><Relationship Id="rId52" Type="http://schemas.openxmlformats.org/officeDocument/2006/relationships/slide" Target="slides/slide44.xml"/><Relationship Id="rId60" Type="http://schemas.openxmlformats.org/officeDocument/2006/relationships/slide" Target="slides/slide52.xml"/><Relationship Id="rId65" Type="http://schemas.openxmlformats.org/officeDocument/2006/relationships/slide" Target="slides/slide57.xml"/><Relationship Id="rId73" Type="http://schemas.openxmlformats.org/officeDocument/2006/relationships/notesMaster" Target="notesMasters/notesMaster1.xml"/><Relationship Id="rId78"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1.xml"/><Relationship Id="rId13" Type="http://schemas.openxmlformats.org/officeDocument/2006/relationships/slide" Target="slides/slide5.xml"/><Relationship Id="rId18" Type="http://schemas.openxmlformats.org/officeDocument/2006/relationships/slide" Target="slides/slide10.xml"/><Relationship Id="rId39" Type="http://schemas.openxmlformats.org/officeDocument/2006/relationships/slide" Target="slides/slide31.xml"/><Relationship Id="rId34" Type="http://schemas.openxmlformats.org/officeDocument/2006/relationships/slide" Target="slides/slide26.xml"/><Relationship Id="rId50" Type="http://schemas.openxmlformats.org/officeDocument/2006/relationships/slide" Target="slides/slide42.xml"/><Relationship Id="rId55" Type="http://schemas.openxmlformats.org/officeDocument/2006/relationships/slide" Target="slides/slide47.xml"/><Relationship Id="rId76" Type="http://schemas.openxmlformats.org/officeDocument/2006/relationships/theme" Target="theme/theme1.xml"/><Relationship Id="rId7" Type="http://schemas.openxmlformats.org/officeDocument/2006/relationships/slideMaster" Target="slideMasters/slideMaster4.xml"/><Relationship Id="rId71" Type="http://schemas.openxmlformats.org/officeDocument/2006/relationships/slide" Target="slides/slide63.xml"/><Relationship Id="rId2" Type="http://schemas.openxmlformats.org/officeDocument/2006/relationships/customXml" Target="../customXml/item2.xml"/><Relationship Id="rId29" Type="http://schemas.openxmlformats.org/officeDocument/2006/relationships/slide" Target="slides/slide21.xml"/></Relationships>
</file>

<file path=ppt/comments/modernComment_10A_E71D26F4.xml><?xml version="1.0" encoding="utf-8"?>
<p188:cmLst xmlns:a="http://schemas.openxmlformats.org/drawingml/2006/main" xmlns:r="http://schemas.openxmlformats.org/officeDocument/2006/relationships" xmlns:p188="http://schemas.microsoft.com/office/powerpoint/2018/8/main">
  <p188:cm id="{5F2F3FDF-98D3-4F3C-A202-9ACB4FD274EF}" authorId="{E85B61F4-0BE9-7496-072F-3F880432EE0B}" created="2023-01-25T18:39:06.832">
    <pc:sldMkLst xmlns:pc="http://schemas.microsoft.com/office/powerpoint/2013/main/command">
      <pc:docMk/>
      <pc:sldMk cId="330541073" sldId="266"/>
    </pc:sldMkLst>
    <p188:replyLst>
      <p188:reply id="{1084F8BC-7230-4EF0-B6AF-5E5A11EBB717}" authorId="{E85B61F4-0BE9-7496-072F-3F880432EE0B}" created="2023-01-25T18:39:27.104">
        <p188:txBody>
          <a:bodyPr/>
          <a:lstStyle/>
          <a:p>
            <a:r>
              <a:rPr lang="en-US"/>
              <a:t>Also a general survey link for new sessions</a:t>
            </a:r>
          </a:p>
        </p188:txBody>
      </p188:reply>
    </p188:replyLst>
    <p188:txBody>
      <a:bodyPr/>
      <a:lstStyle/>
      <a:p>
        <a:r>
          <a:rPr lang="en-US"/>
          <a:t>Need a new final slide with FastTrack LinkedIn and Newsletter links, as well as subscribe to TechTalks</a:t>
        </a:r>
      </a:p>
    </p188:txBody>
  </p188:cm>
</p188:cmLst>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6DCA1AB-F6A1-45B8-83AD-DD32B6B8E91D}" type="datetimeFigureOut">
              <a:rPr lang="en-US" smtClean="0"/>
              <a:t>1/7/2026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1FC8DA6-769D-4AD8-9CCC-06C8B66E79B0}" type="slidenum">
              <a:rPr lang="en-US" smtClean="0"/>
              <a:t>‹#›</a:t>
            </a:fld>
            <a:endParaRPr lang="en-US"/>
          </a:p>
        </p:txBody>
      </p:sp>
    </p:spTree>
    <p:extLst>
      <p:ext uri="{BB962C8B-B14F-4D97-AF65-F5344CB8AC3E}">
        <p14:creationId xmlns:p14="http://schemas.microsoft.com/office/powerpoint/2010/main" val="3664633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3" Type="http://schemas.openxmlformats.org/officeDocument/2006/relationships/hyperlink" Target="https://nam06.safelinks.protection.outlook.com/?url=https%3A%2F%2Fforms.office.com%2Fr%2FHLaQvDpETv&amp;data=05%7C02%7Chenrik.jaeger%40microsoft.com%7C8a5cc402abd347b703eb08ddf46d67d6%7C72f988bf86f141af91ab2d7cd011db47%7C1%7C0%7C638935472970962599%7CUnknown%7CTWFpbGZsb3d8eyJFbXB0eU1hcGkiOnRydWUsIlYiOiIwLjAuMDAwMCIsIlAiOiJXaW4zMiIsIkFOIjoiTWFpbCIsIldUIjoyfQ%3D%3D%7C0%7C%7C%7C&amp;sdata=6%2FDu8mRioqumcQ%2Fl2rJSFl8FMgxiAnap4m0nHV2aU0U%3D&amp;reserved=0" TargetMode="External"/><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3" Type="http://schemas.openxmlformats.org/officeDocument/2006/relationships/hyperlink" Target="https://nam06.safelinks.protection.outlook.com/?url=https%3A%2F%2Fforms.office.com%2Fr%2FHLaQvDpETv&amp;data=05%7C02%7Chenrik.jaeger%40microsoft.com%7C8a5cc402abd347b703eb08ddf46d67d6%7C72f988bf86f141af91ab2d7cd011db47%7C1%7C0%7C638935472970962599%7CUnknown%7CTWFpbGZsb3d8eyJFbXB0eU1hcGkiOnRydWUsIlYiOiIwLjAuMDAwMCIsIlAiOiJXaW4zMiIsIkFOIjoiTWFpbCIsIldUIjoyfQ%3D%3D%7C0%7C%7C%7C&amp;sdata=6%2FDu8mRioqumcQ%2Fl2rJSFl8FMgxiAnap4m0nHV2aU0U%3D&amp;reserved=0" TargetMode="External"/><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rgbClr val="323130"/>
                </a:solidFill>
                <a:highlight>
                  <a:srgbClr val="FFFFFF"/>
                </a:highlight>
                <a:latin typeface="Segoe UI"/>
                <a:cs typeface="Segoe UI"/>
              </a:rPr>
              <a:t>Saurabh</a:t>
            </a:r>
            <a:r>
              <a:rPr lang="en-US" sz="1200" b="0" i="0" dirty="0">
                <a:solidFill>
                  <a:srgbClr val="323130"/>
                </a:solidFill>
                <a:effectLst/>
                <a:highlight>
                  <a:srgbClr val="FFFFFF"/>
                </a:highlight>
                <a:latin typeface="Segoe UI"/>
                <a:cs typeface="Segoe UI"/>
              </a:rPr>
              <a:t>:</a:t>
            </a:r>
            <a:endParaRPr lang="en-US" sz="1200" dirty="0">
              <a:solidFill>
                <a:srgbClr val="323130"/>
              </a:solidFill>
              <a:highlight>
                <a:srgbClr val="FFFFFF"/>
              </a:highlight>
              <a:latin typeface="Segoe UI"/>
              <a:cs typeface="Segoe UI"/>
            </a:endParaRPr>
          </a:p>
          <a:p>
            <a:r>
              <a:rPr lang="en-US" sz="1200" dirty="0">
                <a:solidFill>
                  <a:srgbClr val="323130"/>
                </a:solidFill>
                <a:highlight>
                  <a:srgbClr val="FFFFFF"/>
                </a:highlight>
                <a:latin typeface="Segoe UI"/>
                <a:cs typeface="Segoe UI"/>
              </a:rPr>
              <a:t>Hello everyone and welcome to today's Dynamics 365 </a:t>
            </a:r>
            <a:r>
              <a:rPr lang="en-US" sz="1200" dirty="0" err="1">
                <a:solidFill>
                  <a:srgbClr val="323130"/>
                </a:solidFill>
                <a:highlight>
                  <a:srgbClr val="FFFFFF"/>
                </a:highlight>
                <a:latin typeface="Segoe UI"/>
                <a:cs typeface="Segoe UI"/>
              </a:rPr>
              <a:t>TechTalk</a:t>
            </a:r>
            <a:r>
              <a:rPr lang="en-US" sz="1200" dirty="0">
                <a:solidFill>
                  <a:srgbClr val="323130"/>
                </a:solidFill>
                <a:highlight>
                  <a:srgbClr val="FFFFFF"/>
                </a:highlight>
                <a:latin typeface="Segoe UI"/>
                <a:cs typeface="Segoe UI"/>
              </a:rPr>
              <a:t>. Today's topic is ’Getting started with Awareness between ledger settlement and year-end close’. My name is Saurabh, and I will be your moderator today.</a:t>
            </a:r>
          </a:p>
          <a:p>
            <a:pPr algn="l"/>
            <a:endParaRPr lang="en-US" sz="1200" dirty="0">
              <a:solidFill>
                <a:srgbClr val="323130"/>
              </a:solidFill>
              <a:highlight>
                <a:srgbClr val="FFFFFF"/>
              </a:highlight>
              <a:latin typeface="Segoe UI"/>
              <a:cs typeface="Segoe UI"/>
            </a:endParaRPr>
          </a:p>
          <a:p>
            <a:pPr algn="l"/>
            <a:r>
              <a:rPr lang="en-US" sz="1200" dirty="0">
                <a:solidFill>
                  <a:srgbClr val="323130"/>
                </a:solidFill>
                <a:highlight>
                  <a:srgbClr val="FFFFFF"/>
                </a:highlight>
                <a:latin typeface="Segoe UI"/>
                <a:cs typeface="Segoe UI"/>
              </a:rPr>
              <a:t>We are broadcasting this session through Teams Town Hall. This session is being recorded on behalf of the Microsoft Corporation. When you join this event, your name and e-mail address may be viewable by session organizers. By joining you're agreeing to this experience. If you do not consent to be a part of a recorded session, please disconnect your line at this time. The recording will be made available in the </a:t>
            </a:r>
            <a:r>
              <a:rPr lang="en-US" sz="1200" dirty="0" err="1">
                <a:solidFill>
                  <a:srgbClr val="323130"/>
                </a:solidFill>
                <a:highlight>
                  <a:srgbClr val="FFFFFF"/>
                </a:highlight>
                <a:latin typeface="Segoe UI"/>
                <a:cs typeface="Segoe UI"/>
              </a:rPr>
              <a:t>TechTalk</a:t>
            </a:r>
            <a:r>
              <a:rPr lang="en-US" sz="1200" dirty="0">
                <a:solidFill>
                  <a:srgbClr val="323130"/>
                </a:solidFill>
                <a:highlight>
                  <a:srgbClr val="FFFFFF"/>
                </a:highlight>
                <a:latin typeface="Segoe UI"/>
                <a:cs typeface="Segoe UI"/>
              </a:rPr>
              <a:t> section of Community Dynamics page within 5 business days.</a:t>
            </a:r>
          </a:p>
          <a:p>
            <a:pPr algn="l"/>
            <a:endParaRPr lang="en-US" sz="1200" dirty="0">
              <a:solidFill>
                <a:srgbClr val="323130"/>
              </a:solidFill>
              <a:highlight>
                <a:srgbClr val="FFFFFF"/>
              </a:highlight>
              <a:latin typeface="Segoe UI"/>
              <a:cs typeface="Segoe UI"/>
            </a:endParaRPr>
          </a:p>
          <a:p>
            <a:pPr algn="l"/>
            <a:r>
              <a:rPr lang="en-US" sz="1200" dirty="0">
                <a:solidFill>
                  <a:srgbClr val="323130"/>
                </a:solidFill>
                <a:highlight>
                  <a:srgbClr val="FFFFFF"/>
                </a:highlight>
                <a:latin typeface="Segoe UI"/>
                <a:cs typeface="Segoe UI"/>
              </a:rPr>
              <a:t>If you have questions for the presenter or need support, please use the Q&amp;A panel located on the right side of your screen. If you wish your name not to be visible to organizers or session participants, please post your questions anonymously. We will be responding to your questions throughout the session and in a live segment at the end of the presentation. ​​​​​​​</a:t>
            </a:r>
          </a:p>
          <a:p>
            <a:pPr algn="l"/>
            <a:r>
              <a:rPr lang="en-US" sz="1200" dirty="0">
                <a:solidFill>
                  <a:srgbClr val="323130"/>
                </a:solidFill>
                <a:highlight>
                  <a:srgbClr val="FFFFFF"/>
                </a:highlight>
                <a:latin typeface="Segoe UI"/>
                <a:cs typeface="Segoe UI"/>
              </a:rPr>
              <a:t> </a:t>
            </a:r>
          </a:p>
          <a:p>
            <a:pPr algn="l"/>
            <a:r>
              <a:rPr lang="en-US" sz="1200" dirty="0">
                <a:solidFill>
                  <a:srgbClr val="323130"/>
                </a:solidFill>
                <a:highlight>
                  <a:srgbClr val="FFFFFF"/>
                </a:highlight>
                <a:latin typeface="Segoe UI"/>
                <a:cs typeface="Segoe UI"/>
              </a:rPr>
              <a:t>Thank you for your patience during these announcements.</a:t>
            </a:r>
          </a:p>
          <a:p>
            <a:pPr algn="l"/>
            <a:endParaRPr lang="en-US" sz="1200" dirty="0">
              <a:solidFill>
                <a:srgbClr val="323130"/>
              </a:solidFill>
              <a:highlight>
                <a:srgbClr val="FFFFFF"/>
              </a:highlight>
              <a:latin typeface="Segoe UI"/>
              <a:cs typeface="Segoe UI"/>
            </a:endParaRPr>
          </a:p>
          <a:p>
            <a:r>
              <a:rPr lang="en-US" sz="1200" dirty="0">
                <a:solidFill>
                  <a:srgbClr val="323130"/>
                </a:solidFill>
                <a:highlight>
                  <a:srgbClr val="FFFFFF"/>
                </a:highlight>
                <a:latin typeface="Segoe UI"/>
                <a:cs typeface="Segoe UI"/>
              </a:rPr>
              <a:t>Presenting for us today from Microsoft we have Henrik, Senior FastTrack Solution Architect.</a:t>
            </a:r>
          </a:p>
          <a:p>
            <a:pPr algn="l"/>
            <a:endParaRPr lang="en-US" sz="1200" dirty="0">
              <a:solidFill>
                <a:srgbClr val="323130"/>
              </a:solidFill>
              <a:highlight>
                <a:srgbClr val="FFFFFF"/>
              </a:highlight>
              <a:latin typeface="Segoe UI"/>
              <a:cs typeface="Segoe UI"/>
            </a:endParaRPr>
          </a:p>
          <a:p>
            <a:pPr algn="l"/>
            <a:r>
              <a:rPr lang="en-US" sz="1200" dirty="0">
                <a:solidFill>
                  <a:srgbClr val="323130"/>
                </a:solidFill>
                <a:highlight>
                  <a:srgbClr val="FFFFFF"/>
                </a:highlight>
                <a:latin typeface="Segoe UI"/>
                <a:cs typeface="Segoe UI"/>
              </a:rPr>
              <a:t>Henrik, over to you!</a:t>
            </a:r>
          </a:p>
          <a:p>
            <a:endParaRPr lang="LID4096" dirty="0"/>
          </a:p>
        </p:txBody>
      </p:sp>
      <p:sp>
        <p:nvSpPr>
          <p:cNvPr id="4" name="Slide Number Placeholder 3"/>
          <p:cNvSpPr>
            <a:spLocks noGrp="1"/>
          </p:cNvSpPr>
          <p:nvPr>
            <p:ph type="sldNum" sz="quarter" idx="5"/>
          </p:nvPr>
        </p:nvSpPr>
        <p:spPr/>
        <p:txBody>
          <a:bodyPr/>
          <a:lstStyle/>
          <a:p>
            <a:fld id="{81FC8DA6-769D-4AD8-9CCC-06C8B66E79B0}" type="slidenum">
              <a:rPr lang="en-US" smtClean="0"/>
              <a:t>1</a:t>
            </a:fld>
            <a:endParaRPr lang="en-US"/>
          </a:p>
        </p:txBody>
      </p:sp>
    </p:spTree>
    <p:extLst>
      <p:ext uri="{BB962C8B-B14F-4D97-AF65-F5344CB8AC3E}">
        <p14:creationId xmlns:p14="http://schemas.microsoft.com/office/powerpoint/2010/main" val="10225199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the first </a:t>
            </a:r>
            <a:r>
              <a:rPr lang="en-US" dirty="0" err="1"/>
              <a:t>TechTalk</a:t>
            </a:r>
            <a:r>
              <a:rPr lang="en-US" dirty="0"/>
              <a:t> in a series of 2 </a:t>
            </a:r>
            <a:r>
              <a:rPr lang="en-US" dirty="0" err="1"/>
              <a:t>TechTalks</a:t>
            </a:r>
            <a:r>
              <a:rPr lang="en-US" dirty="0"/>
              <a:t> that will dive into the details of the Awareness between ledger settlement and year-end close in Dynamics 365 Finance. This </a:t>
            </a:r>
            <a:r>
              <a:rPr lang="en-US" dirty="0" err="1"/>
              <a:t>TechTalk</a:t>
            </a:r>
            <a:r>
              <a:rPr lang="en-US" dirty="0"/>
              <a:t> will be focusing on the standard functionality around awareness between ledger settlement and year-end close and the recommended configuration for a new legal entity in D365FO. Then in part 2 we will dive into how you can review the inventory closing process and we will wrap up the series with the new global inventory accounting add-in.</a:t>
            </a:r>
          </a:p>
          <a:p>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fld id="{5D7CCC48-6EBE-4842-8EC3-450994F98EE4}" type="slidenum">
              <a:rPr lang="en-US" smtClean="0"/>
              <a:t>2</a:t>
            </a:fld>
            <a:endParaRPr lang="en-US"/>
          </a:p>
        </p:txBody>
      </p:sp>
    </p:spTree>
    <p:extLst>
      <p:ext uri="{BB962C8B-B14F-4D97-AF65-F5344CB8AC3E}">
        <p14:creationId xmlns:p14="http://schemas.microsoft.com/office/powerpoint/2010/main" val="35829636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A59CE50-7BE9-45CC-86D2-24DC01C1D142}" type="slidenum">
              <a:rPr lang="en-US" smtClean="0"/>
              <a:t>3</a:t>
            </a:fld>
            <a:endParaRPr lang="en-US"/>
          </a:p>
        </p:txBody>
      </p:sp>
    </p:spTree>
    <p:extLst>
      <p:ext uri="{BB962C8B-B14F-4D97-AF65-F5344CB8AC3E}">
        <p14:creationId xmlns:p14="http://schemas.microsoft.com/office/powerpoint/2010/main" val="4883482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ID4096" dirty="0"/>
          </a:p>
        </p:txBody>
      </p:sp>
      <p:sp>
        <p:nvSpPr>
          <p:cNvPr id="4" name="Slide Number Placeholder 3"/>
          <p:cNvSpPr>
            <a:spLocks noGrp="1"/>
          </p:cNvSpPr>
          <p:nvPr>
            <p:ph type="sldNum" sz="quarter" idx="5"/>
          </p:nvPr>
        </p:nvSpPr>
        <p:spPr/>
        <p:txBody>
          <a:bodyPr/>
          <a:lstStyle/>
          <a:p>
            <a:fld id="{81FC8DA6-769D-4AD8-9CCC-06C8B66E79B0}" type="slidenum">
              <a:rPr lang="en-US" smtClean="0"/>
              <a:t>4</a:t>
            </a:fld>
            <a:endParaRPr lang="en-US"/>
          </a:p>
        </p:txBody>
      </p:sp>
    </p:spTree>
    <p:extLst>
      <p:ext uri="{BB962C8B-B14F-4D97-AF65-F5344CB8AC3E}">
        <p14:creationId xmlns:p14="http://schemas.microsoft.com/office/powerpoint/2010/main" val="42630281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Tx/>
              <a:buNone/>
            </a:pPr>
            <a:r>
              <a:rPr lang="en-US" dirty="0"/>
              <a:t>Ledger settlement is the activity of matching corresponding debit and credit transactions</a:t>
            </a:r>
          </a:p>
          <a:p>
            <a:pPr marL="0" indent="0">
              <a:buFontTx/>
              <a:buNone/>
            </a:pPr>
            <a:endParaRPr lang="en-US" dirty="0"/>
          </a:p>
          <a:p>
            <a:pPr marL="171450" indent="-171450">
              <a:buFontTx/>
              <a:buChar char="-"/>
            </a:pPr>
            <a:r>
              <a:rPr lang="en-US" dirty="0"/>
              <a:t>It is a key part of the fiscal period close activities</a:t>
            </a:r>
          </a:p>
          <a:p>
            <a:pPr marL="171450" indent="-171450">
              <a:buFontTx/>
              <a:buChar char="-"/>
            </a:pPr>
            <a:endParaRPr lang="en-US" dirty="0"/>
          </a:p>
          <a:p>
            <a:pPr marL="0" indent="0">
              <a:buFontTx/>
              <a:buNone/>
            </a:pPr>
            <a:r>
              <a:rPr lang="en-US" dirty="0"/>
              <a:t>Why use it</a:t>
            </a:r>
          </a:p>
          <a:p>
            <a:pPr marL="171450" indent="-171450">
              <a:buFont typeface="Arial" panose="020B0604020202020204" pitchFamily="34" charset="0"/>
              <a:buChar char="•"/>
            </a:pPr>
            <a:r>
              <a:rPr lang="en-US" dirty="0"/>
              <a:t>Improves financial accuracy</a:t>
            </a:r>
          </a:p>
          <a:p>
            <a:pPr marL="628650" lvl="1" indent="-171450">
              <a:buFont typeface="Arial" panose="020B0604020202020204" pitchFamily="34" charset="0"/>
              <a:buChar char="•"/>
            </a:pPr>
            <a:r>
              <a:rPr lang="en-US" dirty="0"/>
              <a:t>Ensures that ledger account balances reflect only unresolved items by matching offsetting transactions</a:t>
            </a:r>
          </a:p>
          <a:p>
            <a:pPr marL="628650" lvl="1" indent="-171450">
              <a:buFont typeface="Arial" panose="020B0604020202020204" pitchFamily="34" charset="0"/>
              <a:buChar char="•"/>
            </a:pPr>
            <a:r>
              <a:rPr lang="en-US" dirty="0"/>
              <a:t>Can help catch duplicate entries</a:t>
            </a:r>
          </a:p>
          <a:p>
            <a:pPr marL="171450" lvl="0" indent="-171450">
              <a:buFont typeface="Arial" panose="020B0604020202020204" pitchFamily="34" charset="0"/>
              <a:buChar char="•"/>
            </a:pPr>
            <a:r>
              <a:rPr lang="en-US" dirty="0"/>
              <a:t>Enhances auditability and control</a:t>
            </a:r>
          </a:p>
          <a:p>
            <a:pPr marL="628650" lvl="1" indent="-171450">
              <a:buFont typeface="Arial" panose="020B0604020202020204" pitchFamily="34" charset="0"/>
              <a:buChar char="•"/>
            </a:pPr>
            <a:r>
              <a:rPr lang="en-US" dirty="0"/>
              <a:t>Creates clear links between related entries, simplifying audit trails and reconciliation.</a:t>
            </a:r>
          </a:p>
          <a:p>
            <a:pPr marL="628650" lvl="1" indent="-171450">
              <a:buFont typeface="Arial" panose="020B0604020202020204" pitchFamily="34" charset="0"/>
              <a:buChar char="•"/>
            </a:pPr>
            <a:r>
              <a:rPr lang="en-US" dirty="0"/>
              <a:t>Provides control over the period end balance</a:t>
            </a:r>
          </a:p>
          <a:p>
            <a:pPr marL="0" indent="0">
              <a:buFontTx/>
              <a:buNone/>
            </a:pPr>
            <a:endParaRPr lang="en-US" dirty="0"/>
          </a:p>
          <a:p>
            <a:pPr marL="628650" lvl="1" indent="-171450">
              <a:buFontTx/>
              <a:buChar char="-"/>
            </a:pPr>
            <a:endParaRPr lang="LID4096" dirty="0"/>
          </a:p>
        </p:txBody>
      </p:sp>
      <p:sp>
        <p:nvSpPr>
          <p:cNvPr id="4" name="Slide Number Placeholder 3"/>
          <p:cNvSpPr>
            <a:spLocks noGrp="1"/>
          </p:cNvSpPr>
          <p:nvPr>
            <p:ph type="sldNum" sz="quarter" idx="5"/>
          </p:nvPr>
        </p:nvSpPr>
        <p:spPr/>
        <p:txBody>
          <a:bodyPr/>
          <a:lstStyle/>
          <a:p>
            <a:fld id="{81FC8DA6-769D-4AD8-9CCC-06C8B66E79B0}" type="slidenum">
              <a:rPr lang="en-US" smtClean="0"/>
              <a:t>5</a:t>
            </a:fld>
            <a:endParaRPr lang="en-US"/>
          </a:p>
        </p:txBody>
      </p:sp>
    </p:spTree>
    <p:extLst>
      <p:ext uri="{BB962C8B-B14F-4D97-AF65-F5344CB8AC3E}">
        <p14:creationId xmlns:p14="http://schemas.microsoft.com/office/powerpoint/2010/main" val="1950315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1/7/2026 11:55 AM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8</a:t>
            </a:fld>
            <a:endParaRPr lang="en-US"/>
          </a:p>
        </p:txBody>
      </p:sp>
    </p:spTree>
    <p:extLst>
      <p:ext uri="{BB962C8B-B14F-4D97-AF65-F5344CB8AC3E}">
        <p14:creationId xmlns:p14="http://schemas.microsoft.com/office/powerpoint/2010/main" val="32116104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F644F4-86BC-F260-8DAB-E6BCE33534A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6D3082C-1827-16A4-BD57-C6981923E38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12904F2-FE0E-76F5-AFFD-875CDA12E073}"/>
              </a:ext>
            </a:extLst>
          </p:cNvPr>
          <p:cNvSpPr>
            <a:spLocks noGrp="1"/>
          </p:cNvSpPr>
          <p:nvPr>
            <p:ph type="body" idx="1"/>
          </p:nvPr>
        </p:nvSpPr>
        <p:spPr/>
        <p:txBody>
          <a:bodyPr/>
          <a:lstStyle/>
          <a:p>
            <a:pPr marL="0" indent="0">
              <a:buFontTx/>
              <a:buNone/>
            </a:pPr>
            <a:r>
              <a:rPr lang="en-US" dirty="0"/>
              <a:t>So, what changes does the awareness options introduce compared to the </a:t>
            </a:r>
          </a:p>
          <a:p>
            <a:pPr marL="0" indent="0">
              <a:buFontTx/>
              <a:buNone/>
            </a:pPr>
            <a:endParaRPr lang="en-US" dirty="0"/>
          </a:p>
          <a:p>
            <a:pPr marL="628650" lvl="1" indent="-171450">
              <a:buFontTx/>
              <a:buChar char="-"/>
            </a:pPr>
            <a:endParaRPr lang="LID4096" dirty="0"/>
          </a:p>
        </p:txBody>
      </p:sp>
      <p:sp>
        <p:nvSpPr>
          <p:cNvPr id="4" name="Slide Number Placeholder 3">
            <a:extLst>
              <a:ext uri="{FF2B5EF4-FFF2-40B4-BE49-F238E27FC236}">
                <a16:creationId xmlns:a16="http://schemas.microsoft.com/office/drawing/2014/main" id="{5AC5A3E4-83D7-A5CE-CFE8-89AB810855A5}"/>
              </a:ext>
            </a:extLst>
          </p:cNvPr>
          <p:cNvSpPr>
            <a:spLocks noGrp="1"/>
          </p:cNvSpPr>
          <p:nvPr>
            <p:ph type="sldNum" sz="quarter" idx="5"/>
          </p:nvPr>
        </p:nvSpPr>
        <p:spPr/>
        <p:txBody>
          <a:bodyPr/>
          <a:lstStyle/>
          <a:p>
            <a:fld id="{81FC8DA6-769D-4AD8-9CCC-06C8B66E79B0}" type="slidenum">
              <a:rPr lang="en-US" smtClean="0"/>
              <a:t>9</a:t>
            </a:fld>
            <a:endParaRPr lang="en-US"/>
          </a:p>
        </p:txBody>
      </p:sp>
    </p:spTree>
    <p:extLst>
      <p:ext uri="{BB962C8B-B14F-4D97-AF65-F5344CB8AC3E}">
        <p14:creationId xmlns:p14="http://schemas.microsoft.com/office/powerpoint/2010/main" val="5741949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You can find the configuration for awareness between ledger settlement and year-end close in the General Ledger parameters</a:t>
            </a:r>
          </a:p>
          <a:p>
            <a:endParaRPr lang="en-US" dirty="0"/>
          </a:p>
          <a:p>
            <a:r>
              <a:rPr lang="en-US" dirty="0"/>
              <a:t>First of all, the options are depending on Ledger Settlement being enabled</a:t>
            </a:r>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1/7/2026 11:55 AM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12</a:t>
            </a:fld>
            <a:endParaRPr lang="en-US"/>
          </a:p>
        </p:txBody>
      </p:sp>
    </p:spTree>
    <p:extLst>
      <p:ext uri="{BB962C8B-B14F-4D97-AF65-F5344CB8AC3E}">
        <p14:creationId xmlns:p14="http://schemas.microsoft.com/office/powerpoint/2010/main" val="11586221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915FF9-2C21-4C9D-4185-7276626EF87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2C57D5F-05EC-F644-4713-C0C55854289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290EF2A-0754-1877-27BA-2DFAB3E57209}"/>
              </a:ext>
            </a:extLst>
          </p:cNvPr>
          <p:cNvSpPr>
            <a:spLocks noGrp="1"/>
          </p:cNvSpPr>
          <p:nvPr>
            <p:ph type="body" idx="1"/>
          </p:nvPr>
        </p:nvSpPr>
        <p:spPr/>
        <p:txBody>
          <a:bodyPr/>
          <a:lstStyle/>
          <a:p>
            <a:r>
              <a:rPr lang="en-US" dirty="0"/>
              <a:t>When Ledger settlement has been enabled, it is possible to enable the advanced awareness options</a:t>
            </a:r>
          </a:p>
        </p:txBody>
      </p:sp>
      <p:sp>
        <p:nvSpPr>
          <p:cNvPr id="4" name="Header Placeholder 3">
            <a:extLst>
              <a:ext uri="{FF2B5EF4-FFF2-40B4-BE49-F238E27FC236}">
                <a16:creationId xmlns:a16="http://schemas.microsoft.com/office/drawing/2014/main" id="{62B4120E-F4BA-96EE-7FBB-89B8384776A7}"/>
              </a:ext>
            </a:extLst>
          </p:cNvPr>
          <p:cNvSpPr>
            <a:spLocks noGrp="1"/>
          </p:cNvSpPr>
          <p:nvPr>
            <p:ph type="hdr" sz="quarter"/>
          </p:nvPr>
        </p:nvSpPr>
        <p:spPr/>
        <p:txBody>
          <a:bodyPr/>
          <a:lstStyle/>
          <a:p>
            <a:endParaRPr lang="en-US"/>
          </a:p>
        </p:txBody>
      </p:sp>
      <p:sp>
        <p:nvSpPr>
          <p:cNvPr id="5" name="Footer Placeholder 4">
            <a:extLst>
              <a:ext uri="{FF2B5EF4-FFF2-40B4-BE49-F238E27FC236}">
                <a16:creationId xmlns:a16="http://schemas.microsoft.com/office/drawing/2014/main" id="{1E516F34-E235-C62C-9EE6-0F031B91DAE8}"/>
              </a:ext>
            </a:extLst>
          </p:cNvPr>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a:extLst>
              <a:ext uri="{FF2B5EF4-FFF2-40B4-BE49-F238E27FC236}">
                <a16:creationId xmlns:a16="http://schemas.microsoft.com/office/drawing/2014/main" id="{7CFAA533-FCAD-8BD1-2DF1-DA04C2055116}"/>
              </a:ext>
            </a:extLst>
          </p:cNvPr>
          <p:cNvSpPr>
            <a:spLocks noGrp="1"/>
          </p:cNvSpPr>
          <p:nvPr>
            <p:ph type="dt" idx="1"/>
          </p:nvPr>
        </p:nvSpPr>
        <p:spPr/>
        <p:txBody>
          <a:bodyPr/>
          <a:lstStyle/>
          <a:p>
            <a:fld id="{386CE63F-9E7F-4C04-9D0D-FCA25A8E9E86}" type="datetime8">
              <a:rPr lang="en-US" smtClean="0"/>
              <a:t>1/7/2026 11:55 AM</a:t>
            </a:fld>
            <a:endParaRPr lang="en-US"/>
          </a:p>
        </p:txBody>
      </p:sp>
      <p:sp>
        <p:nvSpPr>
          <p:cNvPr id="7" name="Slide Number Placeholder 6">
            <a:extLst>
              <a:ext uri="{FF2B5EF4-FFF2-40B4-BE49-F238E27FC236}">
                <a16:creationId xmlns:a16="http://schemas.microsoft.com/office/drawing/2014/main" id="{307438DD-BBE4-E374-AAFA-60B809A23A6D}"/>
              </a:ext>
            </a:extLst>
          </p:cNvPr>
          <p:cNvSpPr>
            <a:spLocks noGrp="1"/>
          </p:cNvSpPr>
          <p:nvPr>
            <p:ph type="sldNum" sz="quarter" idx="5"/>
          </p:nvPr>
        </p:nvSpPr>
        <p:spPr/>
        <p:txBody>
          <a:bodyPr/>
          <a:lstStyle/>
          <a:p>
            <a:fld id="{B4008EB6-D09E-4580-8CD6-DDB14511944F}" type="slidenum">
              <a:rPr lang="en-US" smtClean="0"/>
              <a:pPr/>
              <a:t>13</a:t>
            </a:fld>
            <a:endParaRPr lang="en-US"/>
          </a:p>
        </p:txBody>
      </p:sp>
    </p:spTree>
    <p:extLst>
      <p:ext uri="{BB962C8B-B14F-4D97-AF65-F5344CB8AC3E}">
        <p14:creationId xmlns:p14="http://schemas.microsoft.com/office/powerpoint/2010/main" val="34254769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C34654-A5D3-F9CF-CED9-FFA4746A3E1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7BEA762-482C-EEEC-830E-F11F4476569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F16D25A-6703-A01B-067E-31A83C2282BD}"/>
              </a:ext>
            </a:extLst>
          </p:cNvPr>
          <p:cNvSpPr>
            <a:spLocks noGrp="1"/>
          </p:cNvSpPr>
          <p:nvPr>
            <p:ph type="body" idx="1"/>
          </p:nvPr>
        </p:nvSpPr>
        <p:spPr/>
        <p:txBody>
          <a:bodyPr/>
          <a:lstStyle/>
          <a:p>
            <a:r>
              <a:rPr lang="en-US" dirty="0"/>
              <a:t>When you enable the advanced awareness options, you’ll see two additional columns being visible in the list of accounts that can be used for ledger settlement</a:t>
            </a:r>
          </a:p>
          <a:p>
            <a:endParaRPr lang="en-US" dirty="0"/>
          </a:p>
          <a:p>
            <a:r>
              <a:rPr lang="en-US" dirty="0"/>
              <a:t>Most importantly is the “keep details during year-end close”</a:t>
            </a:r>
          </a:p>
          <a:p>
            <a:pPr marL="171450" indent="-171450">
              <a:buFont typeface="Arial" panose="020B0604020202020204" pitchFamily="34" charset="0"/>
              <a:buChar char="•"/>
            </a:pPr>
            <a:r>
              <a:rPr lang="en-US" dirty="0"/>
              <a:t>If this is set to “yes”, then detailed opening transactions will be created in the new fiscal year</a:t>
            </a:r>
          </a:p>
          <a:p>
            <a:pPr marL="171450" indent="-171450">
              <a:buFont typeface="Arial" panose="020B0604020202020204" pitchFamily="34" charset="0"/>
              <a:buChar char="•"/>
            </a:pPr>
            <a:r>
              <a:rPr lang="en-US" dirty="0"/>
              <a:t>Only Balance sheet accounts (including Assets and Liabilities account types) can be set to “yes”</a:t>
            </a:r>
          </a:p>
          <a:p>
            <a:pPr marL="171450" indent="-171450">
              <a:buFont typeface="Arial" panose="020B0604020202020204" pitchFamily="34" charset="0"/>
              <a:buChar char="•"/>
            </a:pPr>
            <a:endParaRPr lang="en-US" dirty="0"/>
          </a:p>
          <a:p>
            <a:pPr marL="0" indent="0">
              <a:buFont typeface="Arial" panose="020B0604020202020204" pitchFamily="34" charset="0"/>
              <a:buNone/>
            </a:pPr>
            <a:r>
              <a:rPr lang="en-US" dirty="0"/>
              <a:t>However, you may want to use ledger settlement in a Profit and Loss account, hence the Main account type is also displayed</a:t>
            </a:r>
          </a:p>
          <a:p>
            <a:pPr marL="171450" indent="-171450">
              <a:buFont typeface="Arial" panose="020B0604020202020204" pitchFamily="34" charset="0"/>
              <a:buChar char="•"/>
            </a:pPr>
            <a:r>
              <a:rPr lang="en-US" dirty="0"/>
              <a:t>At year end close, the profit and loss accounts are transferred to the retained earning account without details</a:t>
            </a:r>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endParaRPr lang="en-US" dirty="0"/>
          </a:p>
          <a:p>
            <a:pPr marL="0" indent="0">
              <a:buFont typeface="Arial" panose="020B0604020202020204" pitchFamily="34" charset="0"/>
              <a:buNone/>
            </a:pPr>
            <a:r>
              <a:rPr lang="en-US" dirty="0"/>
              <a:t>Please be aware that when you have enabled advanced awareness option in a live production environment, it is strongly advised not to disable it again!</a:t>
            </a:r>
          </a:p>
          <a:p>
            <a:pPr marL="171450" indent="-171450">
              <a:buFont typeface="Arial" panose="020B0604020202020204" pitchFamily="34" charset="0"/>
              <a:buChar char="•"/>
            </a:pPr>
            <a:endParaRPr lang="en-US" dirty="0"/>
          </a:p>
          <a:p>
            <a:pPr marL="0" indent="0">
              <a:buFont typeface="Arial" panose="020B0604020202020204" pitchFamily="34" charset="0"/>
              <a:buNone/>
            </a:pPr>
            <a:endParaRPr lang="en-US" dirty="0"/>
          </a:p>
        </p:txBody>
      </p:sp>
      <p:sp>
        <p:nvSpPr>
          <p:cNvPr id="4" name="Header Placeholder 3">
            <a:extLst>
              <a:ext uri="{FF2B5EF4-FFF2-40B4-BE49-F238E27FC236}">
                <a16:creationId xmlns:a16="http://schemas.microsoft.com/office/drawing/2014/main" id="{E5A45695-1A95-FADF-6DC8-DA047042F0EA}"/>
              </a:ext>
            </a:extLst>
          </p:cNvPr>
          <p:cNvSpPr>
            <a:spLocks noGrp="1"/>
          </p:cNvSpPr>
          <p:nvPr>
            <p:ph type="hdr" sz="quarter"/>
          </p:nvPr>
        </p:nvSpPr>
        <p:spPr/>
        <p:txBody>
          <a:bodyPr/>
          <a:lstStyle/>
          <a:p>
            <a:endParaRPr lang="en-US"/>
          </a:p>
        </p:txBody>
      </p:sp>
      <p:sp>
        <p:nvSpPr>
          <p:cNvPr id="5" name="Footer Placeholder 4">
            <a:extLst>
              <a:ext uri="{FF2B5EF4-FFF2-40B4-BE49-F238E27FC236}">
                <a16:creationId xmlns:a16="http://schemas.microsoft.com/office/drawing/2014/main" id="{0C6C6413-66DE-78A0-5DB0-650C07B1C766}"/>
              </a:ext>
            </a:extLst>
          </p:cNvPr>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a:extLst>
              <a:ext uri="{FF2B5EF4-FFF2-40B4-BE49-F238E27FC236}">
                <a16:creationId xmlns:a16="http://schemas.microsoft.com/office/drawing/2014/main" id="{985CBA77-770A-176F-2ECA-B75382EFA09D}"/>
              </a:ext>
            </a:extLst>
          </p:cNvPr>
          <p:cNvSpPr>
            <a:spLocks noGrp="1"/>
          </p:cNvSpPr>
          <p:nvPr>
            <p:ph type="dt" idx="1"/>
          </p:nvPr>
        </p:nvSpPr>
        <p:spPr/>
        <p:txBody>
          <a:bodyPr/>
          <a:lstStyle/>
          <a:p>
            <a:fld id="{386CE63F-9E7F-4C04-9D0D-FCA25A8E9E86}" type="datetime8">
              <a:rPr lang="en-US" smtClean="0"/>
              <a:t>1/7/2026 11:55 AM</a:t>
            </a:fld>
            <a:endParaRPr lang="en-US"/>
          </a:p>
        </p:txBody>
      </p:sp>
      <p:sp>
        <p:nvSpPr>
          <p:cNvPr id="7" name="Slide Number Placeholder 6">
            <a:extLst>
              <a:ext uri="{FF2B5EF4-FFF2-40B4-BE49-F238E27FC236}">
                <a16:creationId xmlns:a16="http://schemas.microsoft.com/office/drawing/2014/main" id="{53F55E94-EFCF-5CEE-B8B7-215FBDCA9726}"/>
              </a:ext>
            </a:extLst>
          </p:cNvPr>
          <p:cNvSpPr>
            <a:spLocks noGrp="1"/>
          </p:cNvSpPr>
          <p:nvPr>
            <p:ph type="sldNum" sz="quarter" idx="5"/>
          </p:nvPr>
        </p:nvSpPr>
        <p:spPr/>
        <p:txBody>
          <a:bodyPr/>
          <a:lstStyle/>
          <a:p>
            <a:fld id="{B4008EB6-D09E-4580-8CD6-DDB14511944F}" type="slidenum">
              <a:rPr lang="en-US" smtClean="0"/>
              <a:pPr/>
              <a:t>14</a:t>
            </a:fld>
            <a:endParaRPr lang="en-US"/>
          </a:p>
        </p:txBody>
      </p:sp>
    </p:spTree>
    <p:extLst>
      <p:ext uri="{BB962C8B-B14F-4D97-AF65-F5344CB8AC3E}">
        <p14:creationId xmlns:p14="http://schemas.microsoft.com/office/powerpoint/2010/main" val="23071145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AB589A-68E3-3185-FA29-15689614C14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1D7424D-058B-4278-82F0-82CD605D7AB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5571AA-E99D-B9E6-5157-6A6488B532B3}"/>
              </a:ext>
            </a:extLst>
          </p:cNvPr>
          <p:cNvSpPr>
            <a:spLocks noGrp="1"/>
          </p:cNvSpPr>
          <p:nvPr>
            <p:ph type="body" idx="1"/>
          </p:nvPr>
        </p:nvSpPr>
        <p:spPr/>
        <p:txBody>
          <a:bodyPr/>
          <a:lstStyle/>
          <a:p>
            <a:pPr marL="0" indent="0">
              <a:buFontTx/>
              <a:buNone/>
            </a:pPr>
            <a:endParaRPr lang="en-US" dirty="0"/>
          </a:p>
          <a:p>
            <a:pPr marL="628650" lvl="1" indent="-171450">
              <a:buFontTx/>
              <a:buChar char="-"/>
            </a:pPr>
            <a:endParaRPr lang="LID4096" dirty="0"/>
          </a:p>
        </p:txBody>
      </p:sp>
      <p:sp>
        <p:nvSpPr>
          <p:cNvPr id="4" name="Slide Number Placeholder 3">
            <a:extLst>
              <a:ext uri="{FF2B5EF4-FFF2-40B4-BE49-F238E27FC236}">
                <a16:creationId xmlns:a16="http://schemas.microsoft.com/office/drawing/2014/main" id="{334D4911-C689-7D88-976A-A948C09B52DC}"/>
              </a:ext>
            </a:extLst>
          </p:cNvPr>
          <p:cNvSpPr>
            <a:spLocks noGrp="1"/>
          </p:cNvSpPr>
          <p:nvPr>
            <p:ph type="sldNum" sz="quarter" idx="5"/>
          </p:nvPr>
        </p:nvSpPr>
        <p:spPr/>
        <p:txBody>
          <a:bodyPr/>
          <a:lstStyle/>
          <a:p>
            <a:fld id="{81FC8DA6-769D-4AD8-9CCC-06C8B66E79B0}" type="slidenum">
              <a:rPr lang="en-US" smtClean="0"/>
              <a:t>15</a:t>
            </a:fld>
            <a:endParaRPr lang="en-US"/>
          </a:p>
        </p:txBody>
      </p:sp>
    </p:spTree>
    <p:extLst>
      <p:ext uri="{BB962C8B-B14F-4D97-AF65-F5344CB8AC3E}">
        <p14:creationId xmlns:p14="http://schemas.microsoft.com/office/powerpoint/2010/main" val="1311978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02CE82-052D-9507-1B45-22B9E33F34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ADAF9FF-9103-1274-F222-8549532F0AA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025DBAB-2DA4-8742-AD13-E80256CCC5B3}"/>
              </a:ext>
            </a:extLst>
          </p:cNvPr>
          <p:cNvSpPr>
            <a:spLocks noGrp="1"/>
          </p:cNvSpPr>
          <p:nvPr>
            <p:ph type="body" idx="1"/>
          </p:nvPr>
        </p:nvSpPr>
        <p:spPr/>
        <p:txBody>
          <a:bodyPr/>
          <a:lstStyle/>
          <a:p>
            <a:pPr marL="0" indent="0">
              <a:buFontTx/>
              <a:buNone/>
            </a:pPr>
            <a:r>
              <a:rPr lang="en-US" dirty="0"/>
              <a:t>It is recommended to always enable advanced awareness options when setting up a new legal entity – this prevents settlement across fiscal years and other potential problems (that will be covered in the second session next week)</a:t>
            </a:r>
          </a:p>
          <a:p>
            <a:pPr marL="0" indent="0">
              <a:buFontTx/>
              <a:buNone/>
            </a:pPr>
            <a:endParaRPr lang="en-US" dirty="0"/>
          </a:p>
          <a:p>
            <a:pPr marL="628650" lvl="1" indent="-171450">
              <a:buFontTx/>
              <a:buChar char="-"/>
            </a:pPr>
            <a:endParaRPr lang="LID4096" dirty="0"/>
          </a:p>
        </p:txBody>
      </p:sp>
      <p:sp>
        <p:nvSpPr>
          <p:cNvPr id="4" name="Slide Number Placeholder 3">
            <a:extLst>
              <a:ext uri="{FF2B5EF4-FFF2-40B4-BE49-F238E27FC236}">
                <a16:creationId xmlns:a16="http://schemas.microsoft.com/office/drawing/2014/main" id="{882AC4EE-782C-EDB1-BA61-8FC63A4F2FAC}"/>
              </a:ext>
            </a:extLst>
          </p:cNvPr>
          <p:cNvSpPr>
            <a:spLocks noGrp="1"/>
          </p:cNvSpPr>
          <p:nvPr>
            <p:ph type="sldNum" sz="quarter" idx="5"/>
          </p:nvPr>
        </p:nvSpPr>
        <p:spPr/>
        <p:txBody>
          <a:bodyPr/>
          <a:lstStyle/>
          <a:p>
            <a:fld id="{81FC8DA6-769D-4AD8-9CCC-06C8B66E79B0}" type="slidenum">
              <a:rPr lang="en-US" smtClean="0"/>
              <a:t>16</a:t>
            </a:fld>
            <a:endParaRPr lang="en-US"/>
          </a:p>
        </p:txBody>
      </p:sp>
    </p:spTree>
    <p:extLst>
      <p:ext uri="{BB962C8B-B14F-4D97-AF65-F5344CB8AC3E}">
        <p14:creationId xmlns:p14="http://schemas.microsoft.com/office/powerpoint/2010/main" val="21059395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2F5194-EEBC-9D1C-BA98-C5C66C55FC7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D75C7D1-30E9-87E4-E201-992CA66D939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72764A8-C773-1915-D7A9-2AF16E55C076}"/>
              </a:ext>
            </a:extLst>
          </p:cNvPr>
          <p:cNvSpPr>
            <a:spLocks noGrp="1"/>
          </p:cNvSpPr>
          <p:nvPr>
            <p:ph type="body" idx="1"/>
          </p:nvPr>
        </p:nvSpPr>
        <p:spPr/>
        <p:txBody>
          <a:bodyPr/>
          <a:lstStyle/>
          <a:p>
            <a:pPr marL="0" indent="0">
              <a:buFontTx/>
              <a:buNone/>
            </a:pPr>
            <a:r>
              <a:rPr lang="en-US" dirty="0"/>
              <a:t>So, what changes does the awareness options introduce compared to the </a:t>
            </a:r>
          </a:p>
          <a:p>
            <a:pPr marL="0" indent="0">
              <a:buFontTx/>
              <a:buNone/>
            </a:pPr>
            <a:endParaRPr lang="en-US" dirty="0"/>
          </a:p>
          <a:p>
            <a:pPr marL="628650" lvl="1" indent="-171450">
              <a:buFontTx/>
              <a:buChar char="-"/>
            </a:pPr>
            <a:endParaRPr lang="LID4096" dirty="0"/>
          </a:p>
        </p:txBody>
      </p:sp>
      <p:sp>
        <p:nvSpPr>
          <p:cNvPr id="4" name="Slide Number Placeholder 3">
            <a:extLst>
              <a:ext uri="{FF2B5EF4-FFF2-40B4-BE49-F238E27FC236}">
                <a16:creationId xmlns:a16="http://schemas.microsoft.com/office/drawing/2014/main" id="{50D62D35-C2CB-3F2D-64CC-3528497C2400}"/>
              </a:ext>
            </a:extLst>
          </p:cNvPr>
          <p:cNvSpPr>
            <a:spLocks noGrp="1"/>
          </p:cNvSpPr>
          <p:nvPr>
            <p:ph type="sldNum" sz="quarter" idx="5"/>
          </p:nvPr>
        </p:nvSpPr>
        <p:spPr/>
        <p:txBody>
          <a:bodyPr/>
          <a:lstStyle/>
          <a:p>
            <a:fld id="{81FC8DA6-769D-4AD8-9CCC-06C8B66E79B0}" type="slidenum">
              <a:rPr lang="en-US" smtClean="0"/>
              <a:t>17</a:t>
            </a:fld>
            <a:endParaRPr lang="en-US"/>
          </a:p>
        </p:txBody>
      </p:sp>
    </p:spTree>
    <p:extLst>
      <p:ext uri="{BB962C8B-B14F-4D97-AF65-F5344CB8AC3E}">
        <p14:creationId xmlns:p14="http://schemas.microsoft.com/office/powerpoint/2010/main" val="426524767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DCCC08-CD59-DB87-21DC-92F936FC02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07B0A2E-DA29-8AA8-5BBC-46217B468D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F0380C1-1095-22F8-904E-77DD8DE4DBD0}"/>
              </a:ext>
            </a:extLst>
          </p:cNvPr>
          <p:cNvSpPr>
            <a:spLocks noGrp="1"/>
          </p:cNvSpPr>
          <p:nvPr>
            <p:ph type="body" idx="1"/>
          </p:nvPr>
        </p:nvSpPr>
        <p:spPr/>
        <p:txBody>
          <a:bodyPr/>
          <a:lstStyle/>
          <a:p>
            <a:r>
              <a:rPr lang="en-US" dirty="0"/>
              <a:t>Manually performing the ledger settlement can be a cumbersome process, especially in large enterprises with tens of thousand, hundreds of thousand or maybe even millions of transactions – hence the introduction of process automation for Ledger settlement</a:t>
            </a:r>
          </a:p>
        </p:txBody>
      </p:sp>
      <p:sp>
        <p:nvSpPr>
          <p:cNvPr id="4" name="Header Placeholder 3">
            <a:extLst>
              <a:ext uri="{FF2B5EF4-FFF2-40B4-BE49-F238E27FC236}">
                <a16:creationId xmlns:a16="http://schemas.microsoft.com/office/drawing/2014/main" id="{0F98D4C4-B4C2-8757-C8B9-E1AEF74A87AE}"/>
              </a:ext>
            </a:extLst>
          </p:cNvPr>
          <p:cNvSpPr>
            <a:spLocks noGrp="1"/>
          </p:cNvSpPr>
          <p:nvPr>
            <p:ph type="hdr" sz="quarter"/>
          </p:nvPr>
        </p:nvSpPr>
        <p:spPr/>
        <p:txBody>
          <a:bodyPr/>
          <a:lstStyle/>
          <a:p>
            <a:endParaRPr lang="en-US"/>
          </a:p>
        </p:txBody>
      </p:sp>
      <p:sp>
        <p:nvSpPr>
          <p:cNvPr id="5" name="Footer Placeholder 4">
            <a:extLst>
              <a:ext uri="{FF2B5EF4-FFF2-40B4-BE49-F238E27FC236}">
                <a16:creationId xmlns:a16="http://schemas.microsoft.com/office/drawing/2014/main" id="{3A0CB79B-4D2A-512F-859D-8F41FC3CF7FA}"/>
              </a:ext>
            </a:extLst>
          </p:cNvPr>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a:extLst>
              <a:ext uri="{FF2B5EF4-FFF2-40B4-BE49-F238E27FC236}">
                <a16:creationId xmlns:a16="http://schemas.microsoft.com/office/drawing/2014/main" id="{9DF57EAA-C79C-F5B1-3706-A0D5F5383E68}"/>
              </a:ext>
            </a:extLst>
          </p:cNvPr>
          <p:cNvSpPr>
            <a:spLocks noGrp="1"/>
          </p:cNvSpPr>
          <p:nvPr>
            <p:ph type="dt" idx="1"/>
          </p:nvPr>
        </p:nvSpPr>
        <p:spPr/>
        <p:txBody>
          <a:bodyPr/>
          <a:lstStyle/>
          <a:p>
            <a:fld id="{386CE63F-9E7F-4C04-9D0D-FCA25A8E9E86}" type="datetime8">
              <a:rPr lang="en-US" smtClean="0"/>
              <a:t>1/7/2026 11:55 AM</a:t>
            </a:fld>
            <a:endParaRPr lang="en-US"/>
          </a:p>
        </p:txBody>
      </p:sp>
      <p:sp>
        <p:nvSpPr>
          <p:cNvPr id="7" name="Slide Number Placeholder 6">
            <a:extLst>
              <a:ext uri="{FF2B5EF4-FFF2-40B4-BE49-F238E27FC236}">
                <a16:creationId xmlns:a16="http://schemas.microsoft.com/office/drawing/2014/main" id="{7E535FE7-C38D-29D8-A550-028120F761D2}"/>
              </a:ext>
            </a:extLst>
          </p:cNvPr>
          <p:cNvSpPr>
            <a:spLocks noGrp="1"/>
          </p:cNvSpPr>
          <p:nvPr>
            <p:ph type="sldNum" sz="quarter" idx="5"/>
          </p:nvPr>
        </p:nvSpPr>
        <p:spPr/>
        <p:txBody>
          <a:bodyPr/>
          <a:lstStyle/>
          <a:p>
            <a:fld id="{B4008EB6-D09E-4580-8CD6-DDB14511944F}" type="slidenum">
              <a:rPr lang="en-US" smtClean="0"/>
              <a:pPr/>
              <a:t>27</a:t>
            </a:fld>
            <a:endParaRPr lang="en-US"/>
          </a:p>
        </p:txBody>
      </p:sp>
    </p:spTree>
    <p:extLst>
      <p:ext uri="{BB962C8B-B14F-4D97-AF65-F5344CB8AC3E}">
        <p14:creationId xmlns:p14="http://schemas.microsoft.com/office/powerpoint/2010/main" val="39232235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9DB56A-E3FB-83E8-EDC1-6BC7AD9906A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FB3AFD4-DCF1-1536-0EB8-8E51D6EABFD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8E9FA6C-946C-72BA-E00C-7DCC15CEBD2B}"/>
              </a:ext>
            </a:extLst>
          </p:cNvPr>
          <p:cNvSpPr>
            <a:spLocks noGrp="1"/>
          </p:cNvSpPr>
          <p:nvPr>
            <p:ph type="body" idx="1"/>
          </p:nvPr>
        </p:nvSpPr>
        <p:spPr/>
        <p:txBody>
          <a:bodyPr/>
          <a:lstStyle/>
          <a:p>
            <a:r>
              <a:rPr lang="en-US" dirty="0"/>
              <a:t>You can enable the process automation for ledger settlement </a:t>
            </a:r>
          </a:p>
          <a:p>
            <a:endParaRPr lang="en-US" dirty="0"/>
          </a:p>
          <a:p>
            <a:r>
              <a:rPr lang="en-US" dirty="0"/>
              <a:t>No additional columns are being made visible, but the columns “settlement typical balance” will be used by the ledger settlement automation to determine how to settle the ledger transactions</a:t>
            </a:r>
          </a:p>
          <a:p>
            <a:endParaRPr lang="en-US" dirty="0"/>
          </a:p>
          <a:p>
            <a:r>
              <a:rPr lang="en-US" dirty="0"/>
              <a:t>If it is “debit”, then it will start with from debit transaction and identify matching credit transaction – and vice versa if it is set to “credit”</a:t>
            </a:r>
          </a:p>
        </p:txBody>
      </p:sp>
      <p:sp>
        <p:nvSpPr>
          <p:cNvPr id="4" name="Header Placeholder 3">
            <a:extLst>
              <a:ext uri="{FF2B5EF4-FFF2-40B4-BE49-F238E27FC236}">
                <a16:creationId xmlns:a16="http://schemas.microsoft.com/office/drawing/2014/main" id="{9B1A96D7-DCD3-F6A7-A4DF-79D5E3C5B71F}"/>
              </a:ext>
            </a:extLst>
          </p:cNvPr>
          <p:cNvSpPr>
            <a:spLocks noGrp="1"/>
          </p:cNvSpPr>
          <p:nvPr>
            <p:ph type="hdr" sz="quarter"/>
          </p:nvPr>
        </p:nvSpPr>
        <p:spPr/>
        <p:txBody>
          <a:bodyPr/>
          <a:lstStyle/>
          <a:p>
            <a:endParaRPr lang="en-US"/>
          </a:p>
        </p:txBody>
      </p:sp>
      <p:sp>
        <p:nvSpPr>
          <p:cNvPr id="5" name="Footer Placeholder 4">
            <a:extLst>
              <a:ext uri="{FF2B5EF4-FFF2-40B4-BE49-F238E27FC236}">
                <a16:creationId xmlns:a16="http://schemas.microsoft.com/office/drawing/2014/main" id="{01E88E2B-3E5F-DE9F-AED4-7624BBEA8B1D}"/>
              </a:ext>
            </a:extLst>
          </p:cNvPr>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a:extLst>
              <a:ext uri="{FF2B5EF4-FFF2-40B4-BE49-F238E27FC236}">
                <a16:creationId xmlns:a16="http://schemas.microsoft.com/office/drawing/2014/main" id="{81F6CAB9-A048-1F26-A38A-C09F55289A03}"/>
              </a:ext>
            </a:extLst>
          </p:cNvPr>
          <p:cNvSpPr>
            <a:spLocks noGrp="1"/>
          </p:cNvSpPr>
          <p:nvPr>
            <p:ph type="dt" idx="1"/>
          </p:nvPr>
        </p:nvSpPr>
        <p:spPr/>
        <p:txBody>
          <a:bodyPr/>
          <a:lstStyle/>
          <a:p>
            <a:fld id="{386CE63F-9E7F-4C04-9D0D-FCA25A8E9E86}" type="datetime8">
              <a:rPr lang="en-US" smtClean="0"/>
              <a:t>1/7/2026 11:55 AM</a:t>
            </a:fld>
            <a:endParaRPr lang="en-US"/>
          </a:p>
        </p:txBody>
      </p:sp>
      <p:sp>
        <p:nvSpPr>
          <p:cNvPr id="7" name="Slide Number Placeholder 6">
            <a:extLst>
              <a:ext uri="{FF2B5EF4-FFF2-40B4-BE49-F238E27FC236}">
                <a16:creationId xmlns:a16="http://schemas.microsoft.com/office/drawing/2014/main" id="{09D82981-A535-21D5-4900-6E786D07729D}"/>
              </a:ext>
            </a:extLst>
          </p:cNvPr>
          <p:cNvSpPr>
            <a:spLocks noGrp="1"/>
          </p:cNvSpPr>
          <p:nvPr>
            <p:ph type="sldNum" sz="quarter" idx="5"/>
          </p:nvPr>
        </p:nvSpPr>
        <p:spPr/>
        <p:txBody>
          <a:bodyPr/>
          <a:lstStyle/>
          <a:p>
            <a:fld id="{B4008EB6-D09E-4580-8CD6-DDB14511944F}" type="slidenum">
              <a:rPr lang="en-US" smtClean="0"/>
              <a:pPr/>
              <a:t>28</a:t>
            </a:fld>
            <a:endParaRPr lang="en-US"/>
          </a:p>
        </p:txBody>
      </p:sp>
    </p:spTree>
    <p:extLst>
      <p:ext uri="{BB962C8B-B14F-4D97-AF65-F5344CB8AC3E}">
        <p14:creationId xmlns:p14="http://schemas.microsoft.com/office/powerpoint/2010/main" val="82758134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8ADBD4-6FC4-9103-BEBB-E81BC23E056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22A4AF9-A34B-C6CD-9F09-DAFFB8476CB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5D441FF-0288-BDFF-BF6C-594A00A026BD}"/>
              </a:ext>
            </a:extLst>
          </p:cNvPr>
          <p:cNvSpPr>
            <a:spLocks noGrp="1"/>
          </p:cNvSpPr>
          <p:nvPr>
            <p:ph type="body" idx="1"/>
          </p:nvPr>
        </p:nvSpPr>
        <p:spPr/>
        <p:txBody>
          <a:bodyPr/>
          <a:lstStyle/>
          <a:p>
            <a:r>
              <a:rPr lang="en-US" dirty="0"/>
              <a:t>The process automation for ledger settlement is configured, under Ledger Setup and Process automation</a:t>
            </a:r>
          </a:p>
        </p:txBody>
      </p:sp>
      <p:sp>
        <p:nvSpPr>
          <p:cNvPr id="4" name="Header Placeholder 3">
            <a:extLst>
              <a:ext uri="{FF2B5EF4-FFF2-40B4-BE49-F238E27FC236}">
                <a16:creationId xmlns:a16="http://schemas.microsoft.com/office/drawing/2014/main" id="{3AF4F45B-B162-B137-6BDA-785312CC91A7}"/>
              </a:ext>
            </a:extLst>
          </p:cNvPr>
          <p:cNvSpPr>
            <a:spLocks noGrp="1"/>
          </p:cNvSpPr>
          <p:nvPr>
            <p:ph type="hdr" sz="quarter"/>
          </p:nvPr>
        </p:nvSpPr>
        <p:spPr/>
        <p:txBody>
          <a:bodyPr/>
          <a:lstStyle/>
          <a:p>
            <a:endParaRPr lang="en-US"/>
          </a:p>
        </p:txBody>
      </p:sp>
      <p:sp>
        <p:nvSpPr>
          <p:cNvPr id="5" name="Footer Placeholder 4">
            <a:extLst>
              <a:ext uri="{FF2B5EF4-FFF2-40B4-BE49-F238E27FC236}">
                <a16:creationId xmlns:a16="http://schemas.microsoft.com/office/drawing/2014/main" id="{3DDA3881-D43E-6AE1-48EE-6E8B02B1EE53}"/>
              </a:ext>
            </a:extLst>
          </p:cNvPr>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a:extLst>
              <a:ext uri="{FF2B5EF4-FFF2-40B4-BE49-F238E27FC236}">
                <a16:creationId xmlns:a16="http://schemas.microsoft.com/office/drawing/2014/main" id="{24EFDE0F-19AB-2CB5-9A8D-1E2E865AAD34}"/>
              </a:ext>
            </a:extLst>
          </p:cNvPr>
          <p:cNvSpPr>
            <a:spLocks noGrp="1"/>
          </p:cNvSpPr>
          <p:nvPr>
            <p:ph type="dt" idx="1"/>
          </p:nvPr>
        </p:nvSpPr>
        <p:spPr/>
        <p:txBody>
          <a:bodyPr/>
          <a:lstStyle/>
          <a:p>
            <a:fld id="{386CE63F-9E7F-4C04-9D0D-FCA25A8E9E86}" type="datetime8">
              <a:rPr lang="en-US" smtClean="0"/>
              <a:t>1/7/2026 11:55 AM</a:t>
            </a:fld>
            <a:endParaRPr lang="en-US"/>
          </a:p>
        </p:txBody>
      </p:sp>
      <p:sp>
        <p:nvSpPr>
          <p:cNvPr id="7" name="Slide Number Placeholder 6">
            <a:extLst>
              <a:ext uri="{FF2B5EF4-FFF2-40B4-BE49-F238E27FC236}">
                <a16:creationId xmlns:a16="http://schemas.microsoft.com/office/drawing/2014/main" id="{75869A96-BFC8-A9DE-AB2B-A5C8247292C8}"/>
              </a:ext>
            </a:extLst>
          </p:cNvPr>
          <p:cNvSpPr>
            <a:spLocks noGrp="1"/>
          </p:cNvSpPr>
          <p:nvPr>
            <p:ph type="sldNum" sz="quarter" idx="5"/>
          </p:nvPr>
        </p:nvSpPr>
        <p:spPr/>
        <p:txBody>
          <a:bodyPr/>
          <a:lstStyle/>
          <a:p>
            <a:fld id="{B4008EB6-D09E-4580-8CD6-DDB14511944F}" type="slidenum">
              <a:rPr lang="en-US" smtClean="0"/>
              <a:pPr/>
              <a:t>30</a:t>
            </a:fld>
            <a:endParaRPr lang="en-US"/>
          </a:p>
        </p:txBody>
      </p:sp>
    </p:spTree>
    <p:extLst>
      <p:ext uri="{BB962C8B-B14F-4D97-AF65-F5344CB8AC3E}">
        <p14:creationId xmlns:p14="http://schemas.microsoft.com/office/powerpoint/2010/main" val="27393308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32E3CE-FE49-AE15-305C-FF04F5EB9C4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11ECD1E-A513-0116-D297-ED5231077BC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FC63E6F-9CCB-976D-5937-2E0B2043CF7D}"/>
              </a:ext>
            </a:extLst>
          </p:cNvPr>
          <p:cNvSpPr>
            <a:spLocks noGrp="1"/>
          </p:cNvSpPr>
          <p:nvPr>
            <p:ph type="body" idx="1"/>
          </p:nvPr>
        </p:nvSpPr>
        <p:spPr/>
        <p:txBody>
          <a:bodyPr/>
          <a:lstStyle/>
          <a:p>
            <a:r>
              <a:rPr lang="en-US" dirty="0"/>
              <a:t>Create new process automation and select ledger settlement</a:t>
            </a:r>
          </a:p>
        </p:txBody>
      </p:sp>
      <p:sp>
        <p:nvSpPr>
          <p:cNvPr id="4" name="Header Placeholder 3">
            <a:extLst>
              <a:ext uri="{FF2B5EF4-FFF2-40B4-BE49-F238E27FC236}">
                <a16:creationId xmlns:a16="http://schemas.microsoft.com/office/drawing/2014/main" id="{9D6BFC35-78C3-96C9-33F6-EA33F049315B}"/>
              </a:ext>
            </a:extLst>
          </p:cNvPr>
          <p:cNvSpPr>
            <a:spLocks noGrp="1"/>
          </p:cNvSpPr>
          <p:nvPr>
            <p:ph type="hdr" sz="quarter"/>
          </p:nvPr>
        </p:nvSpPr>
        <p:spPr/>
        <p:txBody>
          <a:bodyPr/>
          <a:lstStyle/>
          <a:p>
            <a:endParaRPr lang="en-US"/>
          </a:p>
        </p:txBody>
      </p:sp>
      <p:sp>
        <p:nvSpPr>
          <p:cNvPr id="5" name="Footer Placeholder 4">
            <a:extLst>
              <a:ext uri="{FF2B5EF4-FFF2-40B4-BE49-F238E27FC236}">
                <a16:creationId xmlns:a16="http://schemas.microsoft.com/office/drawing/2014/main" id="{52BDFB2D-6FD6-5B4C-1667-1C3BFBD4E761}"/>
              </a:ext>
            </a:extLst>
          </p:cNvPr>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a:extLst>
              <a:ext uri="{FF2B5EF4-FFF2-40B4-BE49-F238E27FC236}">
                <a16:creationId xmlns:a16="http://schemas.microsoft.com/office/drawing/2014/main" id="{25E7EC8B-5644-E9AD-5E08-57542F495889}"/>
              </a:ext>
            </a:extLst>
          </p:cNvPr>
          <p:cNvSpPr>
            <a:spLocks noGrp="1"/>
          </p:cNvSpPr>
          <p:nvPr>
            <p:ph type="dt" idx="1"/>
          </p:nvPr>
        </p:nvSpPr>
        <p:spPr/>
        <p:txBody>
          <a:bodyPr/>
          <a:lstStyle/>
          <a:p>
            <a:fld id="{386CE63F-9E7F-4C04-9D0D-FCA25A8E9E86}" type="datetime8">
              <a:rPr lang="en-US" smtClean="0"/>
              <a:t>1/7/2026 11:55 AM</a:t>
            </a:fld>
            <a:endParaRPr lang="en-US"/>
          </a:p>
        </p:txBody>
      </p:sp>
      <p:sp>
        <p:nvSpPr>
          <p:cNvPr id="7" name="Slide Number Placeholder 6">
            <a:extLst>
              <a:ext uri="{FF2B5EF4-FFF2-40B4-BE49-F238E27FC236}">
                <a16:creationId xmlns:a16="http://schemas.microsoft.com/office/drawing/2014/main" id="{D9C52C41-10C7-905C-8E13-96029025F702}"/>
              </a:ext>
            </a:extLst>
          </p:cNvPr>
          <p:cNvSpPr>
            <a:spLocks noGrp="1"/>
          </p:cNvSpPr>
          <p:nvPr>
            <p:ph type="sldNum" sz="quarter" idx="5"/>
          </p:nvPr>
        </p:nvSpPr>
        <p:spPr/>
        <p:txBody>
          <a:bodyPr/>
          <a:lstStyle/>
          <a:p>
            <a:fld id="{B4008EB6-D09E-4580-8CD6-DDB14511944F}" type="slidenum">
              <a:rPr lang="en-US" smtClean="0"/>
              <a:pPr/>
              <a:t>31</a:t>
            </a:fld>
            <a:endParaRPr lang="en-US"/>
          </a:p>
        </p:txBody>
      </p:sp>
    </p:spTree>
    <p:extLst>
      <p:ext uri="{BB962C8B-B14F-4D97-AF65-F5344CB8AC3E}">
        <p14:creationId xmlns:p14="http://schemas.microsoft.com/office/powerpoint/2010/main" val="206612987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90EF7B-5EAD-397F-ECFD-B4A52A0149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179B73B-3D5F-BFB6-948A-4525BF0CE4F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0CE1AED-5CF3-F6AA-9568-4A6017764B89}"/>
              </a:ext>
            </a:extLst>
          </p:cNvPr>
          <p:cNvSpPr>
            <a:spLocks noGrp="1"/>
          </p:cNvSpPr>
          <p:nvPr>
            <p:ph type="body" idx="1"/>
          </p:nvPr>
        </p:nvSpPr>
        <p:spPr/>
        <p:txBody>
          <a:bodyPr/>
          <a:lstStyle/>
          <a:p>
            <a:r>
              <a:rPr lang="en-US" dirty="0"/>
              <a:t>Select the process automation type for ledger settlement – and specify the legal entity that you want to run the automatic ledger settlement in</a:t>
            </a:r>
          </a:p>
        </p:txBody>
      </p:sp>
      <p:sp>
        <p:nvSpPr>
          <p:cNvPr id="4" name="Header Placeholder 3">
            <a:extLst>
              <a:ext uri="{FF2B5EF4-FFF2-40B4-BE49-F238E27FC236}">
                <a16:creationId xmlns:a16="http://schemas.microsoft.com/office/drawing/2014/main" id="{BD8A300F-4C62-32FD-1996-F9CC12073F2E}"/>
              </a:ext>
            </a:extLst>
          </p:cNvPr>
          <p:cNvSpPr>
            <a:spLocks noGrp="1"/>
          </p:cNvSpPr>
          <p:nvPr>
            <p:ph type="hdr" sz="quarter"/>
          </p:nvPr>
        </p:nvSpPr>
        <p:spPr/>
        <p:txBody>
          <a:bodyPr/>
          <a:lstStyle/>
          <a:p>
            <a:endParaRPr lang="en-US"/>
          </a:p>
        </p:txBody>
      </p:sp>
      <p:sp>
        <p:nvSpPr>
          <p:cNvPr id="5" name="Footer Placeholder 4">
            <a:extLst>
              <a:ext uri="{FF2B5EF4-FFF2-40B4-BE49-F238E27FC236}">
                <a16:creationId xmlns:a16="http://schemas.microsoft.com/office/drawing/2014/main" id="{7583C1CA-8CAB-B51F-A9F6-3A38FDC3912F}"/>
              </a:ext>
            </a:extLst>
          </p:cNvPr>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a:extLst>
              <a:ext uri="{FF2B5EF4-FFF2-40B4-BE49-F238E27FC236}">
                <a16:creationId xmlns:a16="http://schemas.microsoft.com/office/drawing/2014/main" id="{F4FE4723-57D9-E23D-CE3F-22548212AB80}"/>
              </a:ext>
            </a:extLst>
          </p:cNvPr>
          <p:cNvSpPr>
            <a:spLocks noGrp="1"/>
          </p:cNvSpPr>
          <p:nvPr>
            <p:ph type="dt" idx="1"/>
          </p:nvPr>
        </p:nvSpPr>
        <p:spPr/>
        <p:txBody>
          <a:bodyPr/>
          <a:lstStyle/>
          <a:p>
            <a:fld id="{386CE63F-9E7F-4C04-9D0D-FCA25A8E9E86}" type="datetime8">
              <a:rPr lang="en-US" smtClean="0"/>
              <a:t>1/7/2026 11:55 AM</a:t>
            </a:fld>
            <a:endParaRPr lang="en-US"/>
          </a:p>
        </p:txBody>
      </p:sp>
      <p:sp>
        <p:nvSpPr>
          <p:cNvPr id="7" name="Slide Number Placeholder 6">
            <a:extLst>
              <a:ext uri="{FF2B5EF4-FFF2-40B4-BE49-F238E27FC236}">
                <a16:creationId xmlns:a16="http://schemas.microsoft.com/office/drawing/2014/main" id="{F7250176-DE84-C349-DEE6-7D6F49EF06A4}"/>
              </a:ext>
            </a:extLst>
          </p:cNvPr>
          <p:cNvSpPr>
            <a:spLocks noGrp="1"/>
          </p:cNvSpPr>
          <p:nvPr>
            <p:ph type="sldNum" sz="quarter" idx="5"/>
          </p:nvPr>
        </p:nvSpPr>
        <p:spPr/>
        <p:txBody>
          <a:bodyPr/>
          <a:lstStyle/>
          <a:p>
            <a:fld id="{B4008EB6-D09E-4580-8CD6-DDB14511944F}" type="slidenum">
              <a:rPr lang="en-US" smtClean="0"/>
              <a:pPr/>
              <a:t>32</a:t>
            </a:fld>
            <a:endParaRPr lang="en-US"/>
          </a:p>
        </p:txBody>
      </p:sp>
    </p:spTree>
    <p:extLst>
      <p:ext uri="{BB962C8B-B14F-4D97-AF65-F5344CB8AC3E}">
        <p14:creationId xmlns:p14="http://schemas.microsoft.com/office/powerpoint/2010/main" val="405130005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33B74A-1AEF-28AC-AD62-A8835E771FB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BC26D05-CBFB-9539-37ED-BF3D993AA99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270D31-3635-DD96-E21F-1EB4AE4526C0}"/>
              </a:ext>
            </a:extLst>
          </p:cNvPr>
          <p:cNvSpPr>
            <a:spLocks noGrp="1"/>
          </p:cNvSpPr>
          <p:nvPr>
            <p:ph type="body" idx="1"/>
          </p:nvPr>
        </p:nvSpPr>
        <p:spPr/>
        <p:txBody>
          <a:bodyPr/>
          <a:lstStyle/>
          <a:p>
            <a:r>
              <a:rPr lang="en-US" dirty="0"/>
              <a:t>As a minimum, </a:t>
            </a:r>
            <a:r>
              <a:rPr lang="en-US" dirty="0" err="1"/>
              <a:t>proivde</a:t>
            </a:r>
            <a:r>
              <a:rPr lang="en-US" dirty="0"/>
              <a:t> a unique name</a:t>
            </a:r>
          </a:p>
          <a:p>
            <a:pPr marL="171450" indent="-171450">
              <a:buFontTx/>
              <a:buChar char="-"/>
            </a:pPr>
            <a:r>
              <a:rPr lang="en-US" dirty="0"/>
              <a:t>The schedule time (time of day that the automatic settlement will run)</a:t>
            </a:r>
          </a:p>
          <a:p>
            <a:pPr marL="171450" indent="-171450">
              <a:buFontTx/>
              <a:buChar char="-"/>
            </a:pPr>
            <a:r>
              <a:rPr lang="en-US" dirty="0"/>
              <a:t>The start date (the first day that the automatic settlement will run)</a:t>
            </a:r>
          </a:p>
          <a:p>
            <a:pPr marL="171450" indent="-171450">
              <a:buFontTx/>
              <a:buChar char="-"/>
            </a:pPr>
            <a:r>
              <a:rPr lang="en-US" dirty="0"/>
              <a:t>The occurrence pattern (daily, weekly, monthly or once)</a:t>
            </a:r>
          </a:p>
          <a:p>
            <a:pPr marL="171450" indent="-171450">
              <a:buFontTx/>
              <a:buChar char="-"/>
            </a:pPr>
            <a:endParaRPr lang="en-US" dirty="0"/>
          </a:p>
        </p:txBody>
      </p:sp>
      <p:sp>
        <p:nvSpPr>
          <p:cNvPr id="4" name="Header Placeholder 3">
            <a:extLst>
              <a:ext uri="{FF2B5EF4-FFF2-40B4-BE49-F238E27FC236}">
                <a16:creationId xmlns:a16="http://schemas.microsoft.com/office/drawing/2014/main" id="{351EBB47-6C20-5866-1ABD-F5FF7992EDB6}"/>
              </a:ext>
            </a:extLst>
          </p:cNvPr>
          <p:cNvSpPr>
            <a:spLocks noGrp="1"/>
          </p:cNvSpPr>
          <p:nvPr>
            <p:ph type="hdr" sz="quarter"/>
          </p:nvPr>
        </p:nvSpPr>
        <p:spPr/>
        <p:txBody>
          <a:bodyPr/>
          <a:lstStyle/>
          <a:p>
            <a:endParaRPr lang="en-US"/>
          </a:p>
        </p:txBody>
      </p:sp>
      <p:sp>
        <p:nvSpPr>
          <p:cNvPr id="5" name="Footer Placeholder 4">
            <a:extLst>
              <a:ext uri="{FF2B5EF4-FFF2-40B4-BE49-F238E27FC236}">
                <a16:creationId xmlns:a16="http://schemas.microsoft.com/office/drawing/2014/main" id="{B0E7237C-FB4D-2825-904E-18FF036C71C6}"/>
              </a:ext>
            </a:extLst>
          </p:cNvPr>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a:extLst>
              <a:ext uri="{FF2B5EF4-FFF2-40B4-BE49-F238E27FC236}">
                <a16:creationId xmlns:a16="http://schemas.microsoft.com/office/drawing/2014/main" id="{BF1D9AEB-FCFC-ED8B-8DEF-8CF2E04724DE}"/>
              </a:ext>
            </a:extLst>
          </p:cNvPr>
          <p:cNvSpPr>
            <a:spLocks noGrp="1"/>
          </p:cNvSpPr>
          <p:nvPr>
            <p:ph type="dt" idx="1"/>
          </p:nvPr>
        </p:nvSpPr>
        <p:spPr/>
        <p:txBody>
          <a:bodyPr/>
          <a:lstStyle/>
          <a:p>
            <a:fld id="{386CE63F-9E7F-4C04-9D0D-FCA25A8E9E86}" type="datetime8">
              <a:rPr lang="en-US" smtClean="0"/>
              <a:t>1/7/2026 11:55 AM</a:t>
            </a:fld>
            <a:endParaRPr lang="en-US"/>
          </a:p>
        </p:txBody>
      </p:sp>
      <p:sp>
        <p:nvSpPr>
          <p:cNvPr id="7" name="Slide Number Placeholder 6">
            <a:extLst>
              <a:ext uri="{FF2B5EF4-FFF2-40B4-BE49-F238E27FC236}">
                <a16:creationId xmlns:a16="http://schemas.microsoft.com/office/drawing/2014/main" id="{2BF6D98A-109A-D3B2-893A-BD8F7729B596}"/>
              </a:ext>
            </a:extLst>
          </p:cNvPr>
          <p:cNvSpPr>
            <a:spLocks noGrp="1"/>
          </p:cNvSpPr>
          <p:nvPr>
            <p:ph type="sldNum" sz="quarter" idx="5"/>
          </p:nvPr>
        </p:nvSpPr>
        <p:spPr/>
        <p:txBody>
          <a:bodyPr/>
          <a:lstStyle/>
          <a:p>
            <a:fld id="{B4008EB6-D09E-4580-8CD6-DDB14511944F}" type="slidenum">
              <a:rPr lang="en-US" smtClean="0"/>
              <a:pPr/>
              <a:t>33</a:t>
            </a:fld>
            <a:endParaRPr lang="en-US"/>
          </a:p>
        </p:txBody>
      </p:sp>
    </p:spTree>
    <p:extLst>
      <p:ext uri="{BB962C8B-B14F-4D97-AF65-F5344CB8AC3E}">
        <p14:creationId xmlns:p14="http://schemas.microsoft.com/office/powerpoint/2010/main" val="7026984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251B49-4FC3-27E3-D4E4-FC92AC74A7D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6502AF8-CD8A-A978-1340-BAAAC046BAB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7F0DA73-991B-9C0E-D6DA-C19D769966E4}"/>
              </a:ext>
            </a:extLst>
          </p:cNvPr>
          <p:cNvSpPr>
            <a:spLocks noGrp="1"/>
          </p:cNvSpPr>
          <p:nvPr>
            <p:ph type="body" idx="1"/>
          </p:nvPr>
        </p:nvSpPr>
        <p:spPr/>
        <p:txBody>
          <a:bodyPr/>
          <a:lstStyle/>
          <a:p>
            <a:r>
              <a:rPr lang="en-US" dirty="0"/>
              <a:t>Select the main account (or accounts) that should be included in the automatic ledger settlement</a:t>
            </a:r>
          </a:p>
          <a:p>
            <a:pPr marL="171450" indent="-171450">
              <a:buFontTx/>
              <a:buChar char="-"/>
            </a:pPr>
            <a:endParaRPr lang="en-US" dirty="0"/>
          </a:p>
        </p:txBody>
      </p:sp>
      <p:sp>
        <p:nvSpPr>
          <p:cNvPr id="4" name="Header Placeholder 3">
            <a:extLst>
              <a:ext uri="{FF2B5EF4-FFF2-40B4-BE49-F238E27FC236}">
                <a16:creationId xmlns:a16="http://schemas.microsoft.com/office/drawing/2014/main" id="{62796A50-65B3-F034-301F-61209DEFB8ED}"/>
              </a:ext>
            </a:extLst>
          </p:cNvPr>
          <p:cNvSpPr>
            <a:spLocks noGrp="1"/>
          </p:cNvSpPr>
          <p:nvPr>
            <p:ph type="hdr" sz="quarter"/>
          </p:nvPr>
        </p:nvSpPr>
        <p:spPr/>
        <p:txBody>
          <a:bodyPr/>
          <a:lstStyle/>
          <a:p>
            <a:endParaRPr lang="en-US"/>
          </a:p>
        </p:txBody>
      </p:sp>
      <p:sp>
        <p:nvSpPr>
          <p:cNvPr id="5" name="Footer Placeholder 4">
            <a:extLst>
              <a:ext uri="{FF2B5EF4-FFF2-40B4-BE49-F238E27FC236}">
                <a16:creationId xmlns:a16="http://schemas.microsoft.com/office/drawing/2014/main" id="{0A71E7DC-4EAC-79FE-9FEC-8D6A2AA40657}"/>
              </a:ext>
            </a:extLst>
          </p:cNvPr>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a:extLst>
              <a:ext uri="{FF2B5EF4-FFF2-40B4-BE49-F238E27FC236}">
                <a16:creationId xmlns:a16="http://schemas.microsoft.com/office/drawing/2014/main" id="{3C354855-C497-4228-62BD-DC423CE8553B}"/>
              </a:ext>
            </a:extLst>
          </p:cNvPr>
          <p:cNvSpPr>
            <a:spLocks noGrp="1"/>
          </p:cNvSpPr>
          <p:nvPr>
            <p:ph type="dt" idx="1"/>
          </p:nvPr>
        </p:nvSpPr>
        <p:spPr/>
        <p:txBody>
          <a:bodyPr/>
          <a:lstStyle/>
          <a:p>
            <a:fld id="{386CE63F-9E7F-4C04-9D0D-FCA25A8E9E86}" type="datetime8">
              <a:rPr lang="en-US" smtClean="0"/>
              <a:t>1/7/2026 11:55 AM</a:t>
            </a:fld>
            <a:endParaRPr lang="en-US"/>
          </a:p>
        </p:txBody>
      </p:sp>
      <p:sp>
        <p:nvSpPr>
          <p:cNvPr id="7" name="Slide Number Placeholder 6">
            <a:extLst>
              <a:ext uri="{FF2B5EF4-FFF2-40B4-BE49-F238E27FC236}">
                <a16:creationId xmlns:a16="http://schemas.microsoft.com/office/drawing/2014/main" id="{4BFD85A5-42AF-63E5-AFAD-0D42E0585C7F}"/>
              </a:ext>
            </a:extLst>
          </p:cNvPr>
          <p:cNvSpPr>
            <a:spLocks noGrp="1"/>
          </p:cNvSpPr>
          <p:nvPr>
            <p:ph type="sldNum" sz="quarter" idx="5"/>
          </p:nvPr>
        </p:nvSpPr>
        <p:spPr/>
        <p:txBody>
          <a:bodyPr/>
          <a:lstStyle/>
          <a:p>
            <a:fld id="{B4008EB6-D09E-4580-8CD6-DDB14511944F}" type="slidenum">
              <a:rPr lang="en-US" smtClean="0"/>
              <a:pPr/>
              <a:t>34</a:t>
            </a:fld>
            <a:endParaRPr lang="en-US"/>
          </a:p>
        </p:txBody>
      </p:sp>
    </p:spTree>
    <p:extLst>
      <p:ext uri="{BB962C8B-B14F-4D97-AF65-F5344CB8AC3E}">
        <p14:creationId xmlns:p14="http://schemas.microsoft.com/office/powerpoint/2010/main" val="290640166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AE27E-F99F-14F0-3FDF-86570126BAA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9D4C5FD-DBD4-ACBA-A43E-09A22A0D4F9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598231F-CE97-47AC-F395-2F5D1D1D1DE2}"/>
              </a:ext>
            </a:extLst>
          </p:cNvPr>
          <p:cNvSpPr>
            <a:spLocks noGrp="1"/>
          </p:cNvSpPr>
          <p:nvPr>
            <p:ph type="body" idx="1"/>
          </p:nvPr>
        </p:nvSpPr>
        <p:spPr/>
        <p:txBody>
          <a:bodyPr/>
          <a:lstStyle/>
          <a:p>
            <a:r>
              <a:rPr lang="en-US" dirty="0"/>
              <a:t>Then you can configure the match criteria:</a:t>
            </a:r>
          </a:p>
          <a:p>
            <a:endParaRPr lang="en-US" dirty="0"/>
          </a:p>
          <a:p>
            <a:pPr marL="171450" indent="-171450">
              <a:buFontTx/>
              <a:buChar char="-"/>
            </a:pPr>
            <a:r>
              <a:rPr lang="en-US" dirty="0"/>
              <a:t>Date (if enabled, you can specify an “allowed date difference”)</a:t>
            </a:r>
          </a:p>
          <a:p>
            <a:pPr marL="171450" indent="-171450">
              <a:buFontTx/>
              <a:buChar char="-"/>
            </a:pPr>
            <a:r>
              <a:rPr lang="en-US" dirty="0"/>
              <a:t>Main account and posting layer are enabled by default and cannot be disabled</a:t>
            </a:r>
          </a:p>
          <a:p>
            <a:pPr marL="171450" indent="-171450">
              <a:buFontTx/>
              <a:buChar char="-"/>
            </a:pPr>
            <a:r>
              <a:rPr lang="en-US" dirty="0"/>
              <a:t>Posting type (if you only want to settle debit and credit transactions that has the same posting type – e.g. on a purchase order accrual account, the debit and credit transactions posted from the purchase order will not have the same posting type)</a:t>
            </a:r>
          </a:p>
          <a:p>
            <a:pPr marL="171450" indent="-171450">
              <a:buFontTx/>
              <a:buChar char="-"/>
            </a:pPr>
            <a:r>
              <a:rPr lang="en-US" dirty="0"/>
              <a:t>Finally, you can specify which financial dimensions and/or financial tags to include as match criteria</a:t>
            </a:r>
          </a:p>
          <a:p>
            <a:pPr marL="628650" lvl="1" indent="-171450">
              <a:buFontTx/>
              <a:buChar char="-"/>
            </a:pPr>
            <a:r>
              <a:rPr lang="en-US" dirty="0"/>
              <a:t>Be aware that a blank financial dimension or financial tag is a valid match criteria</a:t>
            </a:r>
          </a:p>
          <a:p>
            <a:pPr marL="171450" indent="-171450">
              <a:buFontTx/>
              <a:buChar char="-"/>
            </a:pPr>
            <a:endParaRPr lang="en-US" dirty="0"/>
          </a:p>
        </p:txBody>
      </p:sp>
      <p:sp>
        <p:nvSpPr>
          <p:cNvPr id="4" name="Header Placeholder 3">
            <a:extLst>
              <a:ext uri="{FF2B5EF4-FFF2-40B4-BE49-F238E27FC236}">
                <a16:creationId xmlns:a16="http://schemas.microsoft.com/office/drawing/2014/main" id="{CB00FCC7-4741-F1DE-F179-69D61D055AFA}"/>
              </a:ext>
            </a:extLst>
          </p:cNvPr>
          <p:cNvSpPr>
            <a:spLocks noGrp="1"/>
          </p:cNvSpPr>
          <p:nvPr>
            <p:ph type="hdr" sz="quarter"/>
          </p:nvPr>
        </p:nvSpPr>
        <p:spPr/>
        <p:txBody>
          <a:bodyPr/>
          <a:lstStyle/>
          <a:p>
            <a:endParaRPr lang="en-US"/>
          </a:p>
        </p:txBody>
      </p:sp>
      <p:sp>
        <p:nvSpPr>
          <p:cNvPr id="5" name="Footer Placeholder 4">
            <a:extLst>
              <a:ext uri="{FF2B5EF4-FFF2-40B4-BE49-F238E27FC236}">
                <a16:creationId xmlns:a16="http://schemas.microsoft.com/office/drawing/2014/main" id="{AA33D10B-D719-E80D-6579-1401C9544824}"/>
              </a:ext>
            </a:extLst>
          </p:cNvPr>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a:extLst>
              <a:ext uri="{FF2B5EF4-FFF2-40B4-BE49-F238E27FC236}">
                <a16:creationId xmlns:a16="http://schemas.microsoft.com/office/drawing/2014/main" id="{7BDA5935-18DB-675E-E32B-FAC937C2879C}"/>
              </a:ext>
            </a:extLst>
          </p:cNvPr>
          <p:cNvSpPr>
            <a:spLocks noGrp="1"/>
          </p:cNvSpPr>
          <p:nvPr>
            <p:ph type="dt" idx="1"/>
          </p:nvPr>
        </p:nvSpPr>
        <p:spPr/>
        <p:txBody>
          <a:bodyPr/>
          <a:lstStyle/>
          <a:p>
            <a:fld id="{386CE63F-9E7F-4C04-9D0D-FCA25A8E9E86}" type="datetime8">
              <a:rPr lang="en-US" smtClean="0"/>
              <a:t>1/7/2026 11:55 AM</a:t>
            </a:fld>
            <a:endParaRPr lang="en-US"/>
          </a:p>
        </p:txBody>
      </p:sp>
      <p:sp>
        <p:nvSpPr>
          <p:cNvPr id="7" name="Slide Number Placeholder 6">
            <a:extLst>
              <a:ext uri="{FF2B5EF4-FFF2-40B4-BE49-F238E27FC236}">
                <a16:creationId xmlns:a16="http://schemas.microsoft.com/office/drawing/2014/main" id="{EA8A66BF-AD08-E5EA-EA59-6960F0E36C3A}"/>
              </a:ext>
            </a:extLst>
          </p:cNvPr>
          <p:cNvSpPr>
            <a:spLocks noGrp="1"/>
          </p:cNvSpPr>
          <p:nvPr>
            <p:ph type="sldNum" sz="quarter" idx="5"/>
          </p:nvPr>
        </p:nvSpPr>
        <p:spPr/>
        <p:txBody>
          <a:bodyPr/>
          <a:lstStyle/>
          <a:p>
            <a:fld id="{B4008EB6-D09E-4580-8CD6-DDB14511944F}" type="slidenum">
              <a:rPr lang="en-US" smtClean="0"/>
              <a:pPr/>
              <a:t>35</a:t>
            </a:fld>
            <a:endParaRPr lang="en-US"/>
          </a:p>
        </p:txBody>
      </p:sp>
    </p:spTree>
    <p:extLst>
      <p:ext uri="{BB962C8B-B14F-4D97-AF65-F5344CB8AC3E}">
        <p14:creationId xmlns:p14="http://schemas.microsoft.com/office/powerpoint/2010/main" val="96673621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E91D8D-22D2-2E78-7B04-C6D946A1713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2FB0C9E-5F38-EB7C-6385-88575A241CA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A23F26E-A303-4BC9-517E-F457A12D49A9}"/>
              </a:ext>
            </a:extLst>
          </p:cNvPr>
          <p:cNvSpPr>
            <a:spLocks noGrp="1"/>
          </p:cNvSpPr>
          <p:nvPr>
            <p:ph type="body" idx="1"/>
          </p:nvPr>
        </p:nvSpPr>
        <p:spPr/>
        <p:txBody>
          <a:bodyPr/>
          <a:lstStyle/>
          <a:p>
            <a:r>
              <a:rPr lang="en-US" dirty="0"/>
              <a:t>Then you can configure the match criteria:</a:t>
            </a:r>
          </a:p>
          <a:p>
            <a:endParaRPr lang="en-US" dirty="0"/>
          </a:p>
          <a:p>
            <a:pPr marL="171450" indent="-171450">
              <a:buFontTx/>
              <a:buChar char="-"/>
            </a:pPr>
            <a:r>
              <a:rPr lang="en-US" dirty="0"/>
              <a:t>Date (if enabled, you can specify an “allowed date difference”)</a:t>
            </a:r>
          </a:p>
          <a:p>
            <a:pPr marL="171450" indent="-171450">
              <a:buFontTx/>
              <a:buChar char="-"/>
            </a:pPr>
            <a:r>
              <a:rPr lang="en-US" dirty="0"/>
              <a:t>Main account and posting layer are enabled by default and cannot be disabled</a:t>
            </a:r>
          </a:p>
          <a:p>
            <a:pPr marL="171450" indent="-171450">
              <a:buFontTx/>
              <a:buChar char="-"/>
            </a:pPr>
            <a:r>
              <a:rPr lang="en-US" dirty="0"/>
              <a:t>Posting type (if you only want to settle debit and credit transactions that has the same posting type – e.g. on a purchase order accrual account, the debit and credit transactions posted from the purchase order will not have the same posting type)</a:t>
            </a:r>
          </a:p>
          <a:p>
            <a:pPr marL="171450" indent="-171450">
              <a:buFontTx/>
              <a:buChar char="-"/>
            </a:pPr>
            <a:r>
              <a:rPr lang="en-US" dirty="0"/>
              <a:t>Finally, you can specify which financial dimensions and/or financial tags to include as match criteria</a:t>
            </a:r>
          </a:p>
          <a:p>
            <a:pPr marL="628650" lvl="1" indent="-171450">
              <a:buFontTx/>
              <a:buChar char="-"/>
            </a:pPr>
            <a:r>
              <a:rPr lang="en-US" dirty="0"/>
              <a:t>Be aware that a blank financial dimension or financial tag is a valid match criteria</a:t>
            </a:r>
          </a:p>
          <a:p>
            <a:pPr marL="171450" indent="-171450">
              <a:buFontTx/>
              <a:buChar char="-"/>
            </a:pPr>
            <a:endParaRPr lang="en-US" dirty="0"/>
          </a:p>
        </p:txBody>
      </p:sp>
      <p:sp>
        <p:nvSpPr>
          <p:cNvPr id="4" name="Header Placeholder 3">
            <a:extLst>
              <a:ext uri="{FF2B5EF4-FFF2-40B4-BE49-F238E27FC236}">
                <a16:creationId xmlns:a16="http://schemas.microsoft.com/office/drawing/2014/main" id="{C927868E-39C5-4CAA-5AB5-B91F63B0B113}"/>
              </a:ext>
            </a:extLst>
          </p:cNvPr>
          <p:cNvSpPr>
            <a:spLocks noGrp="1"/>
          </p:cNvSpPr>
          <p:nvPr>
            <p:ph type="hdr" sz="quarter"/>
          </p:nvPr>
        </p:nvSpPr>
        <p:spPr/>
        <p:txBody>
          <a:bodyPr/>
          <a:lstStyle/>
          <a:p>
            <a:endParaRPr lang="en-US"/>
          </a:p>
        </p:txBody>
      </p:sp>
      <p:sp>
        <p:nvSpPr>
          <p:cNvPr id="5" name="Footer Placeholder 4">
            <a:extLst>
              <a:ext uri="{FF2B5EF4-FFF2-40B4-BE49-F238E27FC236}">
                <a16:creationId xmlns:a16="http://schemas.microsoft.com/office/drawing/2014/main" id="{871540AA-5705-C08A-9D3B-B639A30CE870}"/>
              </a:ext>
            </a:extLst>
          </p:cNvPr>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a:extLst>
              <a:ext uri="{FF2B5EF4-FFF2-40B4-BE49-F238E27FC236}">
                <a16:creationId xmlns:a16="http://schemas.microsoft.com/office/drawing/2014/main" id="{E9704CD4-C77E-3572-8C7B-740FB28CA09B}"/>
              </a:ext>
            </a:extLst>
          </p:cNvPr>
          <p:cNvSpPr>
            <a:spLocks noGrp="1"/>
          </p:cNvSpPr>
          <p:nvPr>
            <p:ph type="dt" idx="1"/>
          </p:nvPr>
        </p:nvSpPr>
        <p:spPr/>
        <p:txBody>
          <a:bodyPr/>
          <a:lstStyle/>
          <a:p>
            <a:fld id="{386CE63F-9E7F-4C04-9D0D-FCA25A8E9E86}" type="datetime8">
              <a:rPr lang="en-US" smtClean="0"/>
              <a:t>1/7/2026 11:55 AM</a:t>
            </a:fld>
            <a:endParaRPr lang="en-US"/>
          </a:p>
        </p:txBody>
      </p:sp>
      <p:sp>
        <p:nvSpPr>
          <p:cNvPr id="7" name="Slide Number Placeholder 6">
            <a:extLst>
              <a:ext uri="{FF2B5EF4-FFF2-40B4-BE49-F238E27FC236}">
                <a16:creationId xmlns:a16="http://schemas.microsoft.com/office/drawing/2014/main" id="{3897D843-02E1-615D-93DB-FD3D916E9F4D}"/>
              </a:ext>
            </a:extLst>
          </p:cNvPr>
          <p:cNvSpPr>
            <a:spLocks noGrp="1"/>
          </p:cNvSpPr>
          <p:nvPr>
            <p:ph type="sldNum" sz="quarter" idx="5"/>
          </p:nvPr>
        </p:nvSpPr>
        <p:spPr/>
        <p:txBody>
          <a:bodyPr/>
          <a:lstStyle/>
          <a:p>
            <a:fld id="{B4008EB6-D09E-4580-8CD6-DDB14511944F}" type="slidenum">
              <a:rPr lang="en-US" smtClean="0"/>
              <a:pPr/>
              <a:t>36</a:t>
            </a:fld>
            <a:endParaRPr lang="en-US"/>
          </a:p>
        </p:txBody>
      </p:sp>
    </p:spTree>
    <p:extLst>
      <p:ext uri="{BB962C8B-B14F-4D97-AF65-F5344CB8AC3E}">
        <p14:creationId xmlns:p14="http://schemas.microsoft.com/office/powerpoint/2010/main" val="94166425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9BA607-772E-C2D3-8CBA-272A2F82049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4941A4C-A83F-BA83-BCF8-38429558AB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91C11CC-035C-51FF-0E5E-41DDA914EFCC}"/>
              </a:ext>
            </a:extLst>
          </p:cNvPr>
          <p:cNvSpPr>
            <a:spLocks noGrp="1"/>
          </p:cNvSpPr>
          <p:nvPr>
            <p:ph type="body" idx="1"/>
          </p:nvPr>
        </p:nvSpPr>
        <p:spPr/>
        <p:txBody>
          <a:bodyPr/>
          <a:lstStyle/>
          <a:p>
            <a:pPr marL="171450" indent="-171450">
              <a:buFontTx/>
              <a:buChar char="-"/>
            </a:pPr>
            <a:endParaRPr lang="en-US" dirty="0"/>
          </a:p>
        </p:txBody>
      </p:sp>
      <p:sp>
        <p:nvSpPr>
          <p:cNvPr id="4" name="Header Placeholder 3">
            <a:extLst>
              <a:ext uri="{FF2B5EF4-FFF2-40B4-BE49-F238E27FC236}">
                <a16:creationId xmlns:a16="http://schemas.microsoft.com/office/drawing/2014/main" id="{C734D8FC-4D9D-51BB-F769-2CB455BA568A}"/>
              </a:ext>
            </a:extLst>
          </p:cNvPr>
          <p:cNvSpPr>
            <a:spLocks noGrp="1"/>
          </p:cNvSpPr>
          <p:nvPr>
            <p:ph type="hdr" sz="quarter"/>
          </p:nvPr>
        </p:nvSpPr>
        <p:spPr/>
        <p:txBody>
          <a:bodyPr/>
          <a:lstStyle/>
          <a:p>
            <a:endParaRPr lang="en-US"/>
          </a:p>
        </p:txBody>
      </p:sp>
      <p:sp>
        <p:nvSpPr>
          <p:cNvPr id="5" name="Footer Placeholder 4">
            <a:extLst>
              <a:ext uri="{FF2B5EF4-FFF2-40B4-BE49-F238E27FC236}">
                <a16:creationId xmlns:a16="http://schemas.microsoft.com/office/drawing/2014/main" id="{ACB0A268-D9C4-E90A-D42D-6323905750E3}"/>
              </a:ext>
            </a:extLst>
          </p:cNvPr>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a:extLst>
              <a:ext uri="{FF2B5EF4-FFF2-40B4-BE49-F238E27FC236}">
                <a16:creationId xmlns:a16="http://schemas.microsoft.com/office/drawing/2014/main" id="{419C36D9-752F-0D13-6D10-DE29B9D0ED21}"/>
              </a:ext>
            </a:extLst>
          </p:cNvPr>
          <p:cNvSpPr>
            <a:spLocks noGrp="1"/>
          </p:cNvSpPr>
          <p:nvPr>
            <p:ph type="dt" idx="1"/>
          </p:nvPr>
        </p:nvSpPr>
        <p:spPr/>
        <p:txBody>
          <a:bodyPr/>
          <a:lstStyle/>
          <a:p>
            <a:fld id="{386CE63F-9E7F-4C04-9D0D-FCA25A8E9E86}" type="datetime8">
              <a:rPr lang="en-US" smtClean="0"/>
              <a:t>1/7/2026 11:55 AM</a:t>
            </a:fld>
            <a:endParaRPr lang="en-US"/>
          </a:p>
        </p:txBody>
      </p:sp>
      <p:sp>
        <p:nvSpPr>
          <p:cNvPr id="7" name="Slide Number Placeholder 6">
            <a:extLst>
              <a:ext uri="{FF2B5EF4-FFF2-40B4-BE49-F238E27FC236}">
                <a16:creationId xmlns:a16="http://schemas.microsoft.com/office/drawing/2014/main" id="{01D0EAF1-346A-397C-9D60-52A99EFFD1E4}"/>
              </a:ext>
            </a:extLst>
          </p:cNvPr>
          <p:cNvSpPr>
            <a:spLocks noGrp="1"/>
          </p:cNvSpPr>
          <p:nvPr>
            <p:ph type="sldNum" sz="quarter" idx="5"/>
          </p:nvPr>
        </p:nvSpPr>
        <p:spPr/>
        <p:txBody>
          <a:bodyPr/>
          <a:lstStyle/>
          <a:p>
            <a:fld id="{B4008EB6-D09E-4580-8CD6-DDB14511944F}" type="slidenum">
              <a:rPr lang="en-US" smtClean="0"/>
              <a:pPr/>
              <a:t>37</a:t>
            </a:fld>
            <a:endParaRPr lang="en-US"/>
          </a:p>
        </p:txBody>
      </p:sp>
    </p:spTree>
    <p:extLst>
      <p:ext uri="{BB962C8B-B14F-4D97-AF65-F5344CB8AC3E}">
        <p14:creationId xmlns:p14="http://schemas.microsoft.com/office/powerpoint/2010/main" val="83549227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75F915-AA0A-1FD4-6000-74575F6632F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6E3A3CB-AB59-E554-B870-E628898EBE8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89E4A2D-848A-9C7F-F3C4-55131FA3F5DA}"/>
              </a:ext>
            </a:extLst>
          </p:cNvPr>
          <p:cNvSpPr>
            <a:spLocks noGrp="1"/>
          </p:cNvSpPr>
          <p:nvPr>
            <p:ph type="body" idx="1"/>
          </p:nvPr>
        </p:nvSpPr>
        <p:spPr/>
        <p:txBody>
          <a:bodyPr/>
          <a:lstStyle/>
          <a:p>
            <a:pPr marL="0" indent="0">
              <a:buFontTx/>
              <a:buNone/>
            </a:pPr>
            <a:r>
              <a:rPr lang="en-US" dirty="0"/>
              <a:t>It is recommended to always enable advanced awareness options when setting up a new legal entity – this prevents settlement across fiscal years and other potential problems (that will be covered in the second session next week)</a:t>
            </a:r>
          </a:p>
          <a:p>
            <a:pPr marL="0" indent="0">
              <a:buFontTx/>
              <a:buNone/>
            </a:pPr>
            <a:endParaRPr lang="en-US" dirty="0"/>
          </a:p>
          <a:p>
            <a:pPr marL="628650" lvl="1" indent="-171450">
              <a:buFontTx/>
              <a:buChar char="-"/>
            </a:pPr>
            <a:endParaRPr lang="LID4096" dirty="0"/>
          </a:p>
        </p:txBody>
      </p:sp>
      <p:sp>
        <p:nvSpPr>
          <p:cNvPr id="4" name="Slide Number Placeholder 3">
            <a:extLst>
              <a:ext uri="{FF2B5EF4-FFF2-40B4-BE49-F238E27FC236}">
                <a16:creationId xmlns:a16="http://schemas.microsoft.com/office/drawing/2014/main" id="{B9491B6D-E426-B0AF-BC98-2F0330D7FABC}"/>
              </a:ext>
            </a:extLst>
          </p:cNvPr>
          <p:cNvSpPr>
            <a:spLocks noGrp="1"/>
          </p:cNvSpPr>
          <p:nvPr>
            <p:ph type="sldNum" sz="quarter" idx="5"/>
          </p:nvPr>
        </p:nvSpPr>
        <p:spPr/>
        <p:txBody>
          <a:bodyPr/>
          <a:lstStyle/>
          <a:p>
            <a:fld id="{81FC8DA6-769D-4AD8-9CCC-06C8B66E79B0}" type="slidenum">
              <a:rPr lang="en-US" smtClean="0"/>
              <a:t>38</a:t>
            </a:fld>
            <a:endParaRPr lang="en-US"/>
          </a:p>
        </p:txBody>
      </p:sp>
    </p:spTree>
    <p:extLst>
      <p:ext uri="{BB962C8B-B14F-4D97-AF65-F5344CB8AC3E}">
        <p14:creationId xmlns:p14="http://schemas.microsoft.com/office/powerpoint/2010/main" val="48422247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1/7/2026 11:55 AM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39</a:t>
            </a:fld>
            <a:endParaRPr lang="en-US"/>
          </a:p>
        </p:txBody>
      </p:sp>
    </p:spTree>
    <p:extLst>
      <p:ext uri="{BB962C8B-B14F-4D97-AF65-F5344CB8AC3E}">
        <p14:creationId xmlns:p14="http://schemas.microsoft.com/office/powerpoint/2010/main" val="326725298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187965-7401-92E6-C728-AAA2D744354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11F6573-94B9-55C1-67E2-768EBAF3A90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88E78AF-771C-93C6-BFA4-538300318024}"/>
              </a:ext>
            </a:extLst>
          </p:cNvPr>
          <p:cNvSpPr>
            <a:spLocks noGrp="1"/>
          </p:cNvSpPr>
          <p:nvPr>
            <p:ph type="body" idx="1"/>
          </p:nvPr>
        </p:nvSpPr>
        <p:spPr/>
        <p:txBody>
          <a:bodyPr/>
          <a:lstStyle/>
          <a:p>
            <a:r>
              <a:rPr lang="en-US" dirty="0"/>
              <a:t>You can enable post currency realized gains/losses for ledger settlement</a:t>
            </a:r>
          </a:p>
          <a:p>
            <a:endParaRPr lang="en-US" dirty="0"/>
          </a:p>
          <a:p>
            <a:r>
              <a:rPr lang="en-US" dirty="0"/>
              <a:t>You will now see an additional column for “calculate realized gains and losses” – if set to “yes” then D365FO will automatically account for the realized gain/loss for ledger settlement</a:t>
            </a:r>
          </a:p>
        </p:txBody>
      </p:sp>
      <p:sp>
        <p:nvSpPr>
          <p:cNvPr id="4" name="Header Placeholder 3">
            <a:extLst>
              <a:ext uri="{FF2B5EF4-FFF2-40B4-BE49-F238E27FC236}">
                <a16:creationId xmlns:a16="http://schemas.microsoft.com/office/drawing/2014/main" id="{A60385CE-3F6E-7497-071B-1CB8958A5EBD}"/>
              </a:ext>
            </a:extLst>
          </p:cNvPr>
          <p:cNvSpPr>
            <a:spLocks noGrp="1"/>
          </p:cNvSpPr>
          <p:nvPr>
            <p:ph type="hdr" sz="quarter"/>
          </p:nvPr>
        </p:nvSpPr>
        <p:spPr/>
        <p:txBody>
          <a:bodyPr/>
          <a:lstStyle/>
          <a:p>
            <a:endParaRPr lang="en-US"/>
          </a:p>
        </p:txBody>
      </p:sp>
      <p:sp>
        <p:nvSpPr>
          <p:cNvPr id="5" name="Footer Placeholder 4">
            <a:extLst>
              <a:ext uri="{FF2B5EF4-FFF2-40B4-BE49-F238E27FC236}">
                <a16:creationId xmlns:a16="http://schemas.microsoft.com/office/drawing/2014/main" id="{BC87B5DA-30BD-498C-3D62-FA05243F8B1A}"/>
              </a:ext>
            </a:extLst>
          </p:cNvPr>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a:extLst>
              <a:ext uri="{FF2B5EF4-FFF2-40B4-BE49-F238E27FC236}">
                <a16:creationId xmlns:a16="http://schemas.microsoft.com/office/drawing/2014/main" id="{6DBF0C02-8C57-B626-3538-EDDFF4A7C8CE}"/>
              </a:ext>
            </a:extLst>
          </p:cNvPr>
          <p:cNvSpPr>
            <a:spLocks noGrp="1"/>
          </p:cNvSpPr>
          <p:nvPr>
            <p:ph type="dt" idx="1"/>
          </p:nvPr>
        </p:nvSpPr>
        <p:spPr/>
        <p:txBody>
          <a:bodyPr/>
          <a:lstStyle/>
          <a:p>
            <a:fld id="{386CE63F-9E7F-4C04-9D0D-FCA25A8E9E86}" type="datetime8">
              <a:rPr lang="en-US" smtClean="0"/>
              <a:t>1/7/2026 11:55 AM</a:t>
            </a:fld>
            <a:endParaRPr lang="en-US"/>
          </a:p>
        </p:txBody>
      </p:sp>
      <p:sp>
        <p:nvSpPr>
          <p:cNvPr id="7" name="Slide Number Placeholder 6">
            <a:extLst>
              <a:ext uri="{FF2B5EF4-FFF2-40B4-BE49-F238E27FC236}">
                <a16:creationId xmlns:a16="http://schemas.microsoft.com/office/drawing/2014/main" id="{0DA12384-0B47-F4E6-FE0D-597ADD71BB16}"/>
              </a:ext>
            </a:extLst>
          </p:cNvPr>
          <p:cNvSpPr>
            <a:spLocks noGrp="1"/>
          </p:cNvSpPr>
          <p:nvPr>
            <p:ph type="sldNum" sz="quarter" idx="5"/>
          </p:nvPr>
        </p:nvSpPr>
        <p:spPr/>
        <p:txBody>
          <a:bodyPr/>
          <a:lstStyle/>
          <a:p>
            <a:fld id="{B4008EB6-D09E-4580-8CD6-DDB14511944F}" type="slidenum">
              <a:rPr lang="en-US" smtClean="0"/>
              <a:pPr/>
              <a:t>40</a:t>
            </a:fld>
            <a:endParaRPr lang="en-US"/>
          </a:p>
        </p:txBody>
      </p:sp>
    </p:spTree>
    <p:extLst>
      <p:ext uri="{BB962C8B-B14F-4D97-AF65-F5344CB8AC3E}">
        <p14:creationId xmlns:p14="http://schemas.microsoft.com/office/powerpoint/2010/main" val="30830452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56A228-EAC5-FA50-9CD5-E24FE441150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F8BFE0F-7E05-0F87-40E3-A36384C5656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D66DEF6-3265-7F68-0BF3-2A1FAFA32D91}"/>
              </a:ext>
            </a:extLst>
          </p:cNvPr>
          <p:cNvSpPr>
            <a:spLocks noGrp="1"/>
          </p:cNvSpPr>
          <p:nvPr>
            <p:ph type="body" idx="1"/>
          </p:nvPr>
        </p:nvSpPr>
        <p:spPr/>
        <p:txBody>
          <a:bodyPr/>
          <a:lstStyle/>
          <a:p>
            <a:pPr marL="0" indent="0">
              <a:buFontTx/>
              <a:buNone/>
            </a:pPr>
            <a:r>
              <a:rPr lang="en-US" dirty="0"/>
              <a:t>So, what changes does the awareness options introduce compared to the </a:t>
            </a:r>
          </a:p>
          <a:p>
            <a:pPr marL="0" indent="0">
              <a:buFontTx/>
              <a:buNone/>
            </a:pPr>
            <a:endParaRPr lang="en-US" dirty="0"/>
          </a:p>
          <a:p>
            <a:pPr marL="628650" lvl="1" indent="-171450">
              <a:buFontTx/>
              <a:buChar char="-"/>
            </a:pPr>
            <a:endParaRPr lang="LID4096" dirty="0"/>
          </a:p>
        </p:txBody>
      </p:sp>
      <p:sp>
        <p:nvSpPr>
          <p:cNvPr id="4" name="Slide Number Placeholder 3">
            <a:extLst>
              <a:ext uri="{FF2B5EF4-FFF2-40B4-BE49-F238E27FC236}">
                <a16:creationId xmlns:a16="http://schemas.microsoft.com/office/drawing/2014/main" id="{5B5EF31D-2D47-28CF-D472-33CB479B033E}"/>
              </a:ext>
            </a:extLst>
          </p:cNvPr>
          <p:cNvSpPr>
            <a:spLocks noGrp="1"/>
          </p:cNvSpPr>
          <p:nvPr>
            <p:ph type="sldNum" sz="quarter" idx="5"/>
          </p:nvPr>
        </p:nvSpPr>
        <p:spPr/>
        <p:txBody>
          <a:bodyPr/>
          <a:lstStyle/>
          <a:p>
            <a:fld id="{81FC8DA6-769D-4AD8-9CCC-06C8B66E79B0}" type="slidenum">
              <a:rPr lang="en-US" smtClean="0"/>
              <a:t>43</a:t>
            </a:fld>
            <a:endParaRPr lang="en-US"/>
          </a:p>
        </p:txBody>
      </p:sp>
    </p:spTree>
    <p:extLst>
      <p:ext uri="{BB962C8B-B14F-4D97-AF65-F5344CB8AC3E}">
        <p14:creationId xmlns:p14="http://schemas.microsoft.com/office/powerpoint/2010/main" val="150458757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6FF9A-DA14-F666-2342-C16A50C379C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88F6071-77A9-DFFE-FC2C-8FE90E2348F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6A738C6-45A7-1666-7719-67A7C2A37C3D}"/>
              </a:ext>
            </a:extLst>
          </p:cNvPr>
          <p:cNvSpPr>
            <a:spLocks noGrp="1"/>
          </p:cNvSpPr>
          <p:nvPr>
            <p:ph type="body" idx="1"/>
          </p:nvPr>
        </p:nvSpPr>
        <p:spPr/>
        <p:txBody>
          <a:bodyPr/>
          <a:lstStyle/>
          <a:p>
            <a:pPr marL="0" indent="0">
              <a:buFontTx/>
              <a:buNone/>
            </a:pPr>
            <a:r>
              <a:rPr lang="en-US" dirty="0"/>
              <a:t>The recommendation is to set the “Calculate realized gains and losses” to “Yes” for all main accounts that is set to “Keep details during year-end close”</a:t>
            </a:r>
          </a:p>
          <a:p>
            <a:pPr marL="0" indent="0">
              <a:buFontTx/>
              <a:buNone/>
            </a:pPr>
            <a:r>
              <a:rPr lang="en-US" dirty="0"/>
              <a:t>- If not, expect to manually adjust the gains and losses before performing year end close (more about this in our second session next week)</a:t>
            </a:r>
          </a:p>
          <a:p>
            <a:pPr marL="0" indent="0">
              <a:buFontTx/>
              <a:buNone/>
            </a:pPr>
            <a:endParaRPr lang="en-US" dirty="0"/>
          </a:p>
          <a:p>
            <a:pPr marL="628650" lvl="1" indent="-171450">
              <a:buFontTx/>
              <a:buChar char="-"/>
            </a:pPr>
            <a:endParaRPr lang="LID4096" dirty="0"/>
          </a:p>
        </p:txBody>
      </p:sp>
      <p:sp>
        <p:nvSpPr>
          <p:cNvPr id="4" name="Slide Number Placeholder 3">
            <a:extLst>
              <a:ext uri="{FF2B5EF4-FFF2-40B4-BE49-F238E27FC236}">
                <a16:creationId xmlns:a16="http://schemas.microsoft.com/office/drawing/2014/main" id="{83DBCF3A-5CC7-402F-C670-390FB3E4430C}"/>
              </a:ext>
            </a:extLst>
          </p:cNvPr>
          <p:cNvSpPr>
            <a:spLocks noGrp="1"/>
          </p:cNvSpPr>
          <p:nvPr>
            <p:ph type="sldNum" sz="quarter" idx="5"/>
          </p:nvPr>
        </p:nvSpPr>
        <p:spPr/>
        <p:txBody>
          <a:bodyPr/>
          <a:lstStyle/>
          <a:p>
            <a:fld id="{81FC8DA6-769D-4AD8-9CCC-06C8B66E79B0}" type="slidenum">
              <a:rPr lang="en-US" smtClean="0"/>
              <a:t>44</a:t>
            </a:fld>
            <a:endParaRPr lang="en-US"/>
          </a:p>
        </p:txBody>
      </p:sp>
    </p:spTree>
    <p:extLst>
      <p:ext uri="{BB962C8B-B14F-4D97-AF65-F5344CB8AC3E}">
        <p14:creationId xmlns:p14="http://schemas.microsoft.com/office/powerpoint/2010/main" val="5748150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984A01-C0FB-4CF7-8F90-212842207B6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AB5DCC-855B-AA44-EA6E-E324695486E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7801A93-4CA8-9D93-5505-EC96A70A82C8}"/>
              </a:ext>
            </a:extLst>
          </p:cNvPr>
          <p:cNvSpPr>
            <a:spLocks noGrp="1"/>
          </p:cNvSpPr>
          <p:nvPr>
            <p:ph type="body" idx="1"/>
          </p:nvPr>
        </p:nvSpPr>
        <p:spPr/>
        <p:txBody>
          <a:bodyPr/>
          <a:lstStyle/>
          <a:p>
            <a:endParaRPr lang="en-US"/>
          </a:p>
        </p:txBody>
      </p:sp>
      <p:sp>
        <p:nvSpPr>
          <p:cNvPr id="4" name="Header Placeholder 3">
            <a:extLst>
              <a:ext uri="{FF2B5EF4-FFF2-40B4-BE49-F238E27FC236}">
                <a16:creationId xmlns:a16="http://schemas.microsoft.com/office/drawing/2014/main" id="{CA415105-72F5-509D-B357-034E64BC53D5}"/>
              </a:ext>
            </a:extLst>
          </p:cNvPr>
          <p:cNvSpPr>
            <a:spLocks noGrp="1"/>
          </p:cNvSpPr>
          <p:nvPr>
            <p:ph type="hdr" sz="quarter"/>
          </p:nvPr>
        </p:nvSpPr>
        <p:spPr/>
        <p:txBody>
          <a:bodyPr/>
          <a:lstStyle/>
          <a:p>
            <a:endParaRPr lang="en-US"/>
          </a:p>
        </p:txBody>
      </p:sp>
      <p:sp>
        <p:nvSpPr>
          <p:cNvPr id="5" name="Footer Placeholder 4">
            <a:extLst>
              <a:ext uri="{FF2B5EF4-FFF2-40B4-BE49-F238E27FC236}">
                <a16:creationId xmlns:a16="http://schemas.microsoft.com/office/drawing/2014/main" id="{DAE72611-2B6A-E644-271C-AC203F9C22D7}"/>
              </a:ext>
            </a:extLst>
          </p:cNvPr>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a:extLst>
              <a:ext uri="{FF2B5EF4-FFF2-40B4-BE49-F238E27FC236}">
                <a16:creationId xmlns:a16="http://schemas.microsoft.com/office/drawing/2014/main" id="{12EAB3C6-F4C5-3CFD-C9BA-9A669553C233}"/>
              </a:ext>
            </a:extLst>
          </p:cNvPr>
          <p:cNvSpPr>
            <a:spLocks noGrp="1"/>
          </p:cNvSpPr>
          <p:nvPr>
            <p:ph type="dt" idx="1"/>
          </p:nvPr>
        </p:nvSpPr>
        <p:spPr/>
        <p:txBody>
          <a:bodyPr/>
          <a:lstStyle/>
          <a:p>
            <a:fld id="{386CE63F-9E7F-4C04-9D0D-FCA25A8E9E86}" type="datetime8">
              <a:rPr lang="en-US" smtClean="0"/>
              <a:t>1/7/2026 11:55 AM</a:t>
            </a:fld>
            <a:endParaRPr lang="en-US"/>
          </a:p>
        </p:txBody>
      </p:sp>
      <p:sp>
        <p:nvSpPr>
          <p:cNvPr id="7" name="Slide Number Placeholder 6">
            <a:extLst>
              <a:ext uri="{FF2B5EF4-FFF2-40B4-BE49-F238E27FC236}">
                <a16:creationId xmlns:a16="http://schemas.microsoft.com/office/drawing/2014/main" id="{BC08894D-F8A7-2D66-6FB6-F9B77DFA4835}"/>
              </a:ext>
            </a:extLst>
          </p:cNvPr>
          <p:cNvSpPr>
            <a:spLocks noGrp="1"/>
          </p:cNvSpPr>
          <p:nvPr>
            <p:ph type="sldNum" sz="quarter" idx="5"/>
          </p:nvPr>
        </p:nvSpPr>
        <p:spPr/>
        <p:txBody>
          <a:bodyPr/>
          <a:lstStyle/>
          <a:p>
            <a:fld id="{B4008EB6-D09E-4580-8CD6-DDB14511944F}" type="slidenum">
              <a:rPr lang="en-US" smtClean="0"/>
              <a:pPr/>
              <a:t>45</a:t>
            </a:fld>
            <a:endParaRPr lang="en-US"/>
          </a:p>
        </p:txBody>
      </p:sp>
    </p:spTree>
    <p:extLst>
      <p:ext uri="{BB962C8B-B14F-4D97-AF65-F5344CB8AC3E}">
        <p14:creationId xmlns:p14="http://schemas.microsoft.com/office/powerpoint/2010/main" val="92521625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F8C50F-AC00-8E80-8886-17BC247782A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E618DFC-0168-859D-7141-7A36746FFA1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F12B87B-7FA3-F6E5-B070-30B70377C57A}"/>
              </a:ext>
            </a:extLst>
          </p:cNvPr>
          <p:cNvSpPr>
            <a:spLocks noGrp="1"/>
          </p:cNvSpPr>
          <p:nvPr>
            <p:ph type="body" idx="1"/>
          </p:nvPr>
        </p:nvSpPr>
        <p:spPr/>
        <p:txBody>
          <a:bodyPr/>
          <a:lstStyle/>
          <a:p>
            <a:r>
              <a:rPr lang="en-US" dirty="0"/>
              <a:t>You can enable post currency realized gains/losses for ledger settlement</a:t>
            </a:r>
          </a:p>
          <a:p>
            <a:endParaRPr lang="en-US" dirty="0"/>
          </a:p>
          <a:p>
            <a:r>
              <a:rPr lang="en-US" dirty="0"/>
              <a:t>You will now see an additional column for “calculate realized gains and losses” – if set to “yes” then D365FO will automatically account for the realized gain/loss for ledger settlement</a:t>
            </a:r>
          </a:p>
        </p:txBody>
      </p:sp>
      <p:sp>
        <p:nvSpPr>
          <p:cNvPr id="4" name="Header Placeholder 3">
            <a:extLst>
              <a:ext uri="{FF2B5EF4-FFF2-40B4-BE49-F238E27FC236}">
                <a16:creationId xmlns:a16="http://schemas.microsoft.com/office/drawing/2014/main" id="{0ABB5FD3-5C7F-78CE-63DA-98E574C39A2C}"/>
              </a:ext>
            </a:extLst>
          </p:cNvPr>
          <p:cNvSpPr>
            <a:spLocks noGrp="1"/>
          </p:cNvSpPr>
          <p:nvPr>
            <p:ph type="hdr" sz="quarter"/>
          </p:nvPr>
        </p:nvSpPr>
        <p:spPr/>
        <p:txBody>
          <a:bodyPr/>
          <a:lstStyle/>
          <a:p>
            <a:endParaRPr lang="en-US"/>
          </a:p>
        </p:txBody>
      </p:sp>
      <p:sp>
        <p:nvSpPr>
          <p:cNvPr id="5" name="Footer Placeholder 4">
            <a:extLst>
              <a:ext uri="{FF2B5EF4-FFF2-40B4-BE49-F238E27FC236}">
                <a16:creationId xmlns:a16="http://schemas.microsoft.com/office/drawing/2014/main" id="{22C169CC-84BE-D398-6017-F19A4EAC9CD7}"/>
              </a:ext>
            </a:extLst>
          </p:cNvPr>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a:extLst>
              <a:ext uri="{FF2B5EF4-FFF2-40B4-BE49-F238E27FC236}">
                <a16:creationId xmlns:a16="http://schemas.microsoft.com/office/drawing/2014/main" id="{BC607356-059D-3B19-937F-1D52B24C4463}"/>
              </a:ext>
            </a:extLst>
          </p:cNvPr>
          <p:cNvSpPr>
            <a:spLocks noGrp="1"/>
          </p:cNvSpPr>
          <p:nvPr>
            <p:ph type="dt" idx="1"/>
          </p:nvPr>
        </p:nvSpPr>
        <p:spPr/>
        <p:txBody>
          <a:bodyPr/>
          <a:lstStyle/>
          <a:p>
            <a:fld id="{386CE63F-9E7F-4C04-9D0D-FCA25A8E9E86}" type="datetime8">
              <a:rPr lang="en-US" smtClean="0"/>
              <a:t>1/7/2026 11:55 AM</a:t>
            </a:fld>
            <a:endParaRPr lang="en-US"/>
          </a:p>
        </p:txBody>
      </p:sp>
      <p:sp>
        <p:nvSpPr>
          <p:cNvPr id="7" name="Slide Number Placeholder 6">
            <a:extLst>
              <a:ext uri="{FF2B5EF4-FFF2-40B4-BE49-F238E27FC236}">
                <a16:creationId xmlns:a16="http://schemas.microsoft.com/office/drawing/2014/main" id="{E285A04A-AB3B-D6B8-C1F9-A049ED8E9E41}"/>
              </a:ext>
            </a:extLst>
          </p:cNvPr>
          <p:cNvSpPr>
            <a:spLocks noGrp="1"/>
          </p:cNvSpPr>
          <p:nvPr>
            <p:ph type="sldNum" sz="quarter" idx="5"/>
          </p:nvPr>
        </p:nvSpPr>
        <p:spPr/>
        <p:txBody>
          <a:bodyPr/>
          <a:lstStyle/>
          <a:p>
            <a:fld id="{B4008EB6-D09E-4580-8CD6-DDB14511944F}" type="slidenum">
              <a:rPr lang="en-US" smtClean="0"/>
              <a:pPr/>
              <a:t>47</a:t>
            </a:fld>
            <a:endParaRPr lang="en-US"/>
          </a:p>
        </p:txBody>
      </p:sp>
    </p:spTree>
    <p:extLst>
      <p:ext uri="{BB962C8B-B14F-4D97-AF65-F5344CB8AC3E}">
        <p14:creationId xmlns:p14="http://schemas.microsoft.com/office/powerpoint/2010/main" val="82272117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A84170-8F88-3FE2-676E-C7C3ADD2CF0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E8177A4-EAAE-2EAB-C16D-36D3A9D6D3A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200484B-454E-01C6-3A48-2A99701E6F80}"/>
              </a:ext>
            </a:extLst>
          </p:cNvPr>
          <p:cNvSpPr>
            <a:spLocks noGrp="1"/>
          </p:cNvSpPr>
          <p:nvPr>
            <p:ph type="body" idx="1"/>
          </p:nvPr>
        </p:nvSpPr>
        <p:spPr/>
        <p:txBody>
          <a:bodyPr/>
          <a:lstStyle/>
          <a:p>
            <a:r>
              <a:rPr lang="en-US" dirty="0"/>
              <a:t>You can enable post currency realized gains/losses for ledger settlement</a:t>
            </a:r>
          </a:p>
          <a:p>
            <a:endParaRPr lang="en-US" dirty="0"/>
          </a:p>
          <a:p>
            <a:r>
              <a:rPr lang="en-US" dirty="0"/>
              <a:t>You will now see an additional column for “calculate realized gains and losses” – if set to “yes” then D365FO will automatically account for the realized gain/loss for ledger settlement</a:t>
            </a:r>
          </a:p>
        </p:txBody>
      </p:sp>
      <p:sp>
        <p:nvSpPr>
          <p:cNvPr id="4" name="Header Placeholder 3">
            <a:extLst>
              <a:ext uri="{FF2B5EF4-FFF2-40B4-BE49-F238E27FC236}">
                <a16:creationId xmlns:a16="http://schemas.microsoft.com/office/drawing/2014/main" id="{FBE84CEC-A57F-D2BF-8D9E-39EEDAA2EA19}"/>
              </a:ext>
            </a:extLst>
          </p:cNvPr>
          <p:cNvSpPr>
            <a:spLocks noGrp="1"/>
          </p:cNvSpPr>
          <p:nvPr>
            <p:ph type="hdr" sz="quarter"/>
          </p:nvPr>
        </p:nvSpPr>
        <p:spPr/>
        <p:txBody>
          <a:bodyPr/>
          <a:lstStyle/>
          <a:p>
            <a:endParaRPr lang="en-US"/>
          </a:p>
        </p:txBody>
      </p:sp>
      <p:sp>
        <p:nvSpPr>
          <p:cNvPr id="5" name="Footer Placeholder 4">
            <a:extLst>
              <a:ext uri="{FF2B5EF4-FFF2-40B4-BE49-F238E27FC236}">
                <a16:creationId xmlns:a16="http://schemas.microsoft.com/office/drawing/2014/main" id="{196C4025-3A26-AD67-8AC9-5752EA567942}"/>
              </a:ext>
            </a:extLst>
          </p:cNvPr>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a:extLst>
              <a:ext uri="{FF2B5EF4-FFF2-40B4-BE49-F238E27FC236}">
                <a16:creationId xmlns:a16="http://schemas.microsoft.com/office/drawing/2014/main" id="{BDDA43B5-50BE-B34B-8FA9-E8A9BBD83AF3}"/>
              </a:ext>
            </a:extLst>
          </p:cNvPr>
          <p:cNvSpPr>
            <a:spLocks noGrp="1"/>
          </p:cNvSpPr>
          <p:nvPr>
            <p:ph type="dt" idx="1"/>
          </p:nvPr>
        </p:nvSpPr>
        <p:spPr/>
        <p:txBody>
          <a:bodyPr/>
          <a:lstStyle/>
          <a:p>
            <a:fld id="{386CE63F-9E7F-4C04-9D0D-FCA25A8E9E86}" type="datetime8">
              <a:rPr lang="en-US" smtClean="0"/>
              <a:t>1/7/2026 11:55 AM</a:t>
            </a:fld>
            <a:endParaRPr lang="en-US"/>
          </a:p>
        </p:txBody>
      </p:sp>
      <p:sp>
        <p:nvSpPr>
          <p:cNvPr id="7" name="Slide Number Placeholder 6">
            <a:extLst>
              <a:ext uri="{FF2B5EF4-FFF2-40B4-BE49-F238E27FC236}">
                <a16:creationId xmlns:a16="http://schemas.microsoft.com/office/drawing/2014/main" id="{B8F11D82-BD93-09C9-FDA5-F4BF3E377398}"/>
              </a:ext>
            </a:extLst>
          </p:cNvPr>
          <p:cNvSpPr>
            <a:spLocks noGrp="1"/>
          </p:cNvSpPr>
          <p:nvPr>
            <p:ph type="sldNum" sz="quarter" idx="5"/>
          </p:nvPr>
        </p:nvSpPr>
        <p:spPr/>
        <p:txBody>
          <a:bodyPr/>
          <a:lstStyle/>
          <a:p>
            <a:fld id="{B4008EB6-D09E-4580-8CD6-DDB14511944F}" type="slidenum">
              <a:rPr lang="en-US" smtClean="0"/>
              <a:pPr/>
              <a:t>48</a:t>
            </a:fld>
            <a:endParaRPr lang="en-US"/>
          </a:p>
        </p:txBody>
      </p:sp>
    </p:spTree>
    <p:extLst>
      <p:ext uri="{BB962C8B-B14F-4D97-AF65-F5344CB8AC3E}">
        <p14:creationId xmlns:p14="http://schemas.microsoft.com/office/powerpoint/2010/main" val="378786007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A7FFD1-018E-24B2-45EF-BD4C7CEDBB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0A64BC4-E8D6-EF81-5E2B-7B20783222C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29AA357-4C16-FD69-E90D-A2185EB48593}"/>
              </a:ext>
            </a:extLst>
          </p:cNvPr>
          <p:cNvSpPr>
            <a:spLocks noGrp="1"/>
          </p:cNvSpPr>
          <p:nvPr>
            <p:ph type="body" idx="1"/>
          </p:nvPr>
        </p:nvSpPr>
        <p:spPr/>
        <p:txBody>
          <a:bodyPr/>
          <a:lstStyle/>
          <a:p>
            <a:r>
              <a:rPr lang="en-US" dirty="0"/>
              <a:t>You can enable post currency realized gains/losses for ledger settlement</a:t>
            </a:r>
          </a:p>
          <a:p>
            <a:endParaRPr lang="en-US" dirty="0"/>
          </a:p>
          <a:p>
            <a:r>
              <a:rPr lang="en-US" dirty="0"/>
              <a:t>You will now see an additional column for “calculate realized gains and losses” – if set to “yes” then D365FO will automatically account for the realized gain/loss for ledger settlement</a:t>
            </a:r>
          </a:p>
        </p:txBody>
      </p:sp>
      <p:sp>
        <p:nvSpPr>
          <p:cNvPr id="4" name="Header Placeholder 3">
            <a:extLst>
              <a:ext uri="{FF2B5EF4-FFF2-40B4-BE49-F238E27FC236}">
                <a16:creationId xmlns:a16="http://schemas.microsoft.com/office/drawing/2014/main" id="{6BBA194B-CD13-F8CC-BE38-3CAE7C6974E0}"/>
              </a:ext>
            </a:extLst>
          </p:cNvPr>
          <p:cNvSpPr>
            <a:spLocks noGrp="1"/>
          </p:cNvSpPr>
          <p:nvPr>
            <p:ph type="hdr" sz="quarter"/>
          </p:nvPr>
        </p:nvSpPr>
        <p:spPr/>
        <p:txBody>
          <a:bodyPr/>
          <a:lstStyle/>
          <a:p>
            <a:endParaRPr lang="en-US"/>
          </a:p>
        </p:txBody>
      </p:sp>
      <p:sp>
        <p:nvSpPr>
          <p:cNvPr id="5" name="Footer Placeholder 4">
            <a:extLst>
              <a:ext uri="{FF2B5EF4-FFF2-40B4-BE49-F238E27FC236}">
                <a16:creationId xmlns:a16="http://schemas.microsoft.com/office/drawing/2014/main" id="{B0CEDB36-B5A0-058C-D159-1785C62BFB1B}"/>
              </a:ext>
            </a:extLst>
          </p:cNvPr>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a:extLst>
              <a:ext uri="{FF2B5EF4-FFF2-40B4-BE49-F238E27FC236}">
                <a16:creationId xmlns:a16="http://schemas.microsoft.com/office/drawing/2014/main" id="{DF7F1A0B-4ABC-476F-3C7A-6D7632719194}"/>
              </a:ext>
            </a:extLst>
          </p:cNvPr>
          <p:cNvSpPr>
            <a:spLocks noGrp="1"/>
          </p:cNvSpPr>
          <p:nvPr>
            <p:ph type="dt" idx="1"/>
          </p:nvPr>
        </p:nvSpPr>
        <p:spPr/>
        <p:txBody>
          <a:bodyPr/>
          <a:lstStyle/>
          <a:p>
            <a:fld id="{386CE63F-9E7F-4C04-9D0D-FCA25A8E9E86}" type="datetime8">
              <a:rPr lang="en-US" smtClean="0"/>
              <a:t>1/7/2026 11:55 AM</a:t>
            </a:fld>
            <a:endParaRPr lang="en-US"/>
          </a:p>
        </p:txBody>
      </p:sp>
      <p:sp>
        <p:nvSpPr>
          <p:cNvPr id="7" name="Slide Number Placeholder 6">
            <a:extLst>
              <a:ext uri="{FF2B5EF4-FFF2-40B4-BE49-F238E27FC236}">
                <a16:creationId xmlns:a16="http://schemas.microsoft.com/office/drawing/2014/main" id="{4743FC86-B6C9-7A09-E063-E4907B243077}"/>
              </a:ext>
            </a:extLst>
          </p:cNvPr>
          <p:cNvSpPr>
            <a:spLocks noGrp="1"/>
          </p:cNvSpPr>
          <p:nvPr>
            <p:ph type="sldNum" sz="quarter" idx="5"/>
          </p:nvPr>
        </p:nvSpPr>
        <p:spPr/>
        <p:txBody>
          <a:bodyPr/>
          <a:lstStyle/>
          <a:p>
            <a:fld id="{B4008EB6-D09E-4580-8CD6-DDB14511944F}" type="slidenum">
              <a:rPr lang="en-US" smtClean="0"/>
              <a:pPr/>
              <a:t>49</a:t>
            </a:fld>
            <a:endParaRPr lang="en-US"/>
          </a:p>
        </p:txBody>
      </p:sp>
    </p:spTree>
    <p:extLst>
      <p:ext uri="{BB962C8B-B14F-4D97-AF65-F5344CB8AC3E}">
        <p14:creationId xmlns:p14="http://schemas.microsoft.com/office/powerpoint/2010/main" val="36762908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403BD6-FA9C-C739-37D9-8F9DEE5EDFB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C2A20D5-9F13-3CC2-636E-DD09132FF4A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C672623-5D5C-031F-34CB-AEDFBF6F338B}"/>
              </a:ext>
            </a:extLst>
          </p:cNvPr>
          <p:cNvSpPr>
            <a:spLocks noGrp="1"/>
          </p:cNvSpPr>
          <p:nvPr>
            <p:ph type="body" idx="1"/>
          </p:nvPr>
        </p:nvSpPr>
        <p:spPr/>
        <p:txBody>
          <a:bodyPr/>
          <a:lstStyle/>
          <a:p>
            <a:r>
              <a:rPr lang="en-US" dirty="0"/>
              <a:t>You cannot undo the partial ledger settlement feature when it has first been enabled</a:t>
            </a:r>
          </a:p>
        </p:txBody>
      </p:sp>
      <p:sp>
        <p:nvSpPr>
          <p:cNvPr id="4" name="Header Placeholder 3">
            <a:extLst>
              <a:ext uri="{FF2B5EF4-FFF2-40B4-BE49-F238E27FC236}">
                <a16:creationId xmlns:a16="http://schemas.microsoft.com/office/drawing/2014/main" id="{D2AD0F4B-9522-7C3B-8881-197912F1B5FD}"/>
              </a:ext>
            </a:extLst>
          </p:cNvPr>
          <p:cNvSpPr>
            <a:spLocks noGrp="1"/>
          </p:cNvSpPr>
          <p:nvPr>
            <p:ph type="hdr" sz="quarter"/>
          </p:nvPr>
        </p:nvSpPr>
        <p:spPr/>
        <p:txBody>
          <a:bodyPr/>
          <a:lstStyle/>
          <a:p>
            <a:endParaRPr lang="en-US"/>
          </a:p>
        </p:txBody>
      </p:sp>
      <p:sp>
        <p:nvSpPr>
          <p:cNvPr id="5" name="Footer Placeholder 4">
            <a:extLst>
              <a:ext uri="{FF2B5EF4-FFF2-40B4-BE49-F238E27FC236}">
                <a16:creationId xmlns:a16="http://schemas.microsoft.com/office/drawing/2014/main" id="{A3DF07C8-4E55-3237-2824-462C9A79D55F}"/>
              </a:ext>
            </a:extLst>
          </p:cNvPr>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a:extLst>
              <a:ext uri="{FF2B5EF4-FFF2-40B4-BE49-F238E27FC236}">
                <a16:creationId xmlns:a16="http://schemas.microsoft.com/office/drawing/2014/main" id="{65D5F147-3AFA-919B-7F34-B96A836A3262}"/>
              </a:ext>
            </a:extLst>
          </p:cNvPr>
          <p:cNvSpPr>
            <a:spLocks noGrp="1"/>
          </p:cNvSpPr>
          <p:nvPr>
            <p:ph type="dt" idx="1"/>
          </p:nvPr>
        </p:nvSpPr>
        <p:spPr/>
        <p:txBody>
          <a:bodyPr/>
          <a:lstStyle/>
          <a:p>
            <a:fld id="{386CE63F-9E7F-4C04-9D0D-FCA25A8E9E86}" type="datetime8">
              <a:rPr lang="en-US" smtClean="0"/>
              <a:t>1/7/2026 11:55 AM</a:t>
            </a:fld>
            <a:endParaRPr lang="en-US"/>
          </a:p>
        </p:txBody>
      </p:sp>
      <p:sp>
        <p:nvSpPr>
          <p:cNvPr id="7" name="Slide Number Placeholder 6">
            <a:extLst>
              <a:ext uri="{FF2B5EF4-FFF2-40B4-BE49-F238E27FC236}">
                <a16:creationId xmlns:a16="http://schemas.microsoft.com/office/drawing/2014/main" id="{7E8740C9-354E-BC2F-FC92-C2D4AA77E688}"/>
              </a:ext>
            </a:extLst>
          </p:cNvPr>
          <p:cNvSpPr>
            <a:spLocks noGrp="1"/>
          </p:cNvSpPr>
          <p:nvPr>
            <p:ph type="sldNum" sz="quarter" idx="5"/>
          </p:nvPr>
        </p:nvSpPr>
        <p:spPr/>
        <p:txBody>
          <a:bodyPr/>
          <a:lstStyle/>
          <a:p>
            <a:fld id="{B4008EB6-D09E-4580-8CD6-DDB14511944F}" type="slidenum">
              <a:rPr lang="en-US" smtClean="0"/>
              <a:pPr/>
              <a:t>50</a:t>
            </a:fld>
            <a:endParaRPr lang="en-US"/>
          </a:p>
        </p:txBody>
      </p:sp>
    </p:spTree>
    <p:extLst>
      <p:ext uri="{BB962C8B-B14F-4D97-AF65-F5344CB8AC3E}">
        <p14:creationId xmlns:p14="http://schemas.microsoft.com/office/powerpoint/2010/main" val="126292364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AB3464-A7C7-FFE7-70C7-BC651CC2706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3B4AE93-887F-334D-5C8C-050DB2F2FA6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F758AD7-3228-AD18-0182-DB187608422A}"/>
              </a:ext>
            </a:extLst>
          </p:cNvPr>
          <p:cNvSpPr>
            <a:spLocks noGrp="1"/>
          </p:cNvSpPr>
          <p:nvPr>
            <p:ph type="body" idx="1"/>
          </p:nvPr>
        </p:nvSpPr>
        <p:spPr/>
        <p:txBody>
          <a:bodyPr/>
          <a:lstStyle/>
          <a:p>
            <a:r>
              <a:rPr lang="en-US" dirty="0"/>
              <a:t>A new option has appeared – subledger to ledger auto settlement</a:t>
            </a:r>
          </a:p>
        </p:txBody>
      </p:sp>
      <p:sp>
        <p:nvSpPr>
          <p:cNvPr id="4" name="Header Placeholder 3">
            <a:extLst>
              <a:ext uri="{FF2B5EF4-FFF2-40B4-BE49-F238E27FC236}">
                <a16:creationId xmlns:a16="http://schemas.microsoft.com/office/drawing/2014/main" id="{A7D64B2B-31D0-9071-009F-465898CB8DF0}"/>
              </a:ext>
            </a:extLst>
          </p:cNvPr>
          <p:cNvSpPr>
            <a:spLocks noGrp="1"/>
          </p:cNvSpPr>
          <p:nvPr>
            <p:ph type="hdr" sz="quarter"/>
          </p:nvPr>
        </p:nvSpPr>
        <p:spPr/>
        <p:txBody>
          <a:bodyPr/>
          <a:lstStyle/>
          <a:p>
            <a:endParaRPr lang="en-US"/>
          </a:p>
        </p:txBody>
      </p:sp>
      <p:sp>
        <p:nvSpPr>
          <p:cNvPr id="5" name="Footer Placeholder 4">
            <a:extLst>
              <a:ext uri="{FF2B5EF4-FFF2-40B4-BE49-F238E27FC236}">
                <a16:creationId xmlns:a16="http://schemas.microsoft.com/office/drawing/2014/main" id="{1131FC8A-AF4B-9CE7-074A-CB88B0A577AA}"/>
              </a:ext>
            </a:extLst>
          </p:cNvPr>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a:extLst>
              <a:ext uri="{FF2B5EF4-FFF2-40B4-BE49-F238E27FC236}">
                <a16:creationId xmlns:a16="http://schemas.microsoft.com/office/drawing/2014/main" id="{3DC25FBE-0115-762D-C882-FE02209264BC}"/>
              </a:ext>
            </a:extLst>
          </p:cNvPr>
          <p:cNvSpPr>
            <a:spLocks noGrp="1"/>
          </p:cNvSpPr>
          <p:nvPr>
            <p:ph type="dt" idx="1"/>
          </p:nvPr>
        </p:nvSpPr>
        <p:spPr/>
        <p:txBody>
          <a:bodyPr/>
          <a:lstStyle/>
          <a:p>
            <a:fld id="{386CE63F-9E7F-4C04-9D0D-FCA25A8E9E86}" type="datetime8">
              <a:rPr lang="en-US" smtClean="0"/>
              <a:t>1/7/2026 11:55 AM</a:t>
            </a:fld>
            <a:endParaRPr lang="en-US"/>
          </a:p>
        </p:txBody>
      </p:sp>
      <p:sp>
        <p:nvSpPr>
          <p:cNvPr id="7" name="Slide Number Placeholder 6">
            <a:extLst>
              <a:ext uri="{FF2B5EF4-FFF2-40B4-BE49-F238E27FC236}">
                <a16:creationId xmlns:a16="http://schemas.microsoft.com/office/drawing/2014/main" id="{66FF85CB-8D33-BD68-F00D-4910073F4A95}"/>
              </a:ext>
            </a:extLst>
          </p:cNvPr>
          <p:cNvSpPr>
            <a:spLocks noGrp="1"/>
          </p:cNvSpPr>
          <p:nvPr>
            <p:ph type="sldNum" sz="quarter" idx="5"/>
          </p:nvPr>
        </p:nvSpPr>
        <p:spPr/>
        <p:txBody>
          <a:bodyPr/>
          <a:lstStyle/>
          <a:p>
            <a:fld id="{B4008EB6-D09E-4580-8CD6-DDB14511944F}" type="slidenum">
              <a:rPr lang="en-US" smtClean="0"/>
              <a:pPr/>
              <a:t>51</a:t>
            </a:fld>
            <a:endParaRPr lang="en-US"/>
          </a:p>
        </p:txBody>
      </p:sp>
    </p:spTree>
    <p:extLst>
      <p:ext uri="{BB962C8B-B14F-4D97-AF65-F5344CB8AC3E}">
        <p14:creationId xmlns:p14="http://schemas.microsoft.com/office/powerpoint/2010/main" val="22029667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When it is first enabled, it is not possible to disable it again</a:t>
            </a:r>
          </a:p>
          <a:p>
            <a:endParaRPr lang="en-US" dirty="0"/>
          </a:p>
          <a:p>
            <a:r>
              <a:rPr lang="en-US" dirty="0"/>
              <a:t>If you only want to enable partial ledger settlements for the auto settlement between subledger and ledger – I strongly recommend to use the subledger only</a:t>
            </a:r>
            <a:endParaRPr lang="LID4096" dirty="0"/>
          </a:p>
        </p:txBody>
      </p:sp>
      <p:sp>
        <p:nvSpPr>
          <p:cNvPr id="4" name="Slide Number Placeholder 3"/>
          <p:cNvSpPr>
            <a:spLocks noGrp="1"/>
          </p:cNvSpPr>
          <p:nvPr>
            <p:ph type="sldNum" sz="quarter" idx="5"/>
          </p:nvPr>
        </p:nvSpPr>
        <p:spPr/>
        <p:txBody>
          <a:bodyPr/>
          <a:lstStyle/>
          <a:p>
            <a:fld id="{81FC8DA6-769D-4AD8-9CCC-06C8B66E79B0}" type="slidenum">
              <a:rPr lang="en-US" smtClean="0"/>
              <a:t>52</a:t>
            </a:fld>
            <a:endParaRPr lang="en-US"/>
          </a:p>
        </p:txBody>
      </p:sp>
    </p:spTree>
    <p:extLst>
      <p:ext uri="{BB962C8B-B14F-4D97-AF65-F5344CB8AC3E}">
        <p14:creationId xmlns:p14="http://schemas.microsoft.com/office/powerpoint/2010/main" val="120961782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FB21A2-3A6F-AAEE-FD2E-A6E40210696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83E7AF-A276-EA14-2386-7CE144EAF78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288F562-5A04-968B-1E4D-89CDB593AA99}"/>
              </a:ext>
            </a:extLst>
          </p:cNvPr>
          <p:cNvSpPr>
            <a:spLocks noGrp="1"/>
          </p:cNvSpPr>
          <p:nvPr>
            <p:ph type="body" idx="1"/>
          </p:nvPr>
        </p:nvSpPr>
        <p:spPr/>
        <p:txBody>
          <a:bodyPr/>
          <a:lstStyle/>
          <a:p>
            <a:r>
              <a:rPr lang="en-US" dirty="0"/>
              <a:t>Run the year end close outside of D365FO</a:t>
            </a:r>
          </a:p>
          <a:p>
            <a:endParaRPr lang="en-US" dirty="0"/>
          </a:p>
          <a:p>
            <a:r>
              <a:rPr lang="en-US" dirty="0"/>
              <a:t>Performance – unscientific observations at customers are a saving of 40 to 60% of the processing time to close a year</a:t>
            </a:r>
          </a:p>
          <a:p>
            <a:endParaRPr lang="LID4096" dirty="0"/>
          </a:p>
        </p:txBody>
      </p:sp>
      <p:sp>
        <p:nvSpPr>
          <p:cNvPr id="4" name="Slide Number Placeholder 3">
            <a:extLst>
              <a:ext uri="{FF2B5EF4-FFF2-40B4-BE49-F238E27FC236}">
                <a16:creationId xmlns:a16="http://schemas.microsoft.com/office/drawing/2014/main" id="{ADB8B4A2-9DB8-36B3-6A95-AD37D9A0A634}"/>
              </a:ext>
            </a:extLst>
          </p:cNvPr>
          <p:cNvSpPr>
            <a:spLocks noGrp="1"/>
          </p:cNvSpPr>
          <p:nvPr>
            <p:ph type="sldNum" sz="quarter" idx="5"/>
          </p:nvPr>
        </p:nvSpPr>
        <p:spPr/>
        <p:txBody>
          <a:bodyPr/>
          <a:lstStyle/>
          <a:p>
            <a:fld id="{81FC8DA6-769D-4AD8-9CCC-06C8B66E79B0}" type="slidenum">
              <a:rPr lang="en-US" smtClean="0"/>
              <a:t>54</a:t>
            </a:fld>
            <a:endParaRPr lang="en-US"/>
          </a:p>
        </p:txBody>
      </p:sp>
    </p:spTree>
    <p:extLst>
      <p:ext uri="{BB962C8B-B14F-4D97-AF65-F5344CB8AC3E}">
        <p14:creationId xmlns:p14="http://schemas.microsoft.com/office/powerpoint/2010/main" val="156878114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DA4543-2BC2-32FB-3145-7C73A989CB6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B09AD07-93D6-A250-8923-F74FFC2921B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6612D10-10F5-FD35-D03F-159E0788E8B6}"/>
              </a:ext>
            </a:extLst>
          </p:cNvPr>
          <p:cNvSpPr>
            <a:spLocks noGrp="1"/>
          </p:cNvSpPr>
          <p:nvPr>
            <p:ph type="body" idx="1"/>
          </p:nvPr>
        </p:nvSpPr>
        <p:spPr/>
        <p:txBody>
          <a:bodyPr/>
          <a:lstStyle/>
          <a:p>
            <a:r>
              <a:rPr lang="en-US" dirty="0"/>
              <a:t>When enabling advanced awareness options, there are many more opening transactions that will be created during year-end close – the unscientific performance gains I have experienced at customers are a saving of 40 to 60% in processing time </a:t>
            </a:r>
          </a:p>
          <a:p>
            <a:endParaRPr lang="LID4096" dirty="0"/>
          </a:p>
        </p:txBody>
      </p:sp>
      <p:sp>
        <p:nvSpPr>
          <p:cNvPr id="4" name="Slide Number Placeholder 3">
            <a:extLst>
              <a:ext uri="{FF2B5EF4-FFF2-40B4-BE49-F238E27FC236}">
                <a16:creationId xmlns:a16="http://schemas.microsoft.com/office/drawing/2014/main" id="{0A88B3A7-26EF-A74E-8CEB-B1993315EDAD}"/>
              </a:ext>
            </a:extLst>
          </p:cNvPr>
          <p:cNvSpPr>
            <a:spLocks noGrp="1"/>
          </p:cNvSpPr>
          <p:nvPr>
            <p:ph type="sldNum" sz="quarter" idx="5"/>
          </p:nvPr>
        </p:nvSpPr>
        <p:spPr/>
        <p:txBody>
          <a:bodyPr/>
          <a:lstStyle/>
          <a:p>
            <a:fld id="{81FC8DA6-769D-4AD8-9CCC-06C8B66E79B0}" type="slidenum">
              <a:rPr lang="en-US" smtClean="0"/>
              <a:t>55</a:t>
            </a:fld>
            <a:endParaRPr lang="en-US"/>
          </a:p>
        </p:txBody>
      </p:sp>
    </p:spTree>
    <p:extLst>
      <p:ext uri="{BB962C8B-B14F-4D97-AF65-F5344CB8AC3E}">
        <p14:creationId xmlns:p14="http://schemas.microsoft.com/office/powerpoint/2010/main" val="39625652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5A59CE50-7BE9-45CC-86D2-24DC01C1D142}" type="slidenum">
              <a:rPr lang="en-US" smtClean="0"/>
              <a:t>56</a:t>
            </a:fld>
            <a:endParaRPr lang="en-US"/>
          </a:p>
        </p:txBody>
      </p:sp>
    </p:spTree>
    <p:extLst>
      <p:ext uri="{BB962C8B-B14F-4D97-AF65-F5344CB8AC3E}">
        <p14:creationId xmlns:p14="http://schemas.microsoft.com/office/powerpoint/2010/main" val="117748872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Links to relevant Docs</a:t>
            </a:r>
          </a:p>
          <a:p>
            <a:r>
              <a:rPr lang="en-US"/>
              <a:t>Links to relevant Learn</a:t>
            </a:r>
          </a:p>
          <a:p>
            <a:r>
              <a:rPr lang="en-US"/>
              <a:t>Links to other TechTalks</a:t>
            </a:r>
          </a:p>
          <a:p>
            <a:r>
              <a:rPr lang="en-US"/>
              <a:t>Links to Git Hub samples</a:t>
            </a:r>
          </a:p>
          <a:p>
            <a:r>
              <a:rPr lang="en-US"/>
              <a:t>Links to Blogs</a:t>
            </a:r>
          </a:p>
          <a:p>
            <a:r>
              <a:rPr lang="en-US"/>
              <a:t>Links to Forms surveys</a:t>
            </a:r>
          </a:p>
          <a:p>
            <a:r>
              <a:rPr lang="en-US"/>
              <a:t>Links to Yammer groups</a:t>
            </a:r>
          </a:p>
          <a:p>
            <a:endParaRPr lang="en-US"/>
          </a:p>
        </p:txBody>
      </p:sp>
      <p:sp>
        <p:nvSpPr>
          <p:cNvPr id="4" name="Slide Number Placeholder 3"/>
          <p:cNvSpPr>
            <a:spLocks noGrp="1"/>
          </p:cNvSpPr>
          <p:nvPr>
            <p:ph type="sldNum" sz="quarter" idx="5"/>
          </p:nvPr>
        </p:nvSpPr>
        <p:spPr/>
        <p:txBody>
          <a:bodyPr/>
          <a:lstStyle/>
          <a:p>
            <a:fld id="{81FC8DA6-769D-4AD8-9CCC-06C8B66E79B0}" type="slidenum">
              <a:rPr lang="en-US" smtClean="0"/>
              <a:t>60</a:t>
            </a:fld>
            <a:endParaRPr lang="en-US"/>
          </a:p>
        </p:txBody>
      </p:sp>
    </p:spTree>
    <p:extLst>
      <p:ext uri="{BB962C8B-B14F-4D97-AF65-F5344CB8AC3E}">
        <p14:creationId xmlns:p14="http://schemas.microsoft.com/office/powerpoint/2010/main" val="313483947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Henrik will hand it off to Saurabh for questions that have not yet been answered:</a:t>
            </a:r>
          </a:p>
          <a:p>
            <a:endParaRPr lang="LID4096" dirty="0"/>
          </a:p>
        </p:txBody>
      </p:sp>
      <p:sp>
        <p:nvSpPr>
          <p:cNvPr id="4" name="Slide Number Placeholder 3"/>
          <p:cNvSpPr>
            <a:spLocks noGrp="1"/>
          </p:cNvSpPr>
          <p:nvPr>
            <p:ph type="sldNum" sz="quarter" idx="5"/>
          </p:nvPr>
        </p:nvSpPr>
        <p:spPr/>
        <p:txBody>
          <a:bodyPr/>
          <a:lstStyle/>
          <a:p>
            <a:fld id="{81FC8DA6-769D-4AD8-9CCC-06C8B66E79B0}" type="slidenum">
              <a:rPr lang="en-US" smtClean="0"/>
              <a:t>61</a:t>
            </a:fld>
            <a:endParaRPr lang="en-US"/>
          </a:p>
        </p:txBody>
      </p:sp>
    </p:spTree>
    <p:extLst>
      <p:ext uri="{BB962C8B-B14F-4D97-AF65-F5344CB8AC3E}">
        <p14:creationId xmlns:p14="http://schemas.microsoft.com/office/powerpoint/2010/main" val="92901987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DBE697-436F-AE57-3510-B72469BD120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B31E379-0927-158F-301A-1CDF7DE1EF2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5DE3E02-D02E-255A-540F-63C97CF84A13}"/>
              </a:ext>
            </a:extLst>
          </p:cNvPr>
          <p:cNvSpPr>
            <a:spLocks noGrp="1"/>
          </p:cNvSpPr>
          <p:nvPr>
            <p:ph type="body" idx="1"/>
          </p:nvPr>
        </p:nvSpPr>
        <p:spPr/>
        <p:txBody>
          <a:bodyPr/>
          <a:lstStyle/>
          <a:p>
            <a:r>
              <a:rPr lang="en-US" dirty="0"/>
              <a:t>To past in the chat </a:t>
            </a:r>
            <a:r>
              <a:rPr lang="en-US" sz="1200" b="0" i="0" kern="1200" dirty="0">
                <a:solidFill>
                  <a:schemeClr val="tx1"/>
                </a:solidFill>
                <a:effectLst/>
                <a:latin typeface="+mn-lt"/>
                <a:ea typeface="+mn-ea"/>
                <a:cs typeface="+mn-cs"/>
                <a:hlinkClick r:id="rId3" tooltip="Original URL: https://forms.office.com/r/HLaQvDpETv. Click or tap if you trust this link."/>
              </a:rPr>
              <a:t>https://forms.office.com/r/HLaQvDpETv</a:t>
            </a:r>
            <a:endParaRPr lang="en-US" sz="1800" u="sng" dirty="0">
              <a:solidFill>
                <a:srgbClr val="0000FF"/>
              </a:solidFill>
              <a:effectLst/>
              <a:latin typeface="Aptos" panose="020B0004020202020204" pitchFamily="34" charset="0"/>
              <a:ea typeface="Times New Roman" panose="02020603050405020304" pitchFamily="18" charset="0"/>
              <a:cs typeface="Aptos" panose="020B0004020202020204" pitchFamily="34" charset="0"/>
            </a:endParaRPr>
          </a:p>
        </p:txBody>
      </p:sp>
      <p:sp>
        <p:nvSpPr>
          <p:cNvPr id="4" name="Header Placeholder 3">
            <a:extLst>
              <a:ext uri="{FF2B5EF4-FFF2-40B4-BE49-F238E27FC236}">
                <a16:creationId xmlns:a16="http://schemas.microsoft.com/office/drawing/2014/main" id="{2E0B907E-2AFC-82BA-2589-1AE84E50F7AF}"/>
              </a:ext>
            </a:extLst>
          </p:cNvPr>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a:extLst>
              <a:ext uri="{FF2B5EF4-FFF2-40B4-BE49-F238E27FC236}">
                <a16:creationId xmlns:a16="http://schemas.microsoft.com/office/drawing/2014/main" id="{A4D7E895-FCCF-467B-1FAE-6838CED60640}"/>
              </a:ext>
            </a:extLst>
          </p:cNvPr>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a:extLst>
              <a:ext uri="{FF2B5EF4-FFF2-40B4-BE49-F238E27FC236}">
                <a16:creationId xmlns:a16="http://schemas.microsoft.com/office/drawing/2014/main" id="{A5CC67C4-5054-8B56-B7EA-0A913D767CAD}"/>
              </a:ext>
            </a:extLst>
          </p:cNvPr>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49B14B72-BE03-4760-B747-D349DA60D861}"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1/7/2026 11:55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a:extLst>
              <a:ext uri="{FF2B5EF4-FFF2-40B4-BE49-F238E27FC236}">
                <a16:creationId xmlns:a16="http://schemas.microsoft.com/office/drawing/2014/main" id="{18A22CD9-20DE-3070-A654-9A1E338EA271}"/>
              </a:ext>
            </a:extLst>
          </p:cNvPr>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62</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47405812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Henrik:</a:t>
            </a:r>
          </a:p>
          <a:p>
            <a:endParaRPr lang="en-US" dirty="0"/>
          </a:p>
          <a:p>
            <a:pPr marL="0" marR="0">
              <a:buNone/>
            </a:pPr>
            <a:r>
              <a:rPr lang="en-US" sz="1200" dirty="0">
                <a:effectLst/>
                <a:latin typeface="Calibri" panose="020F0502020204030204" pitchFamily="34" charset="0"/>
              </a:rPr>
              <a:t>Thank you, I have posted a link to our short survey in the Q&amp;A panel , we would love to hear your feedback on today's session and hear what you would like to see in the future events.</a:t>
            </a:r>
          </a:p>
          <a:p>
            <a:pPr marL="0" marR="0">
              <a:buNone/>
            </a:pPr>
            <a:r>
              <a:rPr lang="en-US" sz="1200" dirty="0">
                <a:effectLst/>
                <a:latin typeface="Calibri" panose="020F0502020204030204" pitchFamily="34" charset="0"/>
              </a:rPr>
              <a:t> </a:t>
            </a:r>
          </a:p>
          <a:p>
            <a:pPr marL="0" marR="0">
              <a:buNone/>
            </a:pPr>
            <a:r>
              <a:rPr lang="en-US" sz="1200" dirty="0">
                <a:effectLst/>
                <a:latin typeface="Calibri" panose="020F0502020204030204" pitchFamily="34" charset="0"/>
              </a:rPr>
              <a:t>Thank you for your participation, as a reminder the recording of today's session will be made available on the Tech talks community dynamics page in coming weeks.</a:t>
            </a:r>
          </a:p>
          <a:p>
            <a:pPr marL="0" marR="0">
              <a:buNone/>
            </a:pPr>
            <a:r>
              <a:rPr lang="en-US" sz="1200" dirty="0">
                <a:effectLst/>
                <a:latin typeface="Calibri" panose="020F0502020204030204" pitchFamily="34" charset="0"/>
              </a:rPr>
              <a:t> </a:t>
            </a:r>
          </a:p>
          <a:p>
            <a:pPr marL="0" marR="0"/>
            <a:r>
              <a:rPr lang="en-US" sz="1200" dirty="0">
                <a:effectLst/>
                <a:latin typeface="Calibri" panose="020F0502020204030204" pitchFamily="34" charset="0"/>
              </a:rPr>
              <a:t>I would like to extend a big thank you to our presenters and to the audience who joined us today, Have a nice rest of your day everyone!</a:t>
            </a:r>
          </a:p>
          <a:p>
            <a:endParaRPr lang="en-US" dirty="0"/>
          </a:p>
          <a:p>
            <a:r>
              <a:rPr lang="en-US" dirty="0"/>
              <a:t>(Short survey link- paste it in the Q&amp;A panel) - </a:t>
            </a:r>
            <a:r>
              <a:rPr lang="en-US" sz="1200" b="0" i="0" kern="1200" dirty="0">
                <a:solidFill>
                  <a:schemeClr val="tx1"/>
                </a:solidFill>
                <a:effectLst/>
                <a:latin typeface="+mn-lt"/>
                <a:ea typeface="+mn-ea"/>
                <a:cs typeface="+mn-cs"/>
                <a:hlinkClick r:id="rId3" tooltip="Original URL: https://forms.office.com/r/HLaQvDpETv. Click or tap if you trust this link."/>
              </a:rPr>
              <a:t>https://forms.office.com/r/HLaQvDpETv</a:t>
            </a:r>
            <a:endParaRPr lang="en-US" dirty="0"/>
          </a:p>
          <a:p>
            <a:endParaRPr lang="en-US" dirty="0"/>
          </a:p>
        </p:txBody>
      </p:sp>
      <p:sp>
        <p:nvSpPr>
          <p:cNvPr id="4" name="Header Placeholder 3"/>
          <p:cNvSpPr>
            <a:spLocks noGrp="1"/>
          </p:cNvSpPr>
          <p:nvPr>
            <p:ph type="hdr" sz="quarter" idx="10"/>
          </p:nvPr>
        </p:nvSpPr>
        <p:spPr/>
        <p:txBody>
          <a:bodyPr/>
          <a:lstStyle/>
          <a:p>
            <a:endParaRPr lang="en-US"/>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2014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69E3758A-C6B1-4885-815F-4729D92FAAEB}" type="datetime8">
              <a:rPr lang="en-US" smtClean="0"/>
              <a:t>1/7/2026 11:55 AM</a:t>
            </a:fld>
            <a:endParaRPr lang="en-US"/>
          </a:p>
        </p:txBody>
      </p:sp>
      <p:sp>
        <p:nvSpPr>
          <p:cNvPr id="7" name="Slide Number Placeholder 6"/>
          <p:cNvSpPr>
            <a:spLocks noGrp="1"/>
          </p:cNvSpPr>
          <p:nvPr>
            <p:ph type="sldNum" sz="quarter" idx="13"/>
          </p:nvPr>
        </p:nvSpPr>
        <p:spPr/>
        <p:txBody>
          <a:bodyPr/>
          <a:lstStyle/>
          <a:p>
            <a:fld id="{B4008EB6-D09E-4580-8CD6-DDB14511944F}" type="slidenum">
              <a:rPr lang="en-US" smtClean="0"/>
              <a:pPr/>
              <a:t>63</a:t>
            </a:fld>
            <a:endParaRPr lang="en-US"/>
          </a:p>
        </p:txBody>
      </p:sp>
    </p:spTree>
    <p:extLst>
      <p:ext uri="{BB962C8B-B14F-4D97-AF65-F5344CB8AC3E}">
        <p14:creationId xmlns:p14="http://schemas.microsoft.com/office/powerpoint/2010/main" val="100345731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End bumper – white </a:t>
            </a:r>
          </a:p>
        </p:txBody>
      </p:sp>
      <p:sp>
        <p:nvSpPr>
          <p:cNvPr id="4" name="Slide Number Placeholder 3"/>
          <p:cNvSpPr>
            <a:spLocks noGrp="1"/>
          </p:cNvSpPr>
          <p:nvPr>
            <p:ph type="sldNum" sz="quarter" idx="5"/>
          </p:nvPr>
        </p:nvSpPr>
        <p:spPr/>
        <p:txBody>
          <a:bodyPr/>
          <a:lstStyle/>
          <a:p>
            <a:fld id="{81FC8DA6-769D-4AD8-9CCC-06C8B66E79B0}" type="slidenum">
              <a:rPr lang="en-US" smtClean="0"/>
              <a:t>64</a:t>
            </a:fld>
            <a:endParaRPr lang="en-US"/>
          </a:p>
        </p:txBody>
      </p:sp>
    </p:spTree>
    <p:extLst>
      <p:ext uri="{BB962C8B-B14F-4D97-AF65-F5344CB8AC3E}">
        <p14:creationId xmlns:p14="http://schemas.microsoft.com/office/powerpoint/2010/main" val="57254929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3.jpeg"/><Relationship Id="rId1" Type="http://schemas.openxmlformats.org/officeDocument/2006/relationships/slideMaster" Target="../slideMasters/slideMaster1.xml"/><Relationship Id="rId4" Type="http://schemas.openxmlformats.org/officeDocument/2006/relationships/image" Target="../media/image19.jpeg"/></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Master" Target="../slideMasters/slideMaster1.xml"/><Relationship Id="rId5" Type="http://schemas.openxmlformats.org/officeDocument/2006/relationships/image" Target="../media/image23.jpeg"/><Relationship Id="rId4" Type="http://schemas.openxmlformats.org/officeDocument/2006/relationships/image" Target="../media/image22.jpeg"/></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Master" Target="../slideMasters/slideMaster1.xml"/><Relationship Id="rId4" Type="http://schemas.openxmlformats.org/officeDocument/2006/relationships/image" Target="../media/image28.jpeg"/></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Master" Target="../slideMasters/slideMaster1.xml"/><Relationship Id="rId5" Type="http://schemas.openxmlformats.org/officeDocument/2006/relationships/image" Target="../media/image32.jpeg"/><Relationship Id="rId4" Type="http://schemas.openxmlformats.org/officeDocument/2006/relationships/image" Target="../media/image31.jpeg"/></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Master" Target="../slideMasters/slideMaster1.xml"/><Relationship Id="rId6" Type="http://schemas.openxmlformats.org/officeDocument/2006/relationships/image" Target="../media/image37.jpeg"/><Relationship Id="rId5" Type="http://schemas.openxmlformats.org/officeDocument/2006/relationships/image" Target="../media/image36.jpeg"/><Relationship Id="rId4" Type="http://schemas.openxmlformats.org/officeDocument/2006/relationships/image" Target="../media/image35.jpeg"/></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Master" Target="../slideMasters/slideMaster1.xml"/><Relationship Id="rId4" Type="http://schemas.openxmlformats.org/officeDocument/2006/relationships/image" Target="../media/image40.jpeg"/></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Master" Target="../slideMasters/slideMaster1.xml"/><Relationship Id="rId5" Type="http://schemas.openxmlformats.org/officeDocument/2006/relationships/image" Target="../media/image41.jpeg"/><Relationship Id="rId4" Type="http://schemas.openxmlformats.org/officeDocument/2006/relationships/image" Target="../media/image40.jpeg"/></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Master" Target="../slideMasters/slideMaster1.xml"/><Relationship Id="rId6" Type="http://schemas.openxmlformats.org/officeDocument/2006/relationships/image" Target="../media/image46.jpeg"/><Relationship Id="rId5" Type="http://schemas.openxmlformats.org/officeDocument/2006/relationships/image" Target="../media/image45.jpeg"/><Relationship Id="rId4" Type="http://schemas.openxmlformats.org/officeDocument/2006/relationships/image" Target="../media/image44.jpeg"/></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47.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47.emf"/><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2.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emf"/><Relationship Id="rId1" Type="http://schemas.openxmlformats.org/officeDocument/2006/relationships/slideMaster" Target="../slideMasters/slideMaster5.xml"/></Relationships>
</file>

<file path=ppt/slideLayouts/_rels/slideLayout83.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emf"/><Relationship Id="rId1" Type="http://schemas.openxmlformats.org/officeDocument/2006/relationships/slideMaster" Target="../slideMasters/slideMaster5.xml"/><Relationship Id="rId4" Type="http://schemas.openxmlformats.org/officeDocument/2006/relationships/image" Target="../media/image62.jpeg"/></Relationships>
</file>

<file path=ppt/slideLayouts/_rels/slideLayout8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3.png"/><Relationship Id="rId1" Type="http://schemas.openxmlformats.org/officeDocument/2006/relationships/slideMaster" Target="../slideMasters/slideMaster5.xml"/><Relationship Id="rId4" Type="http://schemas.openxmlformats.org/officeDocument/2006/relationships/image" Target="../media/image60.emf"/></Relationships>
</file>

<file path=ppt/slideLayouts/_rels/slideLayout85.xml.rels><?xml version="1.0" encoding="UTF-8" standalone="yes"?>
<Relationships xmlns="http://schemas.openxmlformats.org/package/2006/relationships"><Relationship Id="rId2" Type="http://schemas.openxmlformats.org/officeDocument/2006/relationships/image" Target="../media/image60.emf"/><Relationship Id="rId1" Type="http://schemas.openxmlformats.org/officeDocument/2006/relationships/slideMaster" Target="../slideMasters/slideMaster5.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5.xml"/></Relationships>
</file>

<file path=ppt/slideLayouts/_rels/slideLayout9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5.xml"/></Relationships>
</file>

<file path=ppt/slideLayouts/_rels/slideLayout10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5.xml"/></Relationships>
</file>

<file path=ppt/slideLayouts/_rels/slideLayout10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Master" Target="../slideMasters/slideMaster5.xml"/></Relationships>
</file>

<file path=ppt/slideLayouts/_rels/slideLayout10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Master" Target="../slideMasters/slideMaster5.xml"/></Relationships>
</file>

<file path=ppt/slideLayouts/_rels/slideLayout10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Master" Target="../slideMasters/slideMaster5.xml"/></Relationships>
</file>

<file path=ppt/slideLayouts/_rels/slideLayout10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5.xml"/></Relationships>
</file>

<file path=ppt/slideLayouts/_rels/slideLayout10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5.xml"/></Relationships>
</file>

<file path=ppt/slideLayouts/_rels/slideLayout10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Master" Target="../slideMasters/slideMaster5.xml"/></Relationships>
</file>

<file path=ppt/slideLayouts/_rels/slideLayout10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3.jpeg"/><Relationship Id="rId1" Type="http://schemas.openxmlformats.org/officeDocument/2006/relationships/slideMaster" Target="../slideMasters/slideMaster5.xml"/><Relationship Id="rId4" Type="http://schemas.openxmlformats.org/officeDocument/2006/relationships/image" Target="../media/image19.jpeg"/></Relationships>
</file>

<file path=ppt/slideLayouts/_rels/slideLayout10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Master" Target="../slideMasters/slideMaster5.xml"/><Relationship Id="rId5" Type="http://schemas.openxmlformats.org/officeDocument/2006/relationships/image" Target="../media/image23.jpeg"/><Relationship Id="rId4" Type="http://schemas.openxmlformats.org/officeDocument/2006/relationships/image" Target="../media/image22.jpeg"/></Relationships>
</file>

<file path=ppt/slideLayouts/_rels/slideLayout10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Master" Target="../slideMasters/slideMaster5.xml"/></Relationships>
</file>

<file path=ppt/slideLayouts/_rels/slideLayout11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Master" Target="../slideMasters/slideMaster5.xml"/><Relationship Id="rId4" Type="http://schemas.openxmlformats.org/officeDocument/2006/relationships/image" Target="../media/image28.jpeg"/></Relationships>
</file>

<file path=ppt/slideLayouts/_rels/slideLayout11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Master" Target="../slideMasters/slideMaster5.xml"/><Relationship Id="rId5" Type="http://schemas.openxmlformats.org/officeDocument/2006/relationships/image" Target="../media/image32.jpeg"/><Relationship Id="rId4" Type="http://schemas.openxmlformats.org/officeDocument/2006/relationships/image" Target="../media/image31.jpeg"/></Relationships>
</file>

<file path=ppt/slideLayouts/_rels/slideLayout112.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Master" Target="../slideMasters/slideMaster5.xml"/><Relationship Id="rId6" Type="http://schemas.openxmlformats.org/officeDocument/2006/relationships/image" Target="../media/image37.jpeg"/><Relationship Id="rId5" Type="http://schemas.openxmlformats.org/officeDocument/2006/relationships/image" Target="../media/image36.jpeg"/><Relationship Id="rId4" Type="http://schemas.openxmlformats.org/officeDocument/2006/relationships/image" Target="../media/image35.jpeg"/></Relationships>
</file>

<file path=ppt/slideLayouts/_rels/slideLayout113.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Master" Target="../slideMasters/slideMaster5.xml"/><Relationship Id="rId4" Type="http://schemas.openxmlformats.org/officeDocument/2006/relationships/image" Target="../media/image40.jpeg"/></Relationships>
</file>

<file path=ppt/slideLayouts/_rels/slideLayout114.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Master" Target="../slideMasters/slideMaster5.xml"/><Relationship Id="rId5" Type="http://schemas.openxmlformats.org/officeDocument/2006/relationships/image" Target="../media/image41.jpeg"/><Relationship Id="rId4" Type="http://schemas.openxmlformats.org/officeDocument/2006/relationships/image" Target="../media/image40.jpeg"/></Relationships>
</file>

<file path=ppt/slideLayouts/_rels/slideLayout115.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Master" Target="../slideMasters/slideMaster5.xml"/><Relationship Id="rId6" Type="http://schemas.openxmlformats.org/officeDocument/2006/relationships/image" Target="../media/image68.jpeg"/><Relationship Id="rId5" Type="http://schemas.openxmlformats.org/officeDocument/2006/relationships/image" Target="../media/image67.jpeg"/><Relationship Id="rId4" Type="http://schemas.openxmlformats.org/officeDocument/2006/relationships/image" Target="../media/image66.jpeg"/></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9.xml.rels><?xml version="1.0" encoding="UTF-8" standalone="yes"?>
<Relationships xmlns="http://schemas.openxmlformats.org/package/2006/relationships"><Relationship Id="rId2" Type="http://schemas.openxmlformats.org/officeDocument/2006/relationships/image" Target="../media/image60.emf"/><Relationship Id="rId1" Type="http://schemas.openxmlformats.org/officeDocument/2006/relationships/slideMaster" Target="../slideMasters/slideMaster5.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3">
    <p:bg>
      <p:bgPr>
        <a:solidFill>
          <a:srgbClr val="EAE4DC"/>
        </a:solidFill>
        <a:effectLst/>
      </p:bgPr>
    </p:bg>
    <p:spTree>
      <p:nvGrpSpPr>
        <p:cNvPr id="1" name=""/>
        <p:cNvGrpSpPr/>
        <p:nvPr/>
      </p:nvGrpSpPr>
      <p:grpSpPr>
        <a:xfrm>
          <a:off x="0" y="0"/>
          <a:ext cx="0" cy="0"/>
          <a:chOff x="0" y="0"/>
          <a:chExt cx="0" cy="0"/>
        </a:xfrm>
      </p:grpSpPr>
      <p:pic>
        <p:nvPicPr>
          <p:cNvPr id="8" name="Light: Adapt to anything ">
            <a:extLst>
              <a:ext uri="{FF2B5EF4-FFF2-40B4-BE49-F238E27FC236}">
                <a16:creationId xmlns:a16="http://schemas.microsoft.com/office/drawing/2014/main" id="{547E7F7C-2D58-481F-8331-3FE0241E1FB3}"/>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5880702" y="194129"/>
            <a:ext cx="6311298" cy="6311287"/>
          </a:xfrm>
          <a:prstGeom prst="rect">
            <a:avLst/>
          </a:prstGeom>
        </p:spPr>
      </p:pic>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425541"/>
            <a:ext cx="4167887" cy="1107996"/>
          </a:xfrm>
        </p:spPr>
        <p:txBody>
          <a:bodyPr anchor="b" anchorCtr="0">
            <a:spAutoFit/>
          </a:bodyPr>
          <a:lstStyle>
            <a:lvl1pPr>
              <a:defRPr>
                <a:solidFill>
                  <a:schemeClr val="tx1"/>
                </a:solidFill>
              </a:defRPr>
            </a:lvl1pPr>
          </a:lstStyle>
          <a:p>
            <a:r>
              <a:rPr lang="en-US"/>
              <a:t>Event name or presentation title </a:t>
            </a:r>
          </a:p>
        </p:txBody>
      </p:sp>
      <p:sp>
        <p:nvSpPr>
          <p:cNvPr id="5" name="Text Placeholder 4"/>
          <p:cNvSpPr>
            <a:spLocks noGrp="1"/>
          </p:cNvSpPr>
          <p:nvPr>
            <p:ph type="body" sz="quarter" idx="12" hasCustomPrompt="1"/>
          </p:nvPr>
        </p:nvSpPr>
        <p:spPr>
          <a:xfrm>
            <a:off x="582042" y="3962400"/>
            <a:ext cx="4164583"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a:t>
            </a:r>
          </a:p>
        </p:txBody>
      </p:sp>
      <p:pic>
        <p:nvPicPr>
          <p:cNvPr id="7" name="Picture 6" descr="Logo&#10;&#10;Description automatically generated with medium confidence">
            <a:extLst>
              <a:ext uri="{FF2B5EF4-FFF2-40B4-BE49-F238E27FC236}">
                <a16:creationId xmlns:a16="http://schemas.microsoft.com/office/drawing/2014/main" id="{17AABFA6-6857-43EF-9CDC-D483A94CE64F}"/>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82042" y="581026"/>
            <a:ext cx="2857363" cy="295064"/>
          </a:xfrm>
          <a:prstGeom prst="rect">
            <a:avLst/>
          </a:prstGeom>
        </p:spPr>
      </p:pic>
    </p:spTree>
    <p:extLst>
      <p:ext uri="{BB962C8B-B14F-4D97-AF65-F5344CB8AC3E}">
        <p14:creationId xmlns:p14="http://schemas.microsoft.com/office/powerpoint/2010/main" val="307580589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55">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 Title">
    <p:bg>
      <p:bgPr>
        <a:solidFill>
          <a:srgbClr val="EAE4DC"/>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425541"/>
            <a:ext cx="4167887" cy="1107996"/>
          </a:xfrm>
        </p:spPr>
        <p:txBody>
          <a:bodyPr anchor="b" anchorCtr="0">
            <a:spAutoFit/>
          </a:bodyPr>
          <a:lstStyle>
            <a:lvl1pPr>
              <a:defRPr>
                <a:solidFill>
                  <a:schemeClr val="tx1"/>
                </a:solidFill>
              </a:defRPr>
            </a:lvl1pPr>
          </a:lstStyle>
          <a:p>
            <a:r>
              <a:rPr lang="en-US"/>
              <a:t>Event name or presentation title </a:t>
            </a:r>
          </a:p>
        </p:txBody>
      </p:sp>
      <p:sp>
        <p:nvSpPr>
          <p:cNvPr id="5" name="Text Placeholder 4"/>
          <p:cNvSpPr>
            <a:spLocks noGrp="1"/>
          </p:cNvSpPr>
          <p:nvPr>
            <p:ph type="body" sz="quarter" idx="12" hasCustomPrompt="1"/>
          </p:nvPr>
        </p:nvSpPr>
        <p:spPr>
          <a:xfrm>
            <a:off x="582042" y="3962400"/>
            <a:ext cx="4164583"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a:t>
            </a:r>
          </a:p>
        </p:txBody>
      </p:sp>
      <p:pic>
        <p:nvPicPr>
          <p:cNvPr id="7" name="Graphic: Create impact faster metaphor" descr="Image of create impact faster metaphor">
            <a:extLst>
              <a:ext uri="{FF2B5EF4-FFF2-40B4-BE49-F238E27FC236}">
                <a16:creationId xmlns:a16="http://schemas.microsoft.com/office/drawing/2014/main" id="{71E6F1EB-96BE-40C0-8FF7-9CA9D6B5675E}"/>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6065081" y="478972"/>
            <a:ext cx="5900060" cy="6074228"/>
          </a:xfrm>
          <a:prstGeom prst="rect">
            <a:avLst/>
          </a:prstGeom>
        </p:spPr>
      </p:pic>
      <p:pic>
        <p:nvPicPr>
          <p:cNvPr id="4" name="Picture 3" descr="Logo&#10;&#10;Description automatically generated with medium confidence">
            <a:extLst>
              <a:ext uri="{FF2B5EF4-FFF2-40B4-BE49-F238E27FC236}">
                <a16:creationId xmlns:a16="http://schemas.microsoft.com/office/drawing/2014/main" id="{C7D24C81-C6B4-4566-BEC3-F1E03E49184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82042" y="581026"/>
            <a:ext cx="2857363" cy="295064"/>
          </a:xfrm>
          <a:prstGeom prst="rect">
            <a:avLst/>
          </a:prstGeom>
        </p:spPr>
      </p:pic>
    </p:spTree>
    <p:extLst>
      <p:ext uri="{BB962C8B-B14F-4D97-AF65-F5344CB8AC3E}">
        <p14:creationId xmlns:p14="http://schemas.microsoft.com/office/powerpoint/2010/main" val="248497177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55">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2">
    <p:bg>
      <p:bgPr>
        <a:solidFill>
          <a:srgbClr val="EAE4DC"/>
        </a:solidFill>
        <a:effectLst/>
      </p:bgPr>
    </p:bg>
    <p:spTree>
      <p:nvGrpSpPr>
        <p:cNvPr id="1" name=""/>
        <p:cNvGrpSpPr/>
        <p:nvPr/>
      </p:nvGrpSpPr>
      <p:grpSpPr>
        <a:xfrm>
          <a:off x="0" y="0"/>
          <a:ext cx="0" cy="0"/>
          <a:chOff x="0" y="0"/>
          <a:chExt cx="0" cy="0"/>
        </a:xfrm>
      </p:grpSpPr>
      <p:pic>
        <p:nvPicPr>
          <p:cNvPr id="7" name="Light: Break through barriers">
            <a:extLst>
              <a:ext uri="{FF2B5EF4-FFF2-40B4-BE49-F238E27FC236}">
                <a16:creationId xmlns:a16="http://schemas.microsoft.com/office/drawing/2014/main" id="{168BE704-B556-45E9-BE93-C19A745DB30C}"/>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5638197" y="260049"/>
            <a:ext cx="6337904" cy="6337902"/>
          </a:xfrm>
          <a:prstGeom prst="rect">
            <a:avLst/>
          </a:prstGeom>
        </p:spPr>
      </p:pic>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425541"/>
            <a:ext cx="4167887" cy="1107996"/>
          </a:xfrm>
        </p:spPr>
        <p:txBody>
          <a:bodyPr anchor="b" anchorCtr="0">
            <a:spAutoFit/>
          </a:bodyPr>
          <a:lstStyle>
            <a:lvl1pPr>
              <a:defRPr>
                <a:solidFill>
                  <a:schemeClr val="tx1"/>
                </a:solidFill>
              </a:defRPr>
            </a:lvl1pPr>
          </a:lstStyle>
          <a:p>
            <a:r>
              <a:rPr lang="en-US"/>
              <a:t>Event name or presentation title </a:t>
            </a:r>
          </a:p>
        </p:txBody>
      </p:sp>
      <p:sp>
        <p:nvSpPr>
          <p:cNvPr id="5" name="Text Placeholder 4"/>
          <p:cNvSpPr>
            <a:spLocks noGrp="1"/>
          </p:cNvSpPr>
          <p:nvPr>
            <p:ph type="body" sz="quarter" idx="12" hasCustomPrompt="1"/>
          </p:nvPr>
        </p:nvSpPr>
        <p:spPr>
          <a:xfrm>
            <a:off x="582042" y="3962400"/>
            <a:ext cx="4164583"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a:t>
            </a:r>
          </a:p>
        </p:txBody>
      </p:sp>
      <p:pic>
        <p:nvPicPr>
          <p:cNvPr id="6" name="Picture 5" descr="Logo&#10;&#10;Description automatically generated with medium confidence">
            <a:extLst>
              <a:ext uri="{FF2B5EF4-FFF2-40B4-BE49-F238E27FC236}">
                <a16:creationId xmlns:a16="http://schemas.microsoft.com/office/drawing/2014/main" id="{2A9CEB69-ACA2-426E-A1A5-54DB916D6182}"/>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82042" y="581026"/>
            <a:ext cx="2857363" cy="295064"/>
          </a:xfrm>
          <a:prstGeom prst="rect">
            <a:avLst/>
          </a:prstGeom>
        </p:spPr>
      </p:pic>
    </p:spTree>
    <p:extLst>
      <p:ext uri="{BB962C8B-B14F-4D97-AF65-F5344CB8AC3E}">
        <p14:creationId xmlns:p14="http://schemas.microsoft.com/office/powerpoint/2010/main" val="330705697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55">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itle 3">
    <p:bg>
      <p:bgPr>
        <a:solidFill>
          <a:srgbClr val="EAE4DC"/>
        </a:solidFill>
        <a:effectLst/>
      </p:bgPr>
    </p:bg>
    <p:spTree>
      <p:nvGrpSpPr>
        <p:cNvPr id="1" name=""/>
        <p:cNvGrpSpPr/>
        <p:nvPr/>
      </p:nvGrpSpPr>
      <p:grpSpPr>
        <a:xfrm>
          <a:off x="0" y="0"/>
          <a:ext cx="0" cy="0"/>
          <a:chOff x="0" y="0"/>
          <a:chExt cx="0" cy="0"/>
        </a:xfrm>
      </p:grpSpPr>
      <p:pic>
        <p:nvPicPr>
          <p:cNvPr id="8" name="Light: Adapt to anything ">
            <a:extLst>
              <a:ext uri="{FF2B5EF4-FFF2-40B4-BE49-F238E27FC236}">
                <a16:creationId xmlns:a16="http://schemas.microsoft.com/office/drawing/2014/main" id="{547E7F7C-2D58-481F-8331-3FE0241E1FB3}"/>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5880702" y="194129"/>
            <a:ext cx="6311298" cy="6311287"/>
          </a:xfrm>
          <a:prstGeom prst="rect">
            <a:avLst/>
          </a:prstGeom>
        </p:spPr>
      </p:pic>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425541"/>
            <a:ext cx="4167887" cy="1107996"/>
          </a:xfrm>
        </p:spPr>
        <p:txBody>
          <a:bodyPr anchor="b" anchorCtr="0">
            <a:spAutoFit/>
          </a:bodyPr>
          <a:lstStyle>
            <a:lvl1pPr>
              <a:defRPr>
                <a:solidFill>
                  <a:schemeClr val="tx1"/>
                </a:solidFill>
              </a:defRPr>
            </a:lvl1pPr>
          </a:lstStyle>
          <a:p>
            <a:r>
              <a:rPr lang="en-US"/>
              <a:t>Event name or presentation title </a:t>
            </a:r>
          </a:p>
        </p:txBody>
      </p:sp>
      <p:sp>
        <p:nvSpPr>
          <p:cNvPr id="5" name="Text Placeholder 4"/>
          <p:cNvSpPr>
            <a:spLocks noGrp="1"/>
          </p:cNvSpPr>
          <p:nvPr>
            <p:ph type="body" sz="quarter" idx="12" hasCustomPrompt="1"/>
          </p:nvPr>
        </p:nvSpPr>
        <p:spPr>
          <a:xfrm>
            <a:off x="582042" y="3962400"/>
            <a:ext cx="4164583"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a:t>
            </a:r>
          </a:p>
        </p:txBody>
      </p:sp>
      <p:pic>
        <p:nvPicPr>
          <p:cNvPr id="7" name="Picture 6" descr="Logo&#10;&#10;Description automatically generated with medium confidence">
            <a:extLst>
              <a:ext uri="{FF2B5EF4-FFF2-40B4-BE49-F238E27FC236}">
                <a16:creationId xmlns:a16="http://schemas.microsoft.com/office/drawing/2014/main" id="{17AABFA6-6857-43EF-9CDC-D483A94CE64F}"/>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82042" y="581026"/>
            <a:ext cx="2857363" cy="295064"/>
          </a:xfrm>
          <a:prstGeom prst="rect">
            <a:avLst/>
          </a:prstGeom>
        </p:spPr>
      </p:pic>
    </p:spTree>
    <p:extLst>
      <p:ext uri="{BB962C8B-B14F-4D97-AF65-F5344CB8AC3E}">
        <p14:creationId xmlns:p14="http://schemas.microsoft.com/office/powerpoint/2010/main" val="266950615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55">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itle 4">
    <p:bg>
      <p:bgPr>
        <a:solidFill>
          <a:srgbClr val="EAE4DC"/>
        </a:solidFill>
        <a:effectLst/>
      </p:bgPr>
    </p:bg>
    <p:spTree>
      <p:nvGrpSpPr>
        <p:cNvPr id="1" name=""/>
        <p:cNvGrpSpPr/>
        <p:nvPr/>
      </p:nvGrpSpPr>
      <p:grpSpPr>
        <a:xfrm>
          <a:off x="0" y="0"/>
          <a:ext cx="0" cy="0"/>
          <a:chOff x="0" y="0"/>
          <a:chExt cx="0" cy="0"/>
        </a:xfrm>
      </p:grpSpPr>
      <p:pic>
        <p:nvPicPr>
          <p:cNvPr id="6" name="Light: Innovate everywhere">
            <a:extLst>
              <a:ext uri="{FF2B5EF4-FFF2-40B4-BE49-F238E27FC236}">
                <a16:creationId xmlns:a16="http://schemas.microsoft.com/office/drawing/2014/main" id="{DC04341E-C617-413D-A754-103CAA84E5C2}"/>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5456117" y="53298"/>
            <a:ext cx="6592960" cy="6592960"/>
          </a:xfrm>
          <a:prstGeom prst="rect">
            <a:avLst/>
          </a:prstGeom>
        </p:spPr>
      </p:pic>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425541"/>
            <a:ext cx="4167887" cy="1107996"/>
          </a:xfrm>
        </p:spPr>
        <p:txBody>
          <a:bodyPr anchor="b" anchorCtr="0">
            <a:spAutoFit/>
          </a:bodyPr>
          <a:lstStyle>
            <a:lvl1pPr>
              <a:defRPr>
                <a:solidFill>
                  <a:schemeClr val="tx1"/>
                </a:solidFill>
              </a:defRPr>
            </a:lvl1pPr>
          </a:lstStyle>
          <a:p>
            <a:r>
              <a:rPr lang="en-US"/>
              <a:t>Event name or presentation title </a:t>
            </a:r>
          </a:p>
        </p:txBody>
      </p:sp>
      <p:sp>
        <p:nvSpPr>
          <p:cNvPr id="5" name="Text Placeholder 4"/>
          <p:cNvSpPr>
            <a:spLocks noGrp="1"/>
          </p:cNvSpPr>
          <p:nvPr>
            <p:ph type="body" sz="quarter" idx="12" hasCustomPrompt="1"/>
          </p:nvPr>
        </p:nvSpPr>
        <p:spPr>
          <a:xfrm>
            <a:off x="582042" y="3962400"/>
            <a:ext cx="4164583"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a:t>
            </a:r>
          </a:p>
        </p:txBody>
      </p:sp>
      <p:pic>
        <p:nvPicPr>
          <p:cNvPr id="7" name="Picture 6" descr="Logo&#10;&#10;Description automatically generated with medium confidence">
            <a:extLst>
              <a:ext uri="{FF2B5EF4-FFF2-40B4-BE49-F238E27FC236}">
                <a16:creationId xmlns:a16="http://schemas.microsoft.com/office/drawing/2014/main" id="{17AABFA6-6857-43EF-9CDC-D483A94CE64F}"/>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82042" y="581026"/>
            <a:ext cx="2857363" cy="295064"/>
          </a:xfrm>
          <a:prstGeom prst="rect">
            <a:avLst/>
          </a:prstGeom>
        </p:spPr>
      </p:pic>
    </p:spTree>
    <p:extLst>
      <p:ext uri="{BB962C8B-B14F-4D97-AF65-F5344CB8AC3E}">
        <p14:creationId xmlns:p14="http://schemas.microsoft.com/office/powerpoint/2010/main" val="405669836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55">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Dark Title 1">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425541"/>
            <a:ext cx="4167887" cy="1107996"/>
          </a:xfrm>
        </p:spPr>
        <p:txBody>
          <a:bodyPr anchor="b" anchorCtr="0">
            <a:spAutoFit/>
          </a:bodyPr>
          <a:lstStyle>
            <a:lvl1pPr>
              <a:defRPr>
                <a:solidFill>
                  <a:schemeClr val="tx1"/>
                </a:solidFill>
              </a:defRPr>
            </a:lvl1pPr>
          </a:lstStyle>
          <a:p>
            <a:r>
              <a:rPr lang="en-US"/>
              <a:t>Event name or presentation title </a:t>
            </a:r>
          </a:p>
        </p:txBody>
      </p:sp>
      <p:sp>
        <p:nvSpPr>
          <p:cNvPr id="5" name="Text Placeholder 4"/>
          <p:cNvSpPr>
            <a:spLocks noGrp="1"/>
          </p:cNvSpPr>
          <p:nvPr>
            <p:ph type="body" sz="quarter" idx="12" hasCustomPrompt="1"/>
          </p:nvPr>
        </p:nvSpPr>
        <p:spPr>
          <a:xfrm>
            <a:off x="582042" y="3962400"/>
            <a:ext cx="4164583"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a:t>
            </a:r>
          </a:p>
        </p:txBody>
      </p:sp>
      <p:pic>
        <p:nvPicPr>
          <p:cNvPr id="4" name="Picture 3" descr="Graphical user interface&#10;&#10;Description automatically generated with low confidence">
            <a:extLst>
              <a:ext uri="{FF2B5EF4-FFF2-40B4-BE49-F238E27FC236}">
                <a16:creationId xmlns:a16="http://schemas.microsoft.com/office/drawing/2014/main" id="{E44A620F-90A5-4F90-A46E-589E29C354F0}"/>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bwMode="invGray">
          <a:xfrm>
            <a:off x="584200" y="585788"/>
            <a:ext cx="2855205" cy="289320"/>
          </a:xfrm>
          <a:prstGeom prst="rect">
            <a:avLst/>
          </a:prstGeom>
        </p:spPr>
      </p:pic>
      <p:pic>
        <p:nvPicPr>
          <p:cNvPr id="6" name="Dark: Create impact faster">
            <a:extLst>
              <a:ext uri="{FF2B5EF4-FFF2-40B4-BE49-F238E27FC236}">
                <a16:creationId xmlns:a16="http://schemas.microsoft.com/office/drawing/2014/main" id="{CFC91BBC-1960-4789-9C92-73EDA57735F9}"/>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bwMode="ltGray">
          <a:xfrm>
            <a:off x="5852811" y="266700"/>
            <a:ext cx="6324600" cy="6324600"/>
          </a:xfrm>
          <a:prstGeom prst="rect">
            <a:avLst/>
          </a:prstGeom>
        </p:spPr>
      </p:pic>
    </p:spTree>
    <p:extLst>
      <p:ext uri="{BB962C8B-B14F-4D97-AF65-F5344CB8AC3E}">
        <p14:creationId xmlns:p14="http://schemas.microsoft.com/office/powerpoint/2010/main" val="3548762195"/>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55">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Dark title 2">
    <p:bg>
      <p:bgRef idx="1001">
        <a:schemeClr val="bg2"/>
      </p:bgRef>
    </p:bg>
    <p:spTree>
      <p:nvGrpSpPr>
        <p:cNvPr id="1" name=""/>
        <p:cNvGrpSpPr/>
        <p:nvPr/>
      </p:nvGrpSpPr>
      <p:grpSpPr>
        <a:xfrm>
          <a:off x="0" y="0"/>
          <a:ext cx="0" cy="0"/>
          <a:chOff x="0" y="0"/>
          <a:chExt cx="0" cy="0"/>
        </a:xfrm>
      </p:grpSpPr>
      <p:pic>
        <p:nvPicPr>
          <p:cNvPr id="7" name="Dark: Break through barriers">
            <a:extLst>
              <a:ext uri="{FF2B5EF4-FFF2-40B4-BE49-F238E27FC236}">
                <a16:creationId xmlns:a16="http://schemas.microsoft.com/office/drawing/2014/main" id="{DD933C26-17AD-4009-92E5-51D531D61A86}"/>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bwMode="ltGray">
          <a:xfrm>
            <a:off x="5693594" y="292101"/>
            <a:ext cx="6271552" cy="6271542"/>
          </a:xfrm>
          <a:prstGeom prst="rect">
            <a:avLst/>
          </a:prstGeom>
        </p:spPr>
      </p:pic>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425541"/>
            <a:ext cx="4167887" cy="1107996"/>
          </a:xfrm>
        </p:spPr>
        <p:txBody>
          <a:bodyPr anchor="b" anchorCtr="0">
            <a:spAutoFit/>
          </a:bodyPr>
          <a:lstStyle>
            <a:lvl1pPr>
              <a:defRPr>
                <a:solidFill>
                  <a:schemeClr val="tx1"/>
                </a:solidFill>
              </a:defRPr>
            </a:lvl1pPr>
          </a:lstStyle>
          <a:p>
            <a:r>
              <a:rPr lang="en-US"/>
              <a:t>Event name or presentation title </a:t>
            </a:r>
          </a:p>
        </p:txBody>
      </p:sp>
      <p:sp>
        <p:nvSpPr>
          <p:cNvPr id="5" name="Text Placeholder 4"/>
          <p:cNvSpPr>
            <a:spLocks noGrp="1"/>
          </p:cNvSpPr>
          <p:nvPr>
            <p:ph type="body" sz="quarter" idx="12" hasCustomPrompt="1"/>
          </p:nvPr>
        </p:nvSpPr>
        <p:spPr>
          <a:xfrm>
            <a:off x="582042" y="3962400"/>
            <a:ext cx="4164583"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a:t>
            </a:r>
          </a:p>
        </p:txBody>
      </p:sp>
      <p:pic>
        <p:nvPicPr>
          <p:cNvPr id="8" name="Picture 7" descr="Graphical user interface&#10;&#10;Description automatically generated with low confidence">
            <a:extLst>
              <a:ext uri="{FF2B5EF4-FFF2-40B4-BE49-F238E27FC236}">
                <a16:creationId xmlns:a16="http://schemas.microsoft.com/office/drawing/2014/main" id="{5FFF0A47-7543-41B6-9868-D5B1EA735187}"/>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bwMode="invGray">
          <a:xfrm>
            <a:off x="584200" y="585788"/>
            <a:ext cx="2855205" cy="289320"/>
          </a:xfrm>
          <a:prstGeom prst="rect">
            <a:avLst/>
          </a:prstGeom>
        </p:spPr>
      </p:pic>
    </p:spTree>
    <p:extLst>
      <p:ext uri="{BB962C8B-B14F-4D97-AF65-F5344CB8AC3E}">
        <p14:creationId xmlns:p14="http://schemas.microsoft.com/office/powerpoint/2010/main" val="386000089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55">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Dark title 3">
    <p:bg>
      <p:bgRef idx="1001">
        <a:schemeClr val="bg2"/>
      </p:bgRef>
    </p:bg>
    <p:spTree>
      <p:nvGrpSpPr>
        <p:cNvPr id="1" name=""/>
        <p:cNvGrpSpPr/>
        <p:nvPr/>
      </p:nvGrpSpPr>
      <p:grpSpPr>
        <a:xfrm>
          <a:off x="0" y="0"/>
          <a:ext cx="0" cy="0"/>
          <a:chOff x="0" y="0"/>
          <a:chExt cx="0" cy="0"/>
        </a:xfrm>
      </p:grpSpPr>
      <p:pic>
        <p:nvPicPr>
          <p:cNvPr id="8" name="Dark: Adapt to anything">
            <a:extLst>
              <a:ext uri="{FF2B5EF4-FFF2-40B4-BE49-F238E27FC236}">
                <a16:creationId xmlns:a16="http://schemas.microsoft.com/office/drawing/2014/main" id="{994EB93C-6F19-49E9-A6E6-6858355E5133}"/>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bwMode="ltGray">
          <a:xfrm>
            <a:off x="5854695" y="152401"/>
            <a:ext cx="6347416" cy="6347406"/>
          </a:xfrm>
          <a:prstGeom prst="rect">
            <a:avLst/>
          </a:prstGeom>
        </p:spPr>
      </p:pic>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425541"/>
            <a:ext cx="4167887" cy="1107996"/>
          </a:xfrm>
        </p:spPr>
        <p:txBody>
          <a:bodyPr anchor="b" anchorCtr="0">
            <a:spAutoFit/>
          </a:bodyPr>
          <a:lstStyle>
            <a:lvl1pPr>
              <a:defRPr>
                <a:solidFill>
                  <a:schemeClr val="tx1"/>
                </a:solidFill>
              </a:defRPr>
            </a:lvl1pPr>
          </a:lstStyle>
          <a:p>
            <a:r>
              <a:rPr lang="en-US"/>
              <a:t>Event name or presentation title </a:t>
            </a:r>
          </a:p>
        </p:txBody>
      </p:sp>
      <p:sp>
        <p:nvSpPr>
          <p:cNvPr id="5" name="Text Placeholder 4"/>
          <p:cNvSpPr>
            <a:spLocks noGrp="1"/>
          </p:cNvSpPr>
          <p:nvPr>
            <p:ph type="body" sz="quarter" idx="12" hasCustomPrompt="1"/>
          </p:nvPr>
        </p:nvSpPr>
        <p:spPr>
          <a:xfrm>
            <a:off x="582042" y="3962400"/>
            <a:ext cx="4164583"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a:t>
            </a:r>
          </a:p>
        </p:txBody>
      </p:sp>
      <p:pic>
        <p:nvPicPr>
          <p:cNvPr id="6" name="Picture 5" descr="Graphical user interface&#10;&#10;Description automatically generated with low confidence">
            <a:extLst>
              <a:ext uri="{FF2B5EF4-FFF2-40B4-BE49-F238E27FC236}">
                <a16:creationId xmlns:a16="http://schemas.microsoft.com/office/drawing/2014/main" id="{80DE0B83-1A11-4323-B03A-220D262F53C9}"/>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bwMode="invGray">
          <a:xfrm>
            <a:off x="584200" y="585788"/>
            <a:ext cx="2855205" cy="289320"/>
          </a:xfrm>
          <a:prstGeom prst="rect">
            <a:avLst/>
          </a:prstGeom>
        </p:spPr>
      </p:pic>
    </p:spTree>
    <p:extLst>
      <p:ext uri="{BB962C8B-B14F-4D97-AF65-F5344CB8AC3E}">
        <p14:creationId xmlns:p14="http://schemas.microsoft.com/office/powerpoint/2010/main" val="364060023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55">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Dark title 4">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425541"/>
            <a:ext cx="4167887" cy="1107996"/>
          </a:xfrm>
        </p:spPr>
        <p:txBody>
          <a:bodyPr anchor="b" anchorCtr="0">
            <a:spAutoFit/>
          </a:bodyPr>
          <a:lstStyle>
            <a:lvl1pPr>
              <a:defRPr>
                <a:solidFill>
                  <a:schemeClr val="tx1"/>
                </a:solidFill>
              </a:defRPr>
            </a:lvl1pPr>
          </a:lstStyle>
          <a:p>
            <a:r>
              <a:rPr lang="en-US"/>
              <a:t>Event name or presentation title </a:t>
            </a:r>
          </a:p>
        </p:txBody>
      </p:sp>
      <p:sp>
        <p:nvSpPr>
          <p:cNvPr id="5" name="Text Placeholder 4"/>
          <p:cNvSpPr>
            <a:spLocks noGrp="1"/>
          </p:cNvSpPr>
          <p:nvPr>
            <p:ph type="body" sz="quarter" idx="12" hasCustomPrompt="1"/>
          </p:nvPr>
        </p:nvSpPr>
        <p:spPr>
          <a:xfrm>
            <a:off x="582042" y="3962400"/>
            <a:ext cx="4164583"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a:t>
            </a:r>
          </a:p>
        </p:txBody>
      </p:sp>
      <p:pic>
        <p:nvPicPr>
          <p:cNvPr id="6" name="Picture 5" descr="Graphical user interface&#10;&#10;Description automatically generated with low confidence">
            <a:extLst>
              <a:ext uri="{FF2B5EF4-FFF2-40B4-BE49-F238E27FC236}">
                <a16:creationId xmlns:a16="http://schemas.microsoft.com/office/drawing/2014/main" id="{80DE0B83-1A11-4323-B03A-220D262F53C9}"/>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bwMode="invGray">
          <a:xfrm>
            <a:off x="584200" y="585788"/>
            <a:ext cx="2855205" cy="289320"/>
          </a:xfrm>
          <a:prstGeom prst="rect">
            <a:avLst/>
          </a:prstGeom>
        </p:spPr>
      </p:pic>
      <p:pic>
        <p:nvPicPr>
          <p:cNvPr id="7" name="Dark:">
            <a:extLst>
              <a:ext uri="{FF2B5EF4-FFF2-40B4-BE49-F238E27FC236}">
                <a16:creationId xmlns:a16="http://schemas.microsoft.com/office/drawing/2014/main" id="{7D8593D0-D7C9-4321-A0F9-23E7597E2F45}"/>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bwMode="ltGray">
          <a:xfrm>
            <a:off x="5453615" y="50801"/>
            <a:ext cx="6597966" cy="6597956"/>
          </a:xfrm>
          <a:prstGeom prst="rect">
            <a:avLst/>
          </a:prstGeom>
        </p:spPr>
      </p:pic>
    </p:spTree>
    <p:extLst>
      <p:ext uri="{BB962C8B-B14F-4D97-AF65-F5344CB8AC3E}">
        <p14:creationId xmlns:p14="http://schemas.microsoft.com/office/powerpoint/2010/main" val="376984330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55">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 Title square photo placeholder">
    <p:bg>
      <p:bgPr>
        <a:solidFill>
          <a:srgbClr val="EAE4DC"/>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425541"/>
            <a:ext cx="4167887" cy="1107996"/>
          </a:xfrm>
        </p:spPr>
        <p:txBody>
          <a:bodyPr anchor="b" anchorCtr="0">
            <a:spAutoFit/>
          </a:bodyPr>
          <a:lstStyle>
            <a:lvl1pPr>
              <a:defRPr>
                <a:solidFill>
                  <a:schemeClr val="tx1"/>
                </a:solidFill>
              </a:defRPr>
            </a:lvl1pPr>
          </a:lstStyle>
          <a:p>
            <a:r>
              <a:rPr lang="en-US"/>
              <a:t>Event name or presentation title </a:t>
            </a:r>
          </a:p>
        </p:txBody>
      </p:sp>
      <p:sp>
        <p:nvSpPr>
          <p:cNvPr id="5" name="Text Placeholder 4"/>
          <p:cNvSpPr>
            <a:spLocks noGrp="1"/>
          </p:cNvSpPr>
          <p:nvPr>
            <p:ph type="body" sz="quarter" idx="12" hasCustomPrompt="1"/>
          </p:nvPr>
        </p:nvSpPr>
        <p:spPr>
          <a:xfrm>
            <a:off x="582042" y="3962400"/>
            <a:ext cx="4164583"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a:t>
            </a:r>
          </a:p>
        </p:txBody>
      </p:sp>
      <p:sp>
        <p:nvSpPr>
          <p:cNvPr id="7" name="Picture Placeholder" descr="This photo is a 'placeholder' only. Drag or drop your photo here, or click and tap the center to insert a photo.">
            <a:extLst>
              <a:ext uri="{FF2B5EF4-FFF2-40B4-BE49-F238E27FC236}">
                <a16:creationId xmlns:a16="http://schemas.microsoft.com/office/drawing/2014/main" id="{C1D9633D-0250-45DF-8C52-8A5F894D7FA7}"/>
              </a:ext>
            </a:extLst>
          </p:cNvPr>
          <p:cNvSpPr>
            <a:spLocks noGrp="1"/>
          </p:cNvSpPr>
          <p:nvPr>
            <p:ph type="pic" sz="quarter" idx="11" hasCustomPrompt="1"/>
          </p:nvPr>
        </p:nvSpPr>
        <p:spPr bwMode="ltGray">
          <a:xfrm>
            <a:off x="5334000" y="0"/>
            <a:ext cx="6858000" cy="6858000"/>
          </a:xfrm>
          <a:blipFill>
            <a:blip r:embed="rId2"/>
            <a:stretch>
              <a:fillRect/>
            </a:stretch>
          </a:blipFill>
        </p:spPr>
        <p:txBody>
          <a:bodyPr lIns="0" tIns="2377440" rIns="0" anchor="t" anchorCtr="0">
            <a:noAutofit/>
          </a:bodyPr>
          <a:lstStyle>
            <a:lvl1pPr marL="0" indent="0" algn="ctr">
              <a:lnSpc>
                <a:spcPct val="100000"/>
              </a:lnSpc>
              <a:buNone/>
              <a:defRPr sz="14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pic>
        <p:nvPicPr>
          <p:cNvPr id="6" name="Picture 5" descr="Logo&#10;&#10;Description automatically generated with medium confidence">
            <a:extLst>
              <a:ext uri="{FF2B5EF4-FFF2-40B4-BE49-F238E27FC236}">
                <a16:creationId xmlns:a16="http://schemas.microsoft.com/office/drawing/2014/main" id="{D9214802-33BD-472E-84C0-CBCD65AD4E6E}"/>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82042" y="581026"/>
            <a:ext cx="2857363" cy="295064"/>
          </a:xfrm>
          <a:prstGeom prst="rect">
            <a:avLst/>
          </a:prstGeom>
        </p:spPr>
      </p:pic>
    </p:spTree>
    <p:extLst>
      <p:ext uri="{BB962C8B-B14F-4D97-AF65-F5344CB8AC3E}">
        <p14:creationId xmlns:p14="http://schemas.microsoft.com/office/powerpoint/2010/main" val="353920264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60">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Slide tan">
    <p:bg>
      <p:bgPr>
        <a:solidFill>
          <a:srgbClr val="EAE4DC"/>
        </a:solidFill>
        <a:effectLst/>
      </p:bgPr>
    </p:bg>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584200" y="2979778"/>
            <a:ext cx="9144000" cy="553998"/>
          </a:xfrm>
          <a:noFill/>
        </p:spPr>
        <p:txBody>
          <a:bodyPr lIns="0" tIns="0" rIns="0" bIns="0" anchor="b" anchorCtr="0">
            <a:spAutoFit/>
          </a:bodyPr>
          <a:lstStyle>
            <a:lvl1pPr>
              <a:defRPr sz="3600" spc="-50" baseline="0">
                <a:solidFill>
                  <a:schemeClr val="tx1"/>
                </a:solidFill>
                <a:latin typeface="+mj-lt"/>
                <a:cs typeface="Segoe UI" panose="020B0502040204020203" pitchFamily="34" charset="0"/>
              </a:defRPr>
            </a:lvl1pPr>
          </a:lstStyle>
          <a:p>
            <a:r>
              <a:rPr lang="en-US"/>
              <a:t>Event name or presentation title </a:t>
            </a:r>
          </a:p>
        </p:txBody>
      </p:sp>
      <p:sp>
        <p:nvSpPr>
          <p:cNvPr id="5" name="Text Placeholder 4"/>
          <p:cNvSpPr>
            <a:spLocks noGrp="1"/>
          </p:cNvSpPr>
          <p:nvPr>
            <p:ph type="body" sz="quarter" idx="12" hasCustomPrompt="1"/>
          </p:nvPr>
        </p:nvSpPr>
        <p:spPr>
          <a:xfrm>
            <a:off x="584200" y="3962400"/>
            <a:ext cx="9144000"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 text</a:t>
            </a:r>
          </a:p>
        </p:txBody>
      </p:sp>
      <p:pic>
        <p:nvPicPr>
          <p:cNvPr id="7" name="Picture 6" descr="Logo&#10;&#10;Description automatically generated with medium confidence">
            <a:extLst>
              <a:ext uri="{FF2B5EF4-FFF2-40B4-BE49-F238E27FC236}">
                <a16:creationId xmlns:a16="http://schemas.microsoft.com/office/drawing/2014/main" id="{F4838EB7-9B13-4ACB-97C0-51BAB78757B4}"/>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582042" y="581026"/>
            <a:ext cx="2857363" cy="295064"/>
          </a:xfrm>
          <a:prstGeom prst="rect">
            <a:avLst/>
          </a:prstGeom>
        </p:spPr>
      </p:pic>
    </p:spTree>
    <p:extLst>
      <p:ext uri="{BB962C8B-B14F-4D97-AF65-F5344CB8AC3E}">
        <p14:creationId xmlns:p14="http://schemas.microsoft.com/office/powerpoint/2010/main" val="184959812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Agenda 1">
    <p:bg>
      <p:bgPr>
        <a:solidFill>
          <a:srgbClr val="EAE4DC"/>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614E108-2258-4959-A182-798030A0C286}"/>
              </a:ext>
            </a:extLst>
          </p:cNvPr>
          <p:cNvSpPr/>
          <p:nvPr/>
        </p:nvSpPr>
        <p:spPr bwMode="auto">
          <a:xfrm>
            <a:off x="0" y="0"/>
            <a:ext cx="3556000" cy="6858000"/>
          </a:xfrm>
          <a:prstGeom prst="rect">
            <a:avLst/>
          </a:prstGeom>
          <a:solidFill>
            <a:schemeClr val="tx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solidFill>
                <a:srgbClr val="FFFFFF"/>
              </a:solidFill>
              <a:ea typeface="Segoe UI" pitchFamily="34" charset="0"/>
              <a:cs typeface="Segoe UI" pitchFamily="34" charset="0"/>
            </a:endParaRPr>
          </a:p>
        </p:txBody>
      </p:sp>
      <p:sp>
        <p:nvSpPr>
          <p:cNvPr id="2" name="Title 1">
            <a:extLst>
              <a:ext uri="{FF2B5EF4-FFF2-40B4-BE49-F238E27FC236}">
                <a16:creationId xmlns:a16="http://schemas.microsoft.com/office/drawing/2014/main" id="{8D876633-3E8D-4CF4-A5D4-D4E9D88A6DE0}"/>
              </a:ext>
            </a:extLst>
          </p:cNvPr>
          <p:cNvSpPr>
            <a:spLocks noGrp="1"/>
          </p:cNvSpPr>
          <p:nvPr>
            <p:ph type="title" hasCustomPrompt="1"/>
          </p:nvPr>
        </p:nvSpPr>
        <p:spPr>
          <a:xfrm>
            <a:off x="588263" y="3152001"/>
            <a:ext cx="2053337" cy="553998"/>
          </a:xfrm>
        </p:spPr>
        <p:txBody>
          <a:bodyPr/>
          <a:lstStyle>
            <a:lvl1pPr>
              <a:defRPr>
                <a:solidFill>
                  <a:schemeClr val="bg1"/>
                </a:solidFill>
              </a:defRPr>
            </a:lvl1pPr>
          </a:lstStyle>
          <a:p>
            <a:r>
              <a:rPr lang="en-US"/>
              <a:t>Agenda</a:t>
            </a:r>
          </a:p>
        </p:txBody>
      </p:sp>
      <p:sp>
        <p:nvSpPr>
          <p:cNvPr id="4" name="Text Placeholder 3"/>
          <p:cNvSpPr>
            <a:spLocks noGrp="1"/>
          </p:cNvSpPr>
          <p:nvPr>
            <p:ph type="body" sz="quarter" idx="10"/>
          </p:nvPr>
        </p:nvSpPr>
        <p:spPr>
          <a:xfrm>
            <a:off x="4165600" y="2604159"/>
            <a:ext cx="5212080" cy="1649682"/>
          </a:xfrm>
        </p:spPr>
        <p:txBody>
          <a:bodyPr wrap="square" anchor="ctr" anchorCtr="0">
            <a:spAutoFit/>
          </a:bodyPr>
          <a:lstStyle>
            <a:lvl1pPr marL="457200" indent="-457200">
              <a:spcBef>
                <a:spcPts val="1224"/>
              </a:spcBef>
              <a:buClr>
                <a:schemeClr val="tx1"/>
              </a:buClr>
              <a:buFont typeface="Arial" panose="020B0604020202020204" pitchFamily="34" charset="0"/>
              <a:buChar char="•"/>
              <a:defRPr sz="2800" b="0">
                <a:latin typeface="Segoe UI" panose="020B0502040204020203" pitchFamily="34" charset="0"/>
                <a:cs typeface="Segoe UI" panose="020B0502040204020203" pitchFamily="34" charset="0"/>
              </a:defRPr>
            </a:lvl1pPr>
            <a:lvl2pPr marL="598488" indent="-342900">
              <a:buFont typeface="Arial" panose="020B0604020202020204" pitchFamily="34" charset="0"/>
              <a:buChar char="•"/>
              <a:defRPr sz="2000" b="0"/>
            </a:lvl2pPr>
            <a:lvl3pPr marL="736600" indent="-285750">
              <a:buFont typeface="Arial" panose="020B0604020202020204" pitchFamily="34" charset="0"/>
              <a:buChar char="•"/>
              <a:tabLst/>
              <a:defRPr sz="1600" b="0"/>
            </a:lvl3pPr>
            <a:lvl4pPr marL="938212" indent="-285750">
              <a:buFont typeface="Arial" panose="020B0604020202020204" pitchFamily="34" charset="0"/>
              <a:buChar char="•"/>
              <a:defRPr sz="1400" b="0"/>
            </a:lvl4pPr>
            <a:lvl5pPr marL="1139825" indent="-285750">
              <a:buFont typeface="Arial" panose="020B0604020202020204" pitchFamily="34" charset="0"/>
              <a:buChar char="•"/>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085263328"/>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272">
          <p15:clr>
            <a:srgbClr val="5ACBF0"/>
          </p15:clr>
        </p15:guide>
        <p15:guide id="3" orient="horz" pos="904">
          <p15:clr>
            <a:srgbClr val="5ACBF0"/>
          </p15:clr>
        </p15:guide>
        <p15:guide id="4" pos="3656">
          <p15:clr>
            <a:srgbClr val="5ACBF0"/>
          </p15:clr>
        </p15:guide>
        <p15:guide id="5" pos="4024">
          <p15:clr>
            <a:srgbClr val="5ACBF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Agenda 2">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BB3FA96-19FC-48A6-A985-267EB2138E23}"/>
              </a:ext>
            </a:extLst>
          </p:cNvPr>
          <p:cNvSpPr/>
          <p:nvPr/>
        </p:nvSpPr>
        <p:spPr bwMode="auto">
          <a:xfrm>
            <a:off x="0" y="0"/>
            <a:ext cx="12192000" cy="1208988"/>
          </a:xfrm>
          <a:prstGeom prst="rect">
            <a:avLst/>
          </a:prstGeom>
          <a:solidFill>
            <a:srgbClr val="EAE4DC"/>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solidFill>
                <a:schemeClr val="accent2"/>
              </a:solidFill>
              <a:ea typeface="Segoe UI" pitchFamily="34" charset="0"/>
              <a:cs typeface="Segoe UI" pitchFamily="34" charset="0"/>
            </a:endParaRPr>
          </a:p>
        </p:txBody>
      </p:sp>
      <p:sp>
        <p:nvSpPr>
          <p:cNvPr id="3" name="Title 2">
            <a:extLst>
              <a:ext uri="{FF2B5EF4-FFF2-40B4-BE49-F238E27FC236}">
                <a16:creationId xmlns:a16="http://schemas.microsoft.com/office/drawing/2014/main" id="{87A434B7-D4B9-4D45-A31C-F0CC4D227945}"/>
              </a:ext>
            </a:extLst>
          </p:cNvPr>
          <p:cNvSpPr>
            <a:spLocks noGrp="1"/>
          </p:cNvSpPr>
          <p:nvPr>
            <p:ph type="title"/>
          </p:nvPr>
        </p:nvSpPr>
        <p:spPr>
          <a:xfrm>
            <a:off x="588263" y="457200"/>
            <a:ext cx="11018520" cy="553998"/>
          </a:xfrm>
        </p:spPr>
        <p:txBody>
          <a:bodyPr>
            <a:spAutoFit/>
          </a:bodyPr>
          <a:lstStyle>
            <a:lvl1pPr>
              <a:defRPr>
                <a:solidFill>
                  <a:schemeClr val="tx1"/>
                </a:solidFill>
              </a:defRPr>
            </a:lvl1pPr>
          </a:lstStyle>
          <a:p>
            <a:r>
              <a:rPr lang="en-US"/>
              <a:t>Click to edit Master title style</a:t>
            </a:r>
          </a:p>
        </p:txBody>
      </p:sp>
      <p:sp>
        <p:nvSpPr>
          <p:cNvPr id="22" name="Text Placeholder 11">
            <a:extLst>
              <a:ext uri="{FF2B5EF4-FFF2-40B4-BE49-F238E27FC236}">
                <a16:creationId xmlns:a16="http://schemas.microsoft.com/office/drawing/2014/main" id="{92783506-927E-48F7-8EFC-36257F3E2812}"/>
              </a:ext>
            </a:extLst>
          </p:cNvPr>
          <p:cNvSpPr>
            <a:spLocks noGrp="1"/>
          </p:cNvSpPr>
          <p:nvPr>
            <p:ph type="body" sz="quarter" idx="16"/>
          </p:nvPr>
        </p:nvSpPr>
        <p:spPr>
          <a:xfrm>
            <a:off x="584200" y="1666187"/>
            <a:ext cx="2532063" cy="615553"/>
          </a:xfrm>
        </p:spPr>
        <p:txBody>
          <a:bodyPr anchor="t"/>
          <a:lstStyle>
            <a:lvl1pPr marL="0" indent="0">
              <a:spcBef>
                <a:spcPts val="0"/>
              </a:spcBef>
              <a:buNone/>
              <a:defRPr sz="2000">
                <a:solidFill>
                  <a:schemeClr val="tx1"/>
                </a:solidFill>
                <a:latin typeface="+mj-lt"/>
              </a:defRPr>
            </a:lvl1pPr>
          </a:lstStyle>
          <a:p>
            <a:pPr lvl="0"/>
            <a:r>
              <a:rPr lang="en-US"/>
              <a:t>Click to edit Master text styles</a:t>
            </a:r>
          </a:p>
        </p:txBody>
      </p:sp>
      <p:sp>
        <p:nvSpPr>
          <p:cNvPr id="23" name="Text Placeholder 7">
            <a:extLst>
              <a:ext uri="{FF2B5EF4-FFF2-40B4-BE49-F238E27FC236}">
                <a16:creationId xmlns:a16="http://schemas.microsoft.com/office/drawing/2014/main" id="{FB6093D3-3EDF-4A80-8450-C5EBB1990775}"/>
              </a:ext>
            </a:extLst>
          </p:cNvPr>
          <p:cNvSpPr>
            <a:spLocks noGrp="1"/>
          </p:cNvSpPr>
          <p:nvPr>
            <p:ph type="body" sz="quarter" idx="14"/>
          </p:nvPr>
        </p:nvSpPr>
        <p:spPr>
          <a:xfrm>
            <a:off x="584200" y="2511027"/>
            <a:ext cx="2532063" cy="1698927"/>
          </a:xfrm>
        </p:spPr>
        <p:txBody>
          <a:bodyPr wrap="square">
            <a:spAutoFit/>
          </a:bodyPr>
          <a:lstStyle>
            <a:lvl1pPr marL="141288" indent="-141288">
              <a:defRPr lang="en-US" sz="1800" dirty="0"/>
            </a:lvl1pPr>
            <a:lvl2pPr marL="285750" indent="-125413">
              <a:defRPr lang="en-US" sz="1600" dirty="0"/>
            </a:lvl2pPr>
            <a:lvl3pPr marL="438150" indent="-133350">
              <a:defRPr lang="en-US" dirty="0"/>
            </a:lvl3pPr>
            <a:lvl4pPr marL="566738" indent="-114300">
              <a:defRPr lang="en-US" dirty="0"/>
            </a:lvl4pPr>
            <a:lvl5pPr marL="685800" indent="-1095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4" name="Text Placeholder 11">
            <a:extLst>
              <a:ext uri="{FF2B5EF4-FFF2-40B4-BE49-F238E27FC236}">
                <a16:creationId xmlns:a16="http://schemas.microsoft.com/office/drawing/2014/main" id="{438D2C80-6884-451D-8D7D-B69022CCC5C4}"/>
              </a:ext>
            </a:extLst>
          </p:cNvPr>
          <p:cNvSpPr>
            <a:spLocks noGrp="1"/>
          </p:cNvSpPr>
          <p:nvPr>
            <p:ph type="body" sz="quarter" idx="17"/>
          </p:nvPr>
        </p:nvSpPr>
        <p:spPr>
          <a:xfrm>
            <a:off x="3413125" y="1666187"/>
            <a:ext cx="2533650" cy="615553"/>
          </a:xfrm>
        </p:spPr>
        <p:txBody>
          <a:bodyPr anchor="t"/>
          <a:lstStyle>
            <a:lvl1pPr marL="0" indent="0">
              <a:spcBef>
                <a:spcPts val="0"/>
              </a:spcBef>
              <a:buNone/>
              <a:defRPr sz="2000">
                <a:solidFill>
                  <a:schemeClr val="tx1"/>
                </a:solidFill>
                <a:latin typeface="+mj-lt"/>
              </a:defRPr>
            </a:lvl1pPr>
          </a:lstStyle>
          <a:p>
            <a:pPr lvl="0"/>
            <a:r>
              <a:rPr lang="en-US"/>
              <a:t>Click to edit Master text styles</a:t>
            </a:r>
          </a:p>
        </p:txBody>
      </p:sp>
      <p:sp>
        <p:nvSpPr>
          <p:cNvPr id="25" name="Text Placeholder 9">
            <a:extLst>
              <a:ext uri="{FF2B5EF4-FFF2-40B4-BE49-F238E27FC236}">
                <a16:creationId xmlns:a16="http://schemas.microsoft.com/office/drawing/2014/main" id="{7614A884-0AD6-4A85-A432-2B13E7464DA9}"/>
              </a:ext>
            </a:extLst>
          </p:cNvPr>
          <p:cNvSpPr>
            <a:spLocks noGrp="1"/>
          </p:cNvSpPr>
          <p:nvPr>
            <p:ph type="body" sz="quarter" idx="15"/>
          </p:nvPr>
        </p:nvSpPr>
        <p:spPr>
          <a:xfrm>
            <a:off x="3413125" y="2504387"/>
            <a:ext cx="2532063" cy="1698927"/>
          </a:xfrm>
        </p:spPr>
        <p:txBody>
          <a:bodyPr wrap="square">
            <a:spAutoFit/>
          </a:bodyPr>
          <a:lstStyle>
            <a:lvl1pPr marL="141288" indent="-141288">
              <a:defRPr lang="en-US" sz="1800" dirty="0"/>
            </a:lvl1pPr>
            <a:lvl2pPr marL="285750" indent="-125413">
              <a:defRPr lang="en-US" sz="1600" dirty="0"/>
            </a:lvl2pPr>
            <a:lvl3pPr marL="438150" indent="-133350">
              <a:defRPr lang="en-US" dirty="0"/>
            </a:lvl3pPr>
            <a:lvl4pPr marL="566738" indent="-114300">
              <a:defRPr lang="en-US" dirty="0"/>
            </a:lvl4pPr>
            <a:lvl5pPr marL="685800" indent="-1095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6" name="Text Placeholder 11">
            <a:extLst>
              <a:ext uri="{FF2B5EF4-FFF2-40B4-BE49-F238E27FC236}">
                <a16:creationId xmlns:a16="http://schemas.microsoft.com/office/drawing/2014/main" id="{7D8FFDED-9FE5-4D94-8EB0-7D645C10FBFF}"/>
              </a:ext>
            </a:extLst>
          </p:cNvPr>
          <p:cNvSpPr>
            <a:spLocks noGrp="1"/>
          </p:cNvSpPr>
          <p:nvPr>
            <p:ph type="body" sz="quarter" idx="18"/>
          </p:nvPr>
        </p:nvSpPr>
        <p:spPr>
          <a:xfrm>
            <a:off x="6244208" y="1666187"/>
            <a:ext cx="2532063" cy="615553"/>
          </a:xfrm>
        </p:spPr>
        <p:txBody>
          <a:bodyPr anchor="t"/>
          <a:lstStyle>
            <a:lvl1pPr marL="0" indent="0">
              <a:spcBef>
                <a:spcPts val="0"/>
              </a:spcBef>
              <a:buNone/>
              <a:defRPr sz="2000">
                <a:solidFill>
                  <a:schemeClr val="tx1"/>
                </a:solidFill>
                <a:latin typeface="+mj-lt"/>
              </a:defRPr>
            </a:lvl1pPr>
          </a:lstStyle>
          <a:p>
            <a:pPr lvl="0"/>
            <a:r>
              <a:rPr lang="en-US"/>
              <a:t>Click to edit Master text styles</a:t>
            </a:r>
          </a:p>
        </p:txBody>
      </p:sp>
      <p:sp>
        <p:nvSpPr>
          <p:cNvPr id="27" name="Text Placeholder 7">
            <a:extLst>
              <a:ext uri="{FF2B5EF4-FFF2-40B4-BE49-F238E27FC236}">
                <a16:creationId xmlns:a16="http://schemas.microsoft.com/office/drawing/2014/main" id="{D429D954-9297-44FA-B7BD-56586012419C}"/>
              </a:ext>
            </a:extLst>
          </p:cNvPr>
          <p:cNvSpPr>
            <a:spLocks noGrp="1"/>
          </p:cNvSpPr>
          <p:nvPr>
            <p:ph type="body" sz="quarter" idx="19"/>
          </p:nvPr>
        </p:nvSpPr>
        <p:spPr>
          <a:xfrm>
            <a:off x="6244208" y="2511027"/>
            <a:ext cx="2532063" cy="1698927"/>
          </a:xfrm>
        </p:spPr>
        <p:txBody>
          <a:bodyPr wrap="square">
            <a:spAutoFit/>
          </a:bodyPr>
          <a:lstStyle>
            <a:lvl1pPr marL="141288" indent="-141288">
              <a:defRPr lang="en-US" sz="1800" dirty="0"/>
            </a:lvl1pPr>
            <a:lvl2pPr marL="285750" indent="-125413">
              <a:defRPr lang="en-US" sz="1600" dirty="0"/>
            </a:lvl2pPr>
            <a:lvl3pPr marL="438150" indent="-133350">
              <a:defRPr lang="en-US" dirty="0"/>
            </a:lvl3pPr>
            <a:lvl4pPr marL="566738" indent="-114300">
              <a:defRPr lang="en-US" dirty="0"/>
            </a:lvl4pPr>
            <a:lvl5pPr marL="685800" indent="-1095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8" name="Text Placeholder 11">
            <a:extLst>
              <a:ext uri="{FF2B5EF4-FFF2-40B4-BE49-F238E27FC236}">
                <a16:creationId xmlns:a16="http://schemas.microsoft.com/office/drawing/2014/main" id="{04D43B0D-50F8-4F63-AFA3-34A46F42E816}"/>
              </a:ext>
            </a:extLst>
          </p:cNvPr>
          <p:cNvSpPr>
            <a:spLocks noGrp="1"/>
          </p:cNvSpPr>
          <p:nvPr>
            <p:ph type="body" sz="quarter" idx="20"/>
          </p:nvPr>
        </p:nvSpPr>
        <p:spPr>
          <a:xfrm>
            <a:off x="9073133" y="1666187"/>
            <a:ext cx="2533650" cy="615553"/>
          </a:xfrm>
        </p:spPr>
        <p:txBody>
          <a:bodyPr anchor="t"/>
          <a:lstStyle>
            <a:lvl1pPr marL="0" indent="0">
              <a:spcBef>
                <a:spcPts val="0"/>
              </a:spcBef>
              <a:buNone/>
              <a:defRPr sz="2000">
                <a:solidFill>
                  <a:schemeClr val="tx1"/>
                </a:solidFill>
                <a:latin typeface="+mj-lt"/>
              </a:defRPr>
            </a:lvl1pPr>
          </a:lstStyle>
          <a:p>
            <a:pPr lvl="0"/>
            <a:r>
              <a:rPr lang="en-US"/>
              <a:t>Click to edit Master text styles</a:t>
            </a:r>
          </a:p>
        </p:txBody>
      </p:sp>
      <p:sp>
        <p:nvSpPr>
          <p:cNvPr id="29" name="Text Placeholder 9">
            <a:extLst>
              <a:ext uri="{FF2B5EF4-FFF2-40B4-BE49-F238E27FC236}">
                <a16:creationId xmlns:a16="http://schemas.microsoft.com/office/drawing/2014/main" id="{804CEFDA-6A6F-42D3-B65C-4BE1054C905E}"/>
              </a:ext>
            </a:extLst>
          </p:cNvPr>
          <p:cNvSpPr>
            <a:spLocks noGrp="1"/>
          </p:cNvSpPr>
          <p:nvPr>
            <p:ph type="body" sz="quarter" idx="21"/>
          </p:nvPr>
        </p:nvSpPr>
        <p:spPr>
          <a:xfrm>
            <a:off x="9073133" y="2504387"/>
            <a:ext cx="2532063" cy="1698927"/>
          </a:xfrm>
        </p:spPr>
        <p:txBody>
          <a:bodyPr wrap="square">
            <a:spAutoFit/>
          </a:bodyPr>
          <a:lstStyle>
            <a:lvl1pPr marL="141288" indent="-141288">
              <a:defRPr lang="en-US" sz="1800" dirty="0"/>
            </a:lvl1pPr>
            <a:lvl2pPr marL="285750" indent="-125413">
              <a:defRPr lang="en-US" sz="1600" dirty="0"/>
            </a:lvl2pPr>
            <a:lvl3pPr marL="438150" indent="-133350">
              <a:defRPr lang="en-US" dirty="0"/>
            </a:lvl3pPr>
            <a:lvl4pPr marL="566738" indent="-114300">
              <a:defRPr lang="en-US" dirty="0"/>
            </a:lvl4pPr>
            <a:lvl5pPr marL="685800" indent="-1095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492163246"/>
      </p:ext>
    </p:extLst>
  </p:cSld>
  <p:clrMapOvr>
    <a:masterClrMapping/>
  </p:clrMapOvr>
  <p:transition>
    <p:fade/>
  </p:transition>
  <p:extLst>
    <p:ext uri="{DCECCB84-F9BA-43D5-87BE-67443E8EF086}">
      <p15:sldGuideLst xmlns:p15="http://schemas.microsoft.com/office/powerpoint/2012/main">
        <p15:guide id="4" orient="horz" pos="906">
          <p15:clr>
            <a:srgbClr val="5ACBF0"/>
          </p15:clr>
        </p15:guide>
        <p15:guide id="5" orient="horz" pos="288">
          <p15:clr>
            <a:srgbClr val="5ACBF0"/>
          </p15:clr>
        </p15:guide>
        <p15:guide id="6" pos="1963">
          <p15:clr>
            <a:srgbClr val="5ACBF0"/>
          </p15:clr>
        </p15:guide>
        <p15:guide id="7" pos="2150">
          <p15:clr>
            <a:srgbClr val="5ACBF0"/>
          </p15:clr>
        </p15:guide>
        <p15:guide id="8" pos="3746">
          <p15:clr>
            <a:srgbClr val="5ACBF0"/>
          </p15:clr>
        </p15:guide>
        <p15:guide id="9" pos="3934">
          <p15:clr>
            <a:srgbClr val="5ACBF0"/>
          </p15:clr>
        </p15:guide>
        <p15:guide id="10" pos="5530">
          <p15:clr>
            <a:srgbClr val="5ACBF0"/>
          </p15:clr>
        </p15:guide>
        <p15:guide id="11" pos="5716">
          <p15:clr>
            <a:srgbClr val="5ACBF0"/>
          </p15:clr>
        </p15:guide>
        <p15:guide id="12" orient="horz" pos="1436">
          <p15:clr>
            <a:srgbClr val="5ACBF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p:txBody>
          <a:bodyPr/>
          <a:lstStyle>
            <a:lvl1pPr>
              <a:defRPr>
                <a:solidFill>
                  <a:schemeClr val="tx1"/>
                </a:solidFill>
              </a:defRPr>
            </a:lvl1pPr>
          </a:lstStyle>
          <a:p>
            <a:r>
              <a:rPr lang="en-US"/>
              <a:t>Click to edit Master title style</a:t>
            </a:r>
          </a:p>
        </p:txBody>
      </p:sp>
      <p:sp>
        <p:nvSpPr>
          <p:cNvPr id="4" name="Content Placeholder 3">
            <a:extLst>
              <a:ext uri="{FF2B5EF4-FFF2-40B4-BE49-F238E27FC236}">
                <a16:creationId xmlns:a16="http://schemas.microsoft.com/office/drawing/2014/main" id="{58A212C2-8B30-4835-8711-AA981B6CFBE1}"/>
              </a:ext>
            </a:extLst>
          </p:cNvPr>
          <p:cNvSpPr>
            <a:spLocks noGrp="1"/>
          </p:cNvSpPr>
          <p:nvPr>
            <p:ph sz="quarter" idx="10"/>
          </p:nvPr>
        </p:nvSpPr>
        <p:spPr>
          <a:xfrm>
            <a:off x="584200" y="1435100"/>
            <a:ext cx="11018838" cy="483393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Box 5">
            <a:extLst>
              <a:ext uri="{FF2B5EF4-FFF2-40B4-BE49-F238E27FC236}">
                <a16:creationId xmlns:a16="http://schemas.microsoft.com/office/drawing/2014/main" id="{4F9662A5-6E2F-47B0-9B6E-E87983D3753C}"/>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3232991965"/>
      </p:ext>
    </p:extLst>
  </p:cSld>
  <p:clrMapOvr>
    <a:masterClrMapping/>
  </p:clrMapOvr>
  <p:transition>
    <p:fade/>
  </p:transition>
  <p:extLst>
    <p:ext uri="{DCECCB84-F9BA-43D5-87BE-67443E8EF086}">
      <p15:sldGuideLst xmlns:p15="http://schemas.microsoft.com/office/powerpoint/2012/main">
        <p15:guide id="2" orient="horz" pos="1272">
          <p15:clr>
            <a:srgbClr val="5ACBF0"/>
          </p15:clr>
        </p15:guide>
        <p15:guide id="3" orient="horz" pos="288">
          <p15:clr>
            <a:srgbClr val="5ACBF0"/>
          </p15:clr>
        </p15:guide>
        <p15:guide id="5" orient="horz" pos="904">
          <p15:clr>
            <a:srgbClr val="5ACBF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1_Title and Content">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p:txBody>
          <a:bodyPr/>
          <a:lstStyle>
            <a:lvl1pPr>
              <a:defRPr>
                <a:solidFill>
                  <a:schemeClr val="tx1"/>
                </a:solidFill>
              </a:defRPr>
            </a:lvl1pPr>
          </a:lstStyle>
          <a:p>
            <a:r>
              <a:rPr lang="en-US"/>
              <a:t>Click to edit Master title style</a:t>
            </a:r>
          </a:p>
        </p:txBody>
      </p:sp>
      <p:sp>
        <p:nvSpPr>
          <p:cNvPr id="4" name="Content Placeholder 3">
            <a:extLst>
              <a:ext uri="{FF2B5EF4-FFF2-40B4-BE49-F238E27FC236}">
                <a16:creationId xmlns:a16="http://schemas.microsoft.com/office/drawing/2014/main" id="{58A212C2-8B30-4835-8711-AA981B6CFBE1}"/>
              </a:ext>
            </a:extLst>
          </p:cNvPr>
          <p:cNvSpPr>
            <a:spLocks noGrp="1"/>
          </p:cNvSpPr>
          <p:nvPr>
            <p:ph sz="quarter" idx="10"/>
          </p:nvPr>
        </p:nvSpPr>
        <p:spPr>
          <a:xfrm>
            <a:off x="584200" y="1435100"/>
            <a:ext cx="11018838" cy="483393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Box 5">
            <a:extLst>
              <a:ext uri="{FF2B5EF4-FFF2-40B4-BE49-F238E27FC236}">
                <a16:creationId xmlns:a16="http://schemas.microsoft.com/office/drawing/2014/main" id="{4F9662A5-6E2F-47B0-9B6E-E87983D3753C}"/>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771489063"/>
      </p:ext>
    </p:extLst>
  </p:cSld>
  <p:clrMapOvr>
    <a:masterClrMapping/>
  </p:clrMapOvr>
  <p:transition>
    <p:fade/>
  </p:transition>
  <p:extLst>
    <p:ext uri="{DCECCB84-F9BA-43D5-87BE-67443E8EF086}">
      <p15:sldGuideLst xmlns:p15="http://schemas.microsoft.com/office/powerpoint/2012/main">
        <p15:guide id="2" orient="horz" pos="1272">
          <p15:clr>
            <a:srgbClr val="5ACBF0"/>
          </p15:clr>
        </p15:guide>
        <p15:guide id="3" orient="horz" pos="288">
          <p15:clr>
            <a:srgbClr val="5ACBF0"/>
          </p15:clr>
        </p15:guide>
        <p15:guide id="5" orient="horz" pos="904">
          <p15:clr>
            <a:srgbClr val="5ACBF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Title &amp; Non-bulleted text">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B655BA-10A4-4A57-89DB-CFFBE1CA1E33}"/>
              </a:ext>
            </a:extLst>
          </p:cNvPr>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586390" y="1434370"/>
            <a:ext cx="11018520" cy="2308324"/>
          </a:xfrm>
        </p:spPr>
        <p:txBody>
          <a:bodyPr wrap="square">
            <a:spAutoFit/>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531337368"/>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905">
          <p15:clr>
            <a:srgbClr val="5ACBF0"/>
          </p15:clr>
        </p15:guide>
        <p15:guide id="4" orient="horz" pos="1272">
          <p15:clr>
            <a:srgbClr val="5ACBF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Two Column Bullet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E2550-DA43-453C-A328-33C740E65403}"/>
              </a:ext>
            </a:extLst>
          </p:cNvPr>
          <p:cNvSpPr>
            <a:spLocks noGrp="1"/>
          </p:cNvSpPr>
          <p:nvPr>
            <p:ph type="title"/>
          </p:nvPr>
        </p:nvSpPr>
        <p:spPr/>
        <p:txBody>
          <a:bodyPr/>
          <a:lstStyle/>
          <a:p>
            <a:r>
              <a:rPr lang="en-US"/>
              <a:t>Click to edit Master title style</a:t>
            </a:r>
          </a:p>
        </p:txBody>
      </p:sp>
      <p:sp>
        <p:nvSpPr>
          <p:cNvPr id="5" name="Content Placeholder 4">
            <a:extLst>
              <a:ext uri="{FF2B5EF4-FFF2-40B4-BE49-F238E27FC236}">
                <a16:creationId xmlns:a16="http://schemas.microsoft.com/office/drawing/2014/main" id="{14B7A288-CDAC-4184-9F73-137C95F5E643}"/>
              </a:ext>
            </a:extLst>
          </p:cNvPr>
          <p:cNvSpPr>
            <a:spLocks noGrp="1"/>
          </p:cNvSpPr>
          <p:nvPr>
            <p:ph sz="quarter" idx="12"/>
          </p:nvPr>
        </p:nvSpPr>
        <p:spPr>
          <a:xfrm>
            <a:off x="584200" y="1435100"/>
            <a:ext cx="5211763" cy="48339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Content Placeholder 8">
            <a:extLst>
              <a:ext uri="{FF2B5EF4-FFF2-40B4-BE49-F238E27FC236}">
                <a16:creationId xmlns:a16="http://schemas.microsoft.com/office/drawing/2014/main" id="{CEC22105-78D6-4753-94FA-3DA949361A95}"/>
              </a:ext>
            </a:extLst>
          </p:cNvPr>
          <p:cNvSpPr>
            <a:spLocks noGrp="1"/>
          </p:cNvSpPr>
          <p:nvPr>
            <p:ph sz="quarter" idx="13"/>
          </p:nvPr>
        </p:nvSpPr>
        <p:spPr>
          <a:xfrm>
            <a:off x="6389688" y="1435100"/>
            <a:ext cx="5219700" cy="48339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Box 5">
            <a:extLst>
              <a:ext uri="{FF2B5EF4-FFF2-40B4-BE49-F238E27FC236}">
                <a16:creationId xmlns:a16="http://schemas.microsoft.com/office/drawing/2014/main" id="{5F6A123D-3A27-499F-9210-3E0D7CED39C6}"/>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572006585"/>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276">
          <p15:clr>
            <a:srgbClr val="5ACBF0"/>
          </p15:clr>
        </p15:guide>
        <p15:guide id="3" orient="horz" pos="904">
          <p15:clr>
            <a:srgbClr val="5ACBF0"/>
          </p15:clr>
        </p15:guide>
        <p15:guide id="4" pos="3660">
          <p15:clr>
            <a:srgbClr val="5ACBF0"/>
          </p15:clr>
        </p15:guide>
        <p15:guide id="5" pos="4024">
          <p15:clr>
            <a:srgbClr val="5ACBF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Two Column Non-bulleted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a:xfrm>
            <a:off x="588263" y="457200"/>
            <a:ext cx="11018520" cy="553998"/>
          </a:xfrm>
        </p:spPr>
        <p:txBody>
          <a:bodyPr/>
          <a:lstStyle/>
          <a:p>
            <a:r>
              <a:rPr lang="en-US"/>
              <a:t>Click to edit Master title style</a:t>
            </a:r>
          </a:p>
        </p:txBody>
      </p:sp>
      <p:sp>
        <p:nvSpPr>
          <p:cNvPr id="4" name="Text Placeholder 3"/>
          <p:cNvSpPr>
            <a:spLocks noGrp="1"/>
          </p:cNvSpPr>
          <p:nvPr>
            <p:ph type="body" sz="quarter" idx="10"/>
          </p:nvPr>
        </p:nvSpPr>
        <p:spPr>
          <a:xfrm>
            <a:off x="584200"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panose="020B0502040204020203" pitchFamily="34" charset="0"/>
                <a:cs typeface="Segoe UI" panose="020B05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 Placeholder 3">
            <a:extLst>
              <a:ext uri="{FF2B5EF4-FFF2-40B4-BE49-F238E27FC236}">
                <a16:creationId xmlns:a16="http://schemas.microsoft.com/office/drawing/2014/main" id="{8E9CDCB4-03E1-4763-B83E-A1334BCDB0C0}"/>
              </a:ext>
            </a:extLst>
          </p:cNvPr>
          <p:cNvSpPr>
            <a:spLocks noGrp="1"/>
          </p:cNvSpPr>
          <p:nvPr>
            <p:ph type="body" sz="quarter" idx="12"/>
          </p:nvPr>
        </p:nvSpPr>
        <p:spPr>
          <a:xfrm>
            <a:off x="6397171"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panose="020B0502040204020203" pitchFamily="34" charset="0"/>
                <a:cs typeface="Segoe UI" panose="020B05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33679714"/>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272">
          <p15:clr>
            <a:srgbClr val="5ACBF0"/>
          </p15:clr>
        </p15:guide>
        <p15:guide id="3" orient="horz" pos="904">
          <p15:clr>
            <a:srgbClr val="5ACBF0"/>
          </p15:clr>
        </p15:guide>
        <p15:guide id="4" pos="3656">
          <p15:clr>
            <a:srgbClr val="5ACBF0"/>
          </p15:clr>
        </p15:guide>
        <p15:guide id="5" pos="4024">
          <p15:clr>
            <a:srgbClr val="5ACBF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Two Column Bullet with Subhead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a:xfrm>
            <a:off x="588263" y="457200"/>
            <a:ext cx="11018520" cy="553998"/>
          </a:xfrm>
        </p:spPr>
        <p:txBody>
          <a:bodyPr>
            <a:spAutoFit/>
          </a:bodyPr>
          <a:lstStyle>
            <a:lvl1pPr>
              <a:defRPr/>
            </a:lvl1pPr>
          </a:lstStyle>
          <a:p>
            <a:r>
              <a:rPr lang="en-US"/>
              <a:t>Click to edit Master title style</a:t>
            </a:r>
          </a:p>
        </p:txBody>
      </p:sp>
      <p:sp>
        <p:nvSpPr>
          <p:cNvPr id="12" name="Text Placeholder 11">
            <a:extLst>
              <a:ext uri="{FF2B5EF4-FFF2-40B4-BE49-F238E27FC236}">
                <a16:creationId xmlns:a16="http://schemas.microsoft.com/office/drawing/2014/main" id="{DD525736-DEE8-4391-8135-23DE0640053A}"/>
              </a:ext>
            </a:extLst>
          </p:cNvPr>
          <p:cNvSpPr>
            <a:spLocks noGrp="1"/>
          </p:cNvSpPr>
          <p:nvPr>
            <p:ph type="body" sz="quarter" idx="16"/>
          </p:nvPr>
        </p:nvSpPr>
        <p:spPr>
          <a:xfrm>
            <a:off x="584200" y="1436688"/>
            <a:ext cx="5219700" cy="430887"/>
          </a:xfrm>
        </p:spPr>
        <p:txBody>
          <a:bodyPr anchor="t"/>
          <a:lstStyle>
            <a:lvl1pPr marL="0" indent="0">
              <a:spcBef>
                <a:spcPts val="0"/>
              </a:spcBef>
              <a:buNone/>
              <a:defRPr sz="2800">
                <a:solidFill>
                  <a:schemeClr val="tx1"/>
                </a:solidFill>
                <a:latin typeface="+mj-lt"/>
              </a:defRPr>
            </a:lvl1pPr>
          </a:lstStyle>
          <a:p>
            <a:pPr lvl="0"/>
            <a:r>
              <a:rPr lang="en-US"/>
              <a:t>Click to edit Master text styles</a:t>
            </a:r>
          </a:p>
        </p:txBody>
      </p:sp>
      <p:sp>
        <p:nvSpPr>
          <p:cNvPr id="8" name="Text Placeholder 7">
            <a:extLst>
              <a:ext uri="{FF2B5EF4-FFF2-40B4-BE49-F238E27FC236}">
                <a16:creationId xmlns:a16="http://schemas.microsoft.com/office/drawing/2014/main" id="{98E90344-0294-48E2-AAF0-601BB99500E7}"/>
              </a:ext>
            </a:extLst>
          </p:cNvPr>
          <p:cNvSpPr>
            <a:spLocks noGrp="1"/>
          </p:cNvSpPr>
          <p:nvPr>
            <p:ph type="body" sz="quarter" idx="14"/>
          </p:nvPr>
        </p:nvSpPr>
        <p:spPr>
          <a:xfrm>
            <a:off x="584200" y="2084388"/>
            <a:ext cx="5219700" cy="1612749"/>
          </a:xfrm>
        </p:spPr>
        <p:txBody>
          <a:bodyPr>
            <a:spAutoFit/>
          </a:bodyPr>
          <a:lstStyle>
            <a:lvl1pPr marL="171450" indent="-171450">
              <a:defRPr lang="en-US" sz="2400" dirty="0"/>
            </a:lvl1pPr>
            <a:lvl2pPr marL="342900" indent="-171450">
              <a:defRPr lang="en-US" dirty="0"/>
            </a:lvl2pPr>
            <a:lvl3pPr marL="514350" indent="-171450">
              <a:defRPr lang="en-US" dirty="0"/>
            </a:lvl3pPr>
            <a:lvl4pPr marL="666750" indent="-152400">
              <a:defRPr lang="en-US" dirty="0"/>
            </a:lvl4pPr>
            <a:lvl5pPr marL="793750" indent="-120650">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Text Placeholder 11">
            <a:extLst>
              <a:ext uri="{FF2B5EF4-FFF2-40B4-BE49-F238E27FC236}">
                <a16:creationId xmlns:a16="http://schemas.microsoft.com/office/drawing/2014/main" id="{B4F729D4-B1F1-45F2-A06A-40234B19C883}"/>
              </a:ext>
            </a:extLst>
          </p:cNvPr>
          <p:cNvSpPr>
            <a:spLocks noGrp="1"/>
          </p:cNvSpPr>
          <p:nvPr>
            <p:ph type="body" sz="quarter" idx="17"/>
          </p:nvPr>
        </p:nvSpPr>
        <p:spPr>
          <a:xfrm>
            <a:off x="6397625" y="1436688"/>
            <a:ext cx="5219700" cy="430887"/>
          </a:xfrm>
        </p:spPr>
        <p:txBody>
          <a:bodyPr anchor="t"/>
          <a:lstStyle>
            <a:lvl1pPr marL="0" indent="0">
              <a:spcBef>
                <a:spcPts val="0"/>
              </a:spcBef>
              <a:buNone/>
              <a:defRPr sz="2800">
                <a:solidFill>
                  <a:schemeClr val="tx1"/>
                </a:solidFill>
                <a:latin typeface="+mj-lt"/>
              </a:defRPr>
            </a:lvl1pPr>
          </a:lstStyle>
          <a:p>
            <a:pPr lvl="0"/>
            <a:r>
              <a:rPr lang="en-US"/>
              <a:t>Click to edit Master text styles</a:t>
            </a:r>
          </a:p>
        </p:txBody>
      </p:sp>
      <p:sp>
        <p:nvSpPr>
          <p:cNvPr id="10" name="Text Placeholder 9">
            <a:extLst>
              <a:ext uri="{FF2B5EF4-FFF2-40B4-BE49-F238E27FC236}">
                <a16:creationId xmlns:a16="http://schemas.microsoft.com/office/drawing/2014/main" id="{D1F896FB-325C-4849-B372-8DF0D6C0562C}"/>
              </a:ext>
            </a:extLst>
          </p:cNvPr>
          <p:cNvSpPr>
            <a:spLocks noGrp="1"/>
          </p:cNvSpPr>
          <p:nvPr>
            <p:ph type="body" sz="quarter" idx="15"/>
          </p:nvPr>
        </p:nvSpPr>
        <p:spPr>
          <a:xfrm>
            <a:off x="6397625" y="2084388"/>
            <a:ext cx="5219700" cy="1612749"/>
          </a:xfrm>
        </p:spPr>
        <p:txBody>
          <a:bodyPr>
            <a:spAutoFit/>
          </a:bodyPr>
          <a:lstStyle>
            <a:lvl1pPr marL="171450" indent="-171450">
              <a:defRPr lang="en-US" sz="2400" dirty="0"/>
            </a:lvl1pPr>
            <a:lvl2pPr marL="342900" indent="-171450">
              <a:defRPr lang="en-US" dirty="0"/>
            </a:lvl2pPr>
            <a:lvl3pPr marL="514350" indent="-171450">
              <a:defRPr lang="en-US" dirty="0"/>
            </a:lvl3pPr>
            <a:lvl4pPr marL="685800" indent="-136525">
              <a:defRPr lang="en-US" dirty="0"/>
            </a:lvl4pPr>
            <a:lvl5pPr marL="793750" indent="-120650">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288570195"/>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311">
          <p15:clr>
            <a:srgbClr val="5ACBF0"/>
          </p15:clr>
        </p15:guide>
        <p15:guide id="4" pos="3656">
          <p15:clr>
            <a:srgbClr val="5ACBF0"/>
          </p15:clr>
        </p15:guide>
        <p15:guide id="5" pos="4024">
          <p15:clr>
            <a:srgbClr val="5ACBF0"/>
          </p15:clr>
        </p15:guide>
        <p15:guide id="7" orient="horz" pos="905">
          <p15:clr>
            <a:srgbClr val="5ACBF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Two Column Content with Subhead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a:xfrm>
            <a:off x="588263" y="457200"/>
            <a:ext cx="11018520" cy="553998"/>
          </a:xfrm>
        </p:spPr>
        <p:txBody>
          <a:bodyPr>
            <a:spAutoFit/>
          </a:bodyPr>
          <a:lstStyle>
            <a:lvl1pPr>
              <a:defRPr/>
            </a:lvl1pPr>
          </a:lstStyle>
          <a:p>
            <a:r>
              <a:rPr lang="en-US"/>
              <a:t>Click to edit Master title style</a:t>
            </a:r>
          </a:p>
        </p:txBody>
      </p:sp>
      <p:sp>
        <p:nvSpPr>
          <p:cNvPr id="18" name="Text Placeholder 11">
            <a:extLst>
              <a:ext uri="{FF2B5EF4-FFF2-40B4-BE49-F238E27FC236}">
                <a16:creationId xmlns:a16="http://schemas.microsoft.com/office/drawing/2014/main" id="{C2759870-0BEA-44DC-A414-1C70D04E35CC}"/>
              </a:ext>
            </a:extLst>
          </p:cNvPr>
          <p:cNvSpPr>
            <a:spLocks noGrp="1"/>
          </p:cNvSpPr>
          <p:nvPr>
            <p:ph type="body" sz="quarter" idx="16"/>
          </p:nvPr>
        </p:nvSpPr>
        <p:spPr>
          <a:xfrm>
            <a:off x="584200" y="1436688"/>
            <a:ext cx="5219700" cy="430887"/>
          </a:xfrm>
        </p:spPr>
        <p:txBody>
          <a:bodyPr anchor="t"/>
          <a:lstStyle>
            <a:lvl1pPr marL="0" indent="0">
              <a:spcBef>
                <a:spcPts val="0"/>
              </a:spcBef>
              <a:buNone/>
              <a:defRPr sz="2800">
                <a:solidFill>
                  <a:schemeClr val="tx1"/>
                </a:solidFill>
                <a:latin typeface="+mj-lt"/>
              </a:defRPr>
            </a:lvl1pPr>
          </a:lstStyle>
          <a:p>
            <a:pPr lvl="0"/>
            <a:r>
              <a:rPr lang="en-US"/>
              <a:t>Click to edit Master text styles</a:t>
            </a:r>
          </a:p>
        </p:txBody>
      </p:sp>
      <p:sp>
        <p:nvSpPr>
          <p:cNvPr id="15" name="Content Placeholder 14">
            <a:extLst>
              <a:ext uri="{FF2B5EF4-FFF2-40B4-BE49-F238E27FC236}">
                <a16:creationId xmlns:a16="http://schemas.microsoft.com/office/drawing/2014/main" id="{BFEF95FA-F121-4653-B60A-0D068C345462}"/>
              </a:ext>
            </a:extLst>
          </p:cNvPr>
          <p:cNvSpPr>
            <a:spLocks noGrp="1"/>
          </p:cNvSpPr>
          <p:nvPr>
            <p:ph sz="quarter" idx="11"/>
          </p:nvPr>
        </p:nvSpPr>
        <p:spPr>
          <a:xfrm>
            <a:off x="588963" y="2081212"/>
            <a:ext cx="5214937" cy="4187825"/>
          </a:xfrm>
        </p:spPr>
        <p:txBody>
          <a:bodyPr/>
          <a:lstStyle>
            <a:lvl1pPr>
              <a:defRPr sz="240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Text Placeholder 11">
            <a:extLst>
              <a:ext uri="{FF2B5EF4-FFF2-40B4-BE49-F238E27FC236}">
                <a16:creationId xmlns:a16="http://schemas.microsoft.com/office/drawing/2014/main" id="{C327262A-D327-4189-AD22-BAD67CF4AB79}"/>
              </a:ext>
            </a:extLst>
          </p:cNvPr>
          <p:cNvSpPr>
            <a:spLocks noGrp="1"/>
          </p:cNvSpPr>
          <p:nvPr>
            <p:ph type="body" sz="quarter" idx="17"/>
          </p:nvPr>
        </p:nvSpPr>
        <p:spPr>
          <a:xfrm>
            <a:off x="6397625" y="1436688"/>
            <a:ext cx="5219700" cy="430887"/>
          </a:xfrm>
        </p:spPr>
        <p:txBody>
          <a:bodyPr anchor="t"/>
          <a:lstStyle>
            <a:lvl1pPr marL="0" indent="0">
              <a:spcBef>
                <a:spcPts val="0"/>
              </a:spcBef>
              <a:buNone/>
              <a:defRPr sz="2800">
                <a:solidFill>
                  <a:schemeClr val="tx1"/>
                </a:solidFill>
                <a:latin typeface="+mj-lt"/>
              </a:defRPr>
            </a:lvl1pPr>
          </a:lstStyle>
          <a:p>
            <a:pPr lvl="0"/>
            <a:r>
              <a:rPr lang="en-US"/>
              <a:t>Click to edit Master text styles</a:t>
            </a:r>
          </a:p>
        </p:txBody>
      </p:sp>
      <p:sp>
        <p:nvSpPr>
          <p:cNvPr id="17" name="Content Placeholder 14">
            <a:extLst>
              <a:ext uri="{FF2B5EF4-FFF2-40B4-BE49-F238E27FC236}">
                <a16:creationId xmlns:a16="http://schemas.microsoft.com/office/drawing/2014/main" id="{47F8EAA9-0E64-4589-A234-BC31685BE7D3}"/>
              </a:ext>
            </a:extLst>
          </p:cNvPr>
          <p:cNvSpPr>
            <a:spLocks noGrp="1"/>
          </p:cNvSpPr>
          <p:nvPr>
            <p:ph sz="quarter" idx="13"/>
          </p:nvPr>
        </p:nvSpPr>
        <p:spPr>
          <a:xfrm>
            <a:off x="6394451" y="2081212"/>
            <a:ext cx="5214937" cy="4187825"/>
          </a:xfrm>
        </p:spPr>
        <p:txBody>
          <a:bodyPr/>
          <a:lstStyle>
            <a:lvl1pPr>
              <a:defRPr sz="240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010708830"/>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311">
          <p15:clr>
            <a:srgbClr val="5ACBF0"/>
          </p15:clr>
        </p15:guide>
        <p15:guide id="4" pos="3656">
          <p15:clr>
            <a:srgbClr val="5ACBF0"/>
          </p15:clr>
        </p15:guide>
        <p15:guide id="5" pos="4024">
          <p15:clr>
            <a:srgbClr val="5ACBF0"/>
          </p15:clr>
        </p15:guide>
        <p15:guide id="7" orient="horz" pos="905">
          <p15:clr>
            <a:srgbClr val="5ACBF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Three Column Bullet with Subtitles">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260F77E-464D-46F7-A8F8-6F281DAB0C7A}"/>
              </a:ext>
            </a:extLst>
          </p:cNvPr>
          <p:cNvSpPr>
            <a:spLocks noGrp="1"/>
          </p:cNvSpPr>
          <p:nvPr>
            <p:ph type="title"/>
          </p:nvPr>
        </p:nvSpPr>
        <p:spPr>
          <a:xfrm>
            <a:off x="588263" y="457200"/>
            <a:ext cx="11018520" cy="553998"/>
          </a:xfrm>
        </p:spPr>
        <p:txBody>
          <a:bodyPr>
            <a:spAutoFit/>
          </a:bodyPr>
          <a:lstStyle/>
          <a:p>
            <a:r>
              <a:rPr lang="en-US"/>
              <a:t>Click to edit Master title style</a:t>
            </a:r>
          </a:p>
        </p:txBody>
      </p:sp>
      <p:sp>
        <p:nvSpPr>
          <p:cNvPr id="19" name="Text Placeholder 11">
            <a:extLst>
              <a:ext uri="{FF2B5EF4-FFF2-40B4-BE49-F238E27FC236}">
                <a16:creationId xmlns:a16="http://schemas.microsoft.com/office/drawing/2014/main" id="{CB20F198-3776-433D-85A8-C2B6AC6235FF}"/>
              </a:ext>
            </a:extLst>
          </p:cNvPr>
          <p:cNvSpPr>
            <a:spLocks noGrp="1"/>
          </p:cNvSpPr>
          <p:nvPr>
            <p:ph type="body" sz="quarter" idx="16"/>
          </p:nvPr>
        </p:nvSpPr>
        <p:spPr>
          <a:xfrm>
            <a:off x="585217" y="1438275"/>
            <a:ext cx="3264408" cy="677108"/>
          </a:xfrm>
        </p:spPr>
        <p:txBody>
          <a:bodyPr anchor="t"/>
          <a:lstStyle>
            <a:lvl1pPr marL="0" indent="0">
              <a:spcBef>
                <a:spcPts val="0"/>
              </a:spcBef>
              <a:buNone/>
              <a:defRPr sz="2200">
                <a:solidFill>
                  <a:schemeClr val="tx1"/>
                </a:solidFill>
                <a:latin typeface="+mj-lt"/>
              </a:defRPr>
            </a:lvl1pPr>
          </a:lstStyle>
          <a:p>
            <a:pPr lvl="0"/>
            <a:r>
              <a:rPr lang="en-US"/>
              <a:t>Click to edit Master text styles</a:t>
            </a:r>
          </a:p>
        </p:txBody>
      </p:sp>
      <p:sp>
        <p:nvSpPr>
          <p:cNvPr id="20" name="Text Placeholder 7">
            <a:extLst>
              <a:ext uri="{FF2B5EF4-FFF2-40B4-BE49-F238E27FC236}">
                <a16:creationId xmlns:a16="http://schemas.microsoft.com/office/drawing/2014/main" id="{97BC59AA-6CF8-4091-8008-21AA9AD8E8B5}"/>
              </a:ext>
            </a:extLst>
          </p:cNvPr>
          <p:cNvSpPr>
            <a:spLocks noGrp="1"/>
          </p:cNvSpPr>
          <p:nvPr>
            <p:ph type="body" sz="quarter" idx="14"/>
          </p:nvPr>
        </p:nvSpPr>
        <p:spPr>
          <a:xfrm>
            <a:off x="585217" y="2390775"/>
            <a:ext cx="3264408" cy="1760482"/>
          </a:xfrm>
        </p:spPr>
        <p:txBody>
          <a:bodyPr wrap="square">
            <a:spAutoFit/>
          </a:bodyPr>
          <a:lstStyle>
            <a:lvl1pPr marL="176213" indent="-176213">
              <a:defRPr lang="en-US" sz="2000" dirty="0"/>
            </a:lvl1pPr>
            <a:lvl2pPr marL="322263" indent="-150813">
              <a:defRPr lang="en-US" sz="1800" dirty="0"/>
            </a:lvl2pPr>
            <a:lvl3pPr marL="466725" indent="-138113">
              <a:defRPr lang="en-US" dirty="0"/>
            </a:lvl3pPr>
            <a:lvl4pPr marL="595313" indent="-128588">
              <a:defRPr lang="en-US" dirty="0"/>
            </a:lvl4pPr>
            <a:lvl5pPr marL="731838" indent="-1222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1" name="Text Placeholder 11">
            <a:extLst>
              <a:ext uri="{FF2B5EF4-FFF2-40B4-BE49-F238E27FC236}">
                <a16:creationId xmlns:a16="http://schemas.microsoft.com/office/drawing/2014/main" id="{BECED387-BA3E-49B2-8F1E-0E371E09E0A4}"/>
              </a:ext>
            </a:extLst>
          </p:cNvPr>
          <p:cNvSpPr>
            <a:spLocks noGrp="1"/>
          </p:cNvSpPr>
          <p:nvPr>
            <p:ph type="body" sz="quarter" idx="17"/>
          </p:nvPr>
        </p:nvSpPr>
        <p:spPr>
          <a:xfrm>
            <a:off x="4463796" y="1438275"/>
            <a:ext cx="3264408" cy="677108"/>
          </a:xfrm>
        </p:spPr>
        <p:txBody>
          <a:bodyPr anchor="t"/>
          <a:lstStyle>
            <a:lvl1pPr marL="0" indent="0">
              <a:spcBef>
                <a:spcPts val="0"/>
              </a:spcBef>
              <a:buNone/>
              <a:defRPr sz="2200">
                <a:solidFill>
                  <a:schemeClr val="tx1"/>
                </a:solidFill>
                <a:latin typeface="+mj-lt"/>
              </a:defRPr>
            </a:lvl1pPr>
          </a:lstStyle>
          <a:p>
            <a:pPr lvl="0"/>
            <a:r>
              <a:rPr lang="en-US"/>
              <a:t>Click to edit Master text styles</a:t>
            </a:r>
          </a:p>
        </p:txBody>
      </p:sp>
      <p:sp>
        <p:nvSpPr>
          <p:cNvPr id="22" name="Text Placeholder 9">
            <a:extLst>
              <a:ext uri="{FF2B5EF4-FFF2-40B4-BE49-F238E27FC236}">
                <a16:creationId xmlns:a16="http://schemas.microsoft.com/office/drawing/2014/main" id="{6B26A1CD-81F9-4C2F-896F-E69757C6658C}"/>
              </a:ext>
            </a:extLst>
          </p:cNvPr>
          <p:cNvSpPr>
            <a:spLocks noGrp="1"/>
          </p:cNvSpPr>
          <p:nvPr>
            <p:ph type="body" sz="quarter" idx="15"/>
          </p:nvPr>
        </p:nvSpPr>
        <p:spPr>
          <a:xfrm>
            <a:off x="4463796" y="2384135"/>
            <a:ext cx="3264408" cy="1760482"/>
          </a:xfrm>
        </p:spPr>
        <p:txBody>
          <a:bodyPr wrap="square">
            <a:spAutoFit/>
          </a:bodyPr>
          <a:lstStyle>
            <a:lvl1pPr marL="176213" indent="-176213">
              <a:defRPr lang="en-US" sz="2000" dirty="0"/>
            </a:lvl1pPr>
            <a:lvl2pPr marL="398463" indent="-169863">
              <a:defRPr lang="en-US" sz="1800" dirty="0"/>
            </a:lvl2pPr>
            <a:lvl3pPr marL="555625" indent="-157163">
              <a:defRPr lang="en-US" dirty="0"/>
            </a:lvl3pPr>
            <a:lvl4pPr marL="685800" indent="-136525">
              <a:defRPr lang="en-US" dirty="0"/>
            </a:lvl4pPr>
            <a:lvl5pPr marL="800100" indent="-111125">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3" name="Text Placeholder 11">
            <a:extLst>
              <a:ext uri="{FF2B5EF4-FFF2-40B4-BE49-F238E27FC236}">
                <a16:creationId xmlns:a16="http://schemas.microsoft.com/office/drawing/2014/main" id="{79263A4B-A9A8-4CE5-96A8-6F6EC365E512}"/>
              </a:ext>
            </a:extLst>
          </p:cNvPr>
          <p:cNvSpPr>
            <a:spLocks noGrp="1"/>
          </p:cNvSpPr>
          <p:nvPr>
            <p:ph type="body" sz="quarter" idx="18"/>
          </p:nvPr>
        </p:nvSpPr>
        <p:spPr>
          <a:xfrm>
            <a:off x="8342375" y="1438275"/>
            <a:ext cx="3264408" cy="677108"/>
          </a:xfrm>
        </p:spPr>
        <p:txBody>
          <a:bodyPr anchor="t"/>
          <a:lstStyle>
            <a:lvl1pPr marL="0" indent="0">
              <a:spcBef>
                <a:spcPts val="0"/>
              </a:spcBef>
              <a:buNone/>
              <a:defRPr sz="2200">
                <a:solidFill>
                  <a:schemeClr val="tx1"/>
                </a:solidFill>
                <a:latin typeface="+mj-lt"/>
              </a:defRPr>
            </a:lvl1pPr>
          </a:lstStyle>
          <a:p>
            <a:pPr lvl="0"/>
            <a:r>
              <a:rPr lang="en-US"/>
              <a:t>Click to edit Master text styles</a:t>
            </a:r>
          </a:p>
        </p:txBody>
      </p:sp>
      <p:sp>
        <p:nvSpPr>
          <p:cNvPr id="24" name="Text Placeholder 7">
            <a:extLst>
              <a:ext uri="{FF2B5EF4-FFF2-40B4-BE49-F238E27FC236}">
                <a16:creationId xmlns:a16="http://schemas.microsoft.com/office/drawing/2014/main" id="{2205743D-F71A-4647-9BE4-2900BDA2582B}"/>
              </a:ext>
            </a:extLst>
          </p:cNvPr>
          <p:cNvSpPr>
            <a:spLocks noGrp="1"/>
          </p:cNvSpPr>
          <p:nvPr>
            <p:ph type="body" sz="quarter" idx="19"/>
          </p:nvPr>
        </p:nvSpPr>
        <p:spPr>
          <a:xfrm>
            <a:off x="8342375" y="2390775"/>
            <a:ext cx="3264408" cy="1760482"/>
          </a:xfrm>
        </p:spPr>
        <p:txBody>
          <a:bodyPr wrap="square">
            <a:spAutoFit/>
          </a:bodyPr>
          <a:lstStyle>
            <a:lvl1pPr marL="176213" indent="-176213">
              <a:defRPr lang="en-US" sz="2000" dirty="0"/>
            </a:lvl1pPr>
            <a:lvl2pPr marL="398463" indent="-169863">
              <a:defRPr lang="en-US" sz="1800" dirty="0"/>
            </a:lvl2pPr>
            <a:lvl3pPr marL="555625" indent="-157163">
              <a:defRPr lang="en-US" dirty="0"/>
            </a:lvl3pPr>
            <a:lvl4pPr marL="685800" indent="-136525">
              <a:defRPr lang="en-US" dirty="0"/>
            </a:lvl4pPr>
            <a:lvl5pPr marL="800100" indent="-111125">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96918344"/>
      </p:ext>
    </p:extLst>
  </p:cSld>
  <p:clrMapOvr>
    <a:masterClrMapping/>
  </p:clrMapOvr>
  <p:transition>
    <p:fade/>
  </p:transition>
  <p:extLst>
    <p:ext uri="{DCECCB84-F9BA-43D5-87BE-67443E8EF086}">
      <p15:sldGuideLst xmlns:p15="http://schemas.microsoft.com/office/powerpoint/2012/main">
        <p15:guide id="3" orient="horz" pos="1506">
          <p15:clr>
            <a:srgbClr val="5ACBF0"/>
          </p15:clr>
        </p15:guide>
        <p15:guide id="4" orient="horz" pos="906">
          <p15:clr>
            <a:srgbClr val="5ACBF0"/>
          </p15:clr>
        </p15:guide>
        <p15:guide id="5" orient="horz" pos="288">
          <p15:clr>
            <a:srgbClr val="5ACBF0"/>
          </p15:clr>
        </p15:guide>
        <p15:guide id="6" pos="2430">
          <p15:clr>
            <a:srgbClr val="5ACBF0"/>
          </p15:clr>
        </p15:guide>
        <p15:guide id="7" pos="2811">
          <p15:clr>
            <a:srgbClr val="5ACBF0"/>
          </p15:clr>
        </p15:guide>
        <p15:guide id="8" pos="4871">
          <p15:clr>
            <a:srgbClr val="5ACBF0"/>
          </p15:clr>
        </p15:guide>
        <p15:guide id="9" pos="5251">
          <p15:clr>
            <a:srgbClr val="5ACBF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Four Column Bullet with Subtitles">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7A434B7-D4B9-4D45-A31C-F0CC4D227945}"/>
              </a:ext>
            </a:extLst>
          </p:cNvPr>
          <p:cNvSpPr>
            <a:spLocks noGrp="1"/>
          </p:cNvSpPr>
          <p:nvPr>
            <p:ph type="title"/>
          </p:nvPr>
        </p:nvSpPr>
        <p:spPr>
          <a:xfrm>
            <a:off x="588263" y="457200"/>
            <a:ext cx="11018520" cy="553998"/>
          </a:xfrm>
        </p:spPr>
        <p:txBody>
          <a:bodyPr>
            <a:spAutoFit/>
          </a:bodyPr>
          <a:lstStyle/>
          <a:p>
            <a:r>
              <a:rPr lang="en-US"/>
              <a:t>Click to edit Master title style</a:t>
            </a:r>
          </a:p>
        </p:txBody>
      </p:sp>
      <p:sp>
        <p:nvSpPr>
          <p:cNvPr id="22" name="Text Placeholder 11">
            <a:extLst>
              <a:ext uri="{FF2B5EF4-FFF2-40B4-BE49-F238E27FC236}">
                <a16:creationId xmlns:a16="http://schemas.microsoft.com/office/drawing/2014/main" id="{92783506-927E-48F7-8EFC-36257F3E2812}"/>
              </a:ext>
            </a:extLst>
          </p:cNvPr>
          <p:cNvSpPr>
            <a:spLocks noGrp="1"/>
          </p:cNvSpPr>
          <p:nvPr>
            <p:ph type="body" sz="quarter" idx="16"/>
          </p:nvPr>
        </p:nvSpPr>
        <p:spPr>
          <a:xfrm>
            <a:off x="584200" y="1438275"/>
            <a:ext cx="2532063" cy="615553"/>
          </a:xfrm>
        </p:spPr>
        <p:txBody>
          <a:bodyPr anchor="t"/>
          <a:lstStyle>
            <a:lvl1pPr marL="0" indent="0">
              <a:spcBef>
                <a:spcPts val="0"/>
              </a:spcBef>
              <a:buNone/>
              <a:defRPr sz="2000">
                <a:solidFill>
                  <a:schemeClr val="tx1"/>
                </a:solidFill>
                <a:latin typeface="+mj-lt"/>
              </a:defRPr>
            </a:lvl1pPr>
          </a:lstStyle>
          <a:p>
            <a:pPr lvl="0"/>
            <a:r>
              <a:rPr lang="en-US"/>
              <a:t>Click to edit Master text styles</a:t>
            </a:r>
          </a:p>
        </p:txBody>
      </p:sp>
      <p:sp>
        <p:nvSpPr>
          <p:cNvPr id="23" name="Text Placeholder 7">
            <a:extLst>
              <a:ext uri="{FF2B5EF4-FFF2-40B4-BE49-F238E27FC236}">
                <a16:creationId xmlns:a16="http://schemas.microsoft.com/office/drawing/2014/main" id="{FB6093D3-3EDF-4A80-8450-C5EBB1990775}"/>
              </a:ext>
            </a:extLst>
          </p:cNvPr>
          <p:cNvSpPr>
            <a:spLocks noGrp="1"/>
          </p:cNvSpPr>
          <p:nvPr>
            <p:ph type="body" sz="quarter" idx="14"/>
          </p:nvPr>
        </p:nvSpPr>
        <p:spPr>
          <a:xfrm>
            <a:off x="584200" y="2283115"/>
            <a:ext cx="2532063" cy="1698927"/>
          </a:xfrm>
        </p:spPr>
        <p:txBody>
          <a:bodyPr wrap="square">
            <a:spAutoFit/>
          </a:bodyPr>
          <a:lstStyle>
            <a:lvl1pPr marL="141288" indent="-141288">
              <a:defRPr lang="en-US" sz="1800" dirty="0"/>
            </a:lvl1pPr>
            <a:lvl2pPr marL="285750" indent="-125413">
              <a:defRPr lang="en-US" sz="1600" dirty="0"/>
            </a:lvl2pPr>
            <a:lvl3pPr marL="438150" indent="-133350">
              <a:defRPr lang="en-US" dirty="0"/>
            </a:lvl3pPr>
            <a:lvl4pPr marL="566738" indent="-114300">
              <a:defRPr lang="en-US" dirty="0"/>
            </a:lvl4pPr>
            <a:lvl5pPr marL="685800" indent="-1095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4" name="Text Placeholder 11">
            <a:extLst>
              <a:ext uri="{FF2B5EF4-FFF2-40B4-BE49-F238E27FC236}">
                <a16:creationId xmlns:a16="http://schemas.microsoft.com/office/drawing/2014/main" id="{438D2C80-6884-451D-8D7D-B69022CCC5C4}"/>
              </a:ext>
            </a:extLst>
          </p:cNvPr>
          <p:cNvSpPr>
            <a:spLocks noGrp="1"/>
          </p:cNvSpPr>
          <p:nvPr>
            <p:ph type="body" sz="quarter" idx="17"/>
          </p:nvPr>
        </p:nvSpPr>
        <p:spPr>
          <a:xfrm>
            <a:off x="3413125" y="1438275"/>
            <a:ext cx="2533650" cy="615553"/>
          </a:xfrm>
        </p:spPr>
        <p:txBody>
          <a:bodyPr anchor="t"/>
          <a:lstStyle>
            <a:lvl1pPr marL="0" indent="0">
              <a:spcBef>
                <a:spcPts val="0"/>
              </a:spcBef>
              <a:buNone/>
              <a:defRPr sz="2000">
                <a:solidFill>
                  <a:schemeClr val="tx1"/>
                </a:solidFill>
                <a:latin typeface="+mj-lt"/>
              </a:defRPr>
            </a:lvl1pPr>
          </a:lstStyle>
          <a:p>
            <a:pPr lvl="0"/>
            <a:r>
              <a:rPr lang="en-US"/>
              <a:t>Click to edit Master text styles</a:t>
            </a:r>
          </a:p>
        </p:txBody>
      </p:sp>
      <p:sp>
        <p:nvSpPr>
          <p:cNvPr id="25" name="Text Placeholder 9">
            <a:extLst>
              <a:ext uri="{FF2B5EF4-FFF2-40B4-BE49-F238E27FC236}">
                <a16:creationId xmlns:a16="http://schemas.microsoft.com/office/drawing/2014/main" id="{7614A884-0AD6-4A85-A432-2B13E7464DA9}"/>
              </a:ext>
            </a:extLst>
          </p:cNvPr>
          <p:cNvSpPr>
            <a:spLocks noGrp="1"/>
          </p:cNvSpPr>
          <p:nvPr>
            <p:ph type="body" sz="quarter" idx="15"/>
          </p:nvPr>
        </p:nvSpPr>
        <p:spPr>
          <a:xfrm>
            <a:off x="3413125" y="2276475"/>
            <a:ext cx="2532063" cy="1698927"/>
          </a:xfrm>
        </p:spPr>
        <p:txBody>
          <a:bodyPr wrap="square">
            <a:spAutoFit/>
          </a:bodyPr>
          <a:lstStyle>
            <a:lvl1pPr marL="141288" indent="-141288">
              <a:defRPr lang="en-US" sz="1800" dirty="0"/>
            </a:lvl1pPr>
            <a:lvl2pPr marL="285750" indent="-125413">
              <a:defRPr lang="en-US" sz="1600" dirty="0"/>
            </a:lvl2pPr>
            <a:lvl3pPr marL="438150" indent="-133350">
              <a:defRPr lang="en-US" dirty="0"/>
            </a:lvl3pPr>
            <a:lvl4pPr marL="566738" indent="-114300">
              <a:defRPr lang="en-US" dirty="0"/>
            </a:lvl4pPr>
            <a:lvl5pPr marL="685800" indent="-1095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6" name="Text Placeholder 11">
            <a:extLst>
              <a:ext uri="{FF2B5EF4-FFF2-40B4-BE49-F238E27FC236}">
                <a16:creationId xmlns:a16="http://schemas.microsoft.com/office/drawing/2014/main" id="{7D8FFDED-9FE5-4D94-8EB0-7D645C10FBFF}"/>
              </a:ext>
            </a:extLst>
          </p:cNvPr>
          <p:cNvSpPr>
            <a:spLocks noGrp="1"/>
          </p:cNvSpPr>
          <p:nvPr>
            <p:ph type="body" sz="quarter" idx="18"/>
          </p:nvPr>
        </p:nvSpPr>
        <p:spPr>
          <a:xfrm>
            <a:off x="6244208" y="1438275"/>
            <a:ext cx="2532063" cy="615553"/>
          </a:xfrm>
        </p:spPr>
        <p:txBody>
          <a:bodyPr anchor="t"/>
          <a:lstStyle>
            <a:lvl1pPr marL="0" indent="0">
              <a:spcBef>
                <a:spcPts val="0"/>
              </a:spcBef>
              <a:buNone/>
              <a:defRPr sz="2000">
                <a:solidFill>
                  <a:schemeClr val="tx1"/>
                </a:solidFill>
                <a:latin typeface="+mj-lt"/>
              </a:defRPr>
            </a:lvl1pPr>
          </a:lstStyle>
          <a:p>
            <a:pPr lvl="0"/>
            <a:r>
              <a:rPr lang="en-US"/>
              <a:t>Click to edit Master text styles</a:t>
            </a:r>
          </a:p>
        </p:txBody>
      </p:sp>
      <p:sp>
        <p:nvSpPr>
          <p:cNvPr id="27" name="Text Placeholder 7">
            <a:extLst>
              <a:ext uri="{FF2B5EF4-FFF2-40B4-BE49-F238E27FC236}">
                <a16:creationId xmlns:a16="http://schemas.microsoft.com/office/drawing/2014/main" id="{D429D954-9297-44FA-B7BD-56586012419C}"/>
              </a:ext>
            </a:extLst>
          </p:cNvPr>
          <p:cNvSpPr>
            <a:spLocks noGrp="1"/>
          </p:cNvSpPr>
          <p:nvPr>
            <p:ph type="body" sz="quarter" idx="19"/>
          </p:nvPr>
        </p:nvSpPr>
        <p:spPr>
          <a:xfrm>
            <a:off x="6244208" y="2283115"/>
            <a:ext cx="2532063" cy="1698927"/>
          </a:xfrm>
        </p:spPr>
        <p:txBody>
          <a:bodyPr wrap="square">
            <a:spAutoFit/>
          </a:bodyPr>
          <a:lstStyle>
            <a:lvl1pPr marL="141288" indent="-141288">
              <a:defRPr lang="en-US" sz="1800" dirty="0"/>
            </a:lvl1pPr>
            <a:lvl2pPr marL="285750" indent="-125413">
              <a:defRPr lang="en-US" sz="1600" dirty="0"/>
            </a:lvl2pPr>
            <a:lvl3pPr marL="438150" indent="-133350">
              <a:defRPr lang="en-US" dirty="0"/>
            </a:lvl3pPr>
            <a:lvl4pPr marL="566738" indent="-114300">
              <a:defRPr lang="en-US" dirty="0"/>
            </a:lvl4pPr>
            <a:lvl5pPr marL="685800" indent="-1095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8" name="Text Placeholder 11">
            <a:extLst>
              <a:ext uri="{FF2B5EF4-FFF2-40B4-BE49-F238E27FC236}">
                <a16:creationId xmlns:a16="http://schemas.microsoft.com/office/drawing/2014/main" id="{04D43B0D-50F8-4F63-AFA3-34A46F42E816}"/>
              </a:ext>
            </a:extLst>
          </p:cNvPr>
          <p:cNvSpPr>
            <a:spLocks noGrp="1"/>
          </p:cNvSpPr>
          <p:nvPr>
            <p:ph type="body" sz="quarter" idx="20"/>
          </p:nvPr>
        </p:nvSpPr>
        <p:spPr>
          <a:xfrm>
            <a:off x="9073133" y="1438275"/>
            <a:ext cx="2533650" cy="615553"/>
          </a:xfrm>
        </p:spPr>
        <p:txBody>
          <a:bodyPr anchor="t"/>
          <a:lstStyle>
            <a:lvl1pPr marL="0" indent="0">
              <a:spcBef>
                <a:spcPts val="0"/>
              </a:spcBef>
              <a:buNone/>
              <a:defRPr sz="2000">
                <a:solidFill>
                  <a:schemeClr val="tx1"/>
                </a:solidFill>
                <a:latin typeface="+mj-lt"/>
              </a:defRPr>
            </a:lvl1pPr>
          </a:lstStyle>
          <a:p>
            <a:pPr lvl="0"/>
            <a:r>
              <a:rPr lang="en-US"/>
              <a:t>Click to edit Master text styles</a:t>
            </a:r>
          </a:p>
        </p:txBody>
      </p:sp>
      <p:sp>
        <p:nvSpPr>
          <p:cNvPr id="29" name="Text Placeholder 9">
            <a:extLst>
              <a:ext uri="{FF2B5EF4-FFF2-40B4-BE49-F238E27FC236}">
                <a16:creationId xmlns:a16="http://schemas.microsoft.com/office/drawing/2014/main" id="{804CEFDA-6A6F-42D3-B65C-4BE1054C905E}"/>
              </a:ext>
            </a:extLst>
          </p:cNvPr>
          <p:cNvSpPr>
            <a:spLocks noGrp="1"/>
          </p:cNvSpPr>
          <p:nvPr>
            <p:ph type="body" sz="quarter" idx="21"/>
          </p:nvPr>
        </p:nvSpPr>
        <p:spPr>
          <a:xfrm>
            <a:off x="9073133" y="2276475"/>
            <a:ext cx="2532063" cy="1698927"/>
          </a:xfrm>
        </p:spPr>
        <p:txBody>
          <a:bodyPr wrap="square">
            <a:spAutoFit/>
          </a:bodyPr>
          <a:lstStyle>
            <a:lvl1pPr marL="141288" indent="-141288">
              <a:defRPr lang="en-US" sz="1800" dirty="0"/>
            </a:lvl1pPr>
            <a:lvl2pPr marL="285750" indent="-125413">
              <a:defRPr lang="en-US" sz="1600" dirty="0"/>
            </a:lvl2pPr>
            <a:lvl3pPr marL="438150" indent="-133350">
              <a:defRPr lang="en-US" dirty="0"/>
            </a:lvl3pPr>
            <a:lvl4pPr marL="566738" indent="-114300">
              <a:defRPr lang="en-US" dirty="0"/>
            </a:lvl4pPr>
            <a:lvl5pPr marL="685800" indent="-1095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93881619"/>
      </p:ext>
    </p:extLst>
  </p:cSld>
  <p:clrMapOvr>
    <a:masterClrMapping/>
  </p:clrMapOvr>
  <p:transition>
    <p:fade/>
  </p:transition>
  <p:extLst>
    <p:ext uri="{DCECCB84-F9BA-43D5-87BE-67443E8EF086}">
      <p15:sldGuideLst xmlns:p15="http://schemas.microsoft.com/office/powerpoint/2012/main">
        <p15:guide id="4" orient="horz" pos="906">
          <p15:clr>
            <a:srgbClr val="5ACBF0"/>
          </p15:clr>
        </p15:guide>
        <p15:guide id="5" orient="horz" pos="288">
          <p15:clr>
            <a:srgbClr val="5ACBF0"/>
          </p15:clr>
        </p15:guide>
        <p15:guide id="6" pos="1963">
          <p15:clr>
            <a:srgbClr val="5ACBF0"/>
          </p15:clr>
        </p15:guide>
        <p15:guide id="7" pos="2150">
          <p15:clr>
            <a:srgbClr val="5ACBF0"/>
          </p15:clr>
        </p15:guide>
        <p15:guide id="8" pos="3746">
          <p15:clr>
            <a:srgbClr val="5ACBF0"/>
          </p15:clr>
        </p15:guide>
        <p15:guide id="9" pos="3934">
          <p15:clr>
            <a:srgbClr val="5ACBF0"/>
          </p15:clr>
        </p15:guide>
        <p15:guide id="10" pos="5530">
          <p15:clr>
            <a:srgbClr val="5ACBF0"/>
          </p15:clr>
        </p15:guide>
        <p15:guide id="11" pos="5716">
          <p15:clr>
            <a:srgbClr val="5ACBF0"/>
          </p15:clr>
        </p15:guide>
        <p15:guide id="12" orient="horz" pos="1436">
          <p15:clr>
            <a:srgbClr val="5ACBF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Five Column Bullet with Subtitles">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7A434B7-D4B9-4D45-A31C-F0CC4D227945}"/>
              </a:ext>
            </a:extLst>
          </p:cNvPr>
          <p:cNvSpPr>
            <a:spLocks noGrp="1"/>
          </p:cNvSpPr>
          <p:nvPr>
            <p:ph type="title"/>
          </p:nvPr>
        </p:nvSpPr>
        <p:spPr>
          <a:xfrm>
            <a:off x="588263" y="457200"/>
            <a:ext cx="11018520" cy="553998"/>
          </a:xfrm>
        </p:spPr>
        <p:txBody>
          <a:bodyPr>
            <a:spAutoFit/>
          </a:bodyPr>
          <a:lstStyle/>
          <a:p>
            <a:r>
              <a:rPr lang="en-US"/>
              <a:t>Click to edit Master title style</a:t>
            </a:r>
          </a:p>
        </p:txBody>
      </p:sp>
      <p:sp>
        <p:nvSpPr>
          <p:cNvPr id="22" name="Text Placeholder 11">
            <a:extLst>
              <a:ext uri="{FF2B5EF4-FFF2-40B4-BE49-F238E27FC236}">
                <a16:creationId xmlns:a16="http://schemas.microsoft.com/office/drawing/2014/main" id="{92783506-927E-48F7-8EFC-36257F3E2812}"/>
              </a:ext>
            </a:extLst>
          </p:cNvPr>
          <p:cNvSpPr>
            <a:spLocks noGrp="1"/>
          </p:cNvSpPr>
          <p:nvPr>
            <p:ph type="body" sz="quarter" idx="16" hasCustomPrompt="1"/>
          </p:nvPr>
        </p:nvSpPr>
        <p:spPr>
          <a:xfrm>
            <a:off x="584200" y="1438275"/>
            <a:ext cx="1965960" cy="492443"/>
          </a:xfrm>
        </p:spPr>
        <p:txBody>
          <a:bodyPr anchor="t"/>
          <a:lstStyle>
            <a:lvl1pPr marL="0" indent="0">
              <a:spcBef>
                <a:spcPts val="0"/>
              </a:spcBef>
              <a:buNone/>
              <a:defRPr sz="1600">
                <a:solidFill>
                  <a:schemeClr val="tx1"/>
                </a:solidFill>
                <a:latin typeface="+mj-lt"/>
              </a:defRPr>
            </a:lvl1pPr>
          </a:lstStyle>
          <a:p>
            <a:pPr lvl="0"/>
            <a:r>
              <a:rPr lang="en-US"/>
              <a:t>Click to edit text styles</a:t>
            </a:r>
          </a:p>
        </p:txBody>
      </p:sp>
      <p:sp>
        <p:nvSpPr>
          <p:cNvPr id="23" name="Text Placeholder 7">
            <a:extLst>
              <a:ext uri="{FF2B5EF4-FFF2-40B4-BE49-F238E27FC236}">
                <a16:creationId xmlns:a16="http://schemas.microsoft.com/office/drawing/2014/main" id="{FB6093D3-3EDF-4A80-8450-C5EBB1990775}"/>
              </a:ext>
            </a:extLst>
          </p:cNvPr>
          <p:cNvSpPr>
            <a:spLocks noGrp="1"/>
          </p:cNvSpPr>
          <p:nvPr>
            <p:ph type="body" sz="quarter" idx="14"/>
          </p:nvPr>
        </p:nvSpPr>
        <p:spPr>
          <a:xfrm>
            <a:off x="584200" y="2283115"/>
            <a:ext cx="1965960" cy="1452705"/>
          </a:xfrm>
        </p:spPr>
        <p:txBody>
          <a:bodyPr wrap="square">
            <a:spAutoFit/>
          </a:bodyPr>
          <a:lstStyle>
            <a:lvl1pPr marL="141288" indent="-141288">
              <a:defRPr lang="en-US" sz="1500" dirty="0"/>
            </a:lvl1pPr>
            <a:lvl2pPr marL="285750" indent="-125413">
              <a:defRPr lang="en-US" sz="1400" dirty="0"/>
            </a:lvl2pPr>
            <a:lvl3pPr marL="438150" indent="-133350">
              <a:defRPr lang="en-US" sz="1400" dirty="0"/>
            </a:lvl3pPr>
            <a:lvl4pPr marL="566738" indent="-114300">
              <a:defRPr lang="en-US" sz="1200" dirty="0"/>
            </a:lvl4pPr>
            <a:lvl5pPr marL="685800" indent="-109538">
              <a:defRPr lang="en-US" sz="12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4" name="Text Placeholder 11">
            <a:extLst>
              <a:ext uri="{FF2B5EF4-FFF2-40B4-BE49-F238E27FC236}">
                <a16:creationId xmlns:a16="http://schemas.microsoft.com/office/drawing/2014/main" id="{438D2C80-6884-451D-8D7D-B69022CCC5C4}"/>
              </a:ext>
            </a:extLst>
          </p:cNvPr>
          <p:cNvSpPr>
            <a:spLocks noGrp="1"/>
          </p:cNvSpPr>
          <p:nvPr>
            <p:ph type="body" sz="quarter" idx="17" hasCustomPrompt="1"/>
          </p:nvPr>
        </p:nvSpPr>
        <p:spPr>
          <a:xfrm>
            <a:off x="2849007" y="1438275"/>
            <a:ext cx="1965960" cy="492443"/>
          </a:xfrm>
        </p:spPr>
        <p:txBody>
          <a:bodyPr anchor="t"/>
          <a:lstStyle>
            <a:lvl1pPr marL="0" indent="0">
              <a:spcBef>
                <a:spcPts val="0"/>
              </a:spcBef>
              <a:buNone/>
              <a:defRPr sz="1600">
                <a:solidFill>
                  <a:schemeClr val="tx1"/>
                </a:solidFill>
                <a:latin typeface="+mj-lt"/>
              </a:defRPr>
            </a:lvl1pPr>
          </a:lstStyle>
          <a:p>
            <a:pPr lvl="0"/>
            <a:r>
              <a:rPr lang="en-US"/>
              <a:t>Click to edit text styles</a:t>
            </a:r>
          </a:p>
        </p:txBody>
      </p:sp>
      <p:sp>
        <p:nvSpPr>
          <p:cNvPr id="25" name="Text Placeholder 9">
            <a:extLst>
              <a:ext uri="{FF2B5EF4-FFF2-40B4-BE49-F238E27FC236}">
                <a16:creationId xmlns:a16="http://schemas.microsoft.com/office/drawing/2014/main" id="{7614A884-0AD6-4A85-A432-2B13E7464DA9}"/>
              </a:ext>
            </a:extLst>
          </p:cNvPr>
          <p:cNvSpPr>
            <a:spLocks noGrp="1"/>
          </p:cNvSpPr>
          <p:nvPr>
            <p:ph type="body" sz="quarter" idx="15"/>
          </p:nvPr>
        </p:nvSpPr>
        <p:spPr>
          <a:xfrm>
            <a:off x="2849007" y="2276475"/>
            <a:ext cx="1965960" cy="1452705"/>
          </a:xfrm>
        </p:spPr>
        <p:txBody>
          <a:bodyPr wrap="square">
            <a:spAutoFit/>
          </a:bodyPr>
          <a:lstStyle>
            <a:lvl1pPr marL="141288" indent="-141288">
              <a:defRPr lang="en-US" sz="1500" dirty="0"/>
            </a:lvl1pPr>
            <a:lvl2pPr marL="285750" indent="-125413">
              <a:defRPr lang="en-US" sz="1400" dirty="0"/>
            </a:lvl2pPr>
            <a:lvl3pPr marL="438150" indent="-133350">
              <a:defRPr lang="en-US" sz="1400" dirty="0"/>
            </a:lvl3pPr>
            <a:lvl4pPr marL="566738" indent="-114300">
              <a:defRPr lang="en-US" sz="1200" dirty="0"/>
            </a:lvl4pPr>
            <a:lvl5pPr marL="685800" indent="-109538">
              <a:defRPr lang="en-US" sz="12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6" name="Text Placeholder 11">
            <a:extLst>
              <a:ext uri="{FF2B5EF4-FFF2-40B4-BE49-F238E27FC236}">
                <a16:creationId xmlns:a16="http://schemas.microsoft.com/office/drawing/2014/main" id="{7D8FFDED-9FE5-4D94-8EB0-7D645C10FBFF}"/>
              </a:ext>
            </a:extLst>
          </p:cNvPr>
          <p:cNvSpPr>
            <a:spLocks noGrp="1"/>
          </p:cNvSpPr>
          <p:nvPr>
            <p:ph type="body" sz="quarter" idx="18" hasCustomPrompt="1"/>
          </p:nvPr>
        </p:nvSpPr>
        <p:spPr>
          <a:xfrm>
            <a:off x="5113814" y="1438275"/>
            <a:ext cx="1965960" cy="492443"/>
          </a:xfrm>
        </p:spPr>
        <p:txBody>
          <a:bodyPr anchor="t"/>
          <a:lstStyle>
            <a:lvl1pPr marL="0" indent="0">
              <a:spcBef>
                <a:spcPts val="0"/>
              </a:spcBef>
              <a:buNone/>
              <a:defRPr sz="1600">
                <a:solidFill>
                  <a:schemeClr val="tx1"/>
                </a:solidFill>
                <a:latin typeface="+mj-lt"/>
              </a:defRPr>
            </a:lvl1pPr>
          </a:lstStyle>
          <a:p>
            <a:pPr lvl="0"/>
            <a:r>
              <a:rPr lang="en-US"/>
              <a:t>Click to edit text styles</a:t>
            </a:r>
          </a:p>
        </p:txBody>
      </p:sp>
      <p:sp>
        <p:nvSpPr>
          <p:cNvPr id="27" name="Text Placeholder 7">
            <a:extLst>
              <a:ext uri="{FF2B5EF4-FFF2-40B4-BE49-F238E27FC236}">
                <a16:creationId xmlns:a16="http://schemas.microsoft.com/office/drawing/2014/main" id="{D429D954-9297-44FA-B7BD-56586012419C}"/>
              </a:ext>
            </a:extLst>
          </p:cNvPr>
          <p:cNvSpPr>
            <a:spLocks noGrp="1"/>
          </p:cNvSpPr>
          <p:nvPr>
            <p:ph type="body" sz="quarter" idx="19"/>
          </p:nvPr>
        </p:nvSpPr>
        <p:spPr>
          <a:xfrm>
            <a:off x="5113814" y="2283115"/>
            <a:ext cx="1965960" cy="1452705"/>
          </a:xfrm>
        </p:spPr>
        <p:txBody>
          <a:bodyPr wrap="square">
            <a:spAutoFit/>
          </a:bodyPr>
          <a:lstStyle>
            <a:lvl1pPr marL="141288" indent="-141288">
              <a:defRPr lang="en-US" sz="1500" dirty="0"/>
            </a:lvl1pPr>
            <a:lvl2pPr marL="285750" indent="-125413">
              <a:defRPr lang="en-US" sz="1400" dirty="0"/>
            </a:lvl2pPr>
            <a:lvl3pPr marL="438150" indent="-133350">
              <a:defRPr lang="en-US" sz="1400" dirty="0"/>
            </a:lvl3pPr>
            <a:lvl4pPr marL="566738" indent="-114300">
              <a:defRPr lang="en-US" sz="1200" dirty="0"/>
            </a:lvl4pPr>
            <a:lvl5pPr marL="685800" indent="-109538">
              <a:defRPr lang="en-US" sz="12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8" name="Text Placeholder 11">
            <a:extLst>
              <a:ext uri="{FF2B5EF4-FFF2-40B4-BE49-F238E27FC236}">
                <a16:creationId xmlns:a16="http://schemas.microsoft.com/office/drawing/2014/main" id="{04D43B0D-50F8-4F63-AFA3-34A46F42E816}"/>
              </a:ext>
            </a:extLst>
          </p:cNvPr>
          <p:cNvSpPr>
            <a:spLocks noGrp="1"/>
          </p:cNvSpPr>
          <p:nvPr>
            <p:ph type="body" sz="quarter" idx="20" hasCustomPrompt="1"/>
          </p:nvPr>
        </p:nvSpPr>
        <p:spPr>
          <a:xfrm>
            <a:off x="7378621" y="1438275"/>
            <a:ext cx="1965960" cy="492443"/>
          </a:xfrm>
        </p:spPr>
        <p:txBody>
          <a:bodyPr anchor="t"/>
          <a:lstStyle>
            <a:lvl1pPr marL="0" indent="0">
              <a:spcBef>
                <a:spcPts val="0"/>
              </a:spcBef>
              <a:buNone/>
              <a:defRPr sz="1600">
                <a:solidFill>
                  <a:schemeClr val="tx1"/>
                </a:solidFill>
                <a:latin typeface="+mj-lt"/>
              </a:defRPr>
            </a:lvl1pPr>
          </a:lstStyle>
          <a:p>
            <a:pPr lvl="0"/>
            <a:r>
              <a:rPr lang="en-US"/>
              <a:t>Click to edit text styles</a:t>
            </a:r>
          </a:p>
        </p:txBody>
      </p:sp>
      <p:sp>
        <p:nvSpPr>
          <p:cNvPr id="29" name="Text Placeholder 9">
            <a:extLst>
              <a:ext uri="{FF2B5EF4-FFF2-40B4-BE49-F238E27FC236}">
                <a16:creationId xmlns:a16="http://schemas.microsoft.com/office/drawing/2014/main" id="{804CEFDA-6A6F-42D3-B65C-4BE1054C905E}"/>
              </a:ext>
            </a:extLst>
          </p:cNvPr>
          <p:cNvSpPr>
            <a:spLocks noGrp="1"/>
          </p:cNvSpPr>
          <p:nvPr>
            <p:ph type="body" sz="quarter" idx="21"/>
          </p:nvPr>
        </p:nvSpPr>
        <p:spPr>
          <a:xfrm>
            <a:off x="7378621" y="2276475"/>
            <a:ext cx="1965960" cy="1452705"/>
          </a:xfrm>
        </p:spPr>
        <p:txBody>
          <a:bodyPr wrap="square">
            <a:spAutoFit/>
          </a:bodyPr>
          <a:lstStyle>
            <a:lvl1pPr marL="141288" indent="-141288">
              <a:defRPr lang="en-US" sz="1500" dirty="0"/>
            </a:lvl1pPr>
            <a:lvl2pPr marL="285750" indent="-125413">
              <a:defRPr lang="en-US" sz="1400" dirty="0"/>
            </a:lvl2pPr>
            <a:lvl3pPr marL="438150" indent="-133350">
              <a:defRPr lang="en-US" sz="1400" dirty="0"/>
            </a:lvl3pPr>
            <a:lvl4pPr marL="566738" indent="-114300">
              <a:defRPr lang="en-US" sz="1200" dirty="0"/>
            </a:lvl4pPr>
            <a:lvl5pPr marL="685800" indent="-109538">
              <a:defRPr lang="en-US" sz="12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Text Placeholder 11">
            <a:extLst>
              <a:ext uri="{FF2B5EF4-FFF2-40B4-BE49-F238E27FC236}">
                <a16:creationId xmlns:a16="http://schemas.microsoft.com/office/drawing/2014/main" id="{540485AC-5036-400C-92C3-D3E9EC0252BC}"/>
              </a:ext>
            </a:extLst>
          </p:cNvPr>
          <p:cNvSpPr>
            <a:spLocks noGrp="1"/>
          </p:cNvSpPr>
          <p:nvPr>
            <p:ph type="body" sz="quarter" idx="22" hasCustomPrompt="1"/>
          </p:nvPr>
        </p:nvSpPr>
        <p:spPr>
          <a:xfrm>
            <a:off x="9643428" y="1438275"/>
            <a:ext cx="1965960" cy="492443"/>
          </a:xfrm>
        </p:spPr>
        <p:txBody>
          <a:bodyPr anchor="t"/>
          <a:lstStyle>
            <a:lvl1pPr marL="0" indent="0">
              <a:spcBef>
                <a:spcPts val="0"/>
              </a:spcBef>
              <a:buNone/>
              <a:defRPr sz="1600">
                <a:solidFill>
                  <a:schemeClr val="tx1"/>
                </a:solidFill>
                <a:latin typeface="+mj-lt"/>
              </a:defRPr>
            </a:lvl1pPr>
          </a:lstStyle>
          <a:p>
            <a:pPr lvl="0"/>
            <a:r>
              <a:rPr lang="en-US"/>
              <a:t>Click to edit text styles</a:t>
            </a:r>
          </a:p>
        </p:txBody>
      </p:sp>
      <p:sp>
        <p:nvSpPr>
          <p:cNvPr id="12" name="Text Placeholder 9">
            <a:extLst>
              <a:ext uri="{FF2B5EF4-FFF2-40B4-BE49-F238E27FC236}">
                <a16:creationId xmlns:a16="http://schemas.microsoft.com/office/drawing/2014/main" id="{F90290A2-7689-4DF5-971A-36C2D9173411}"/>
              </a:ext>
            </a:extLst>
          </p:cNvPr>
          <p:cNvSpPr>
            <a:spLocks noGrp="1"/>
          </p:cNvSpPr>
          <p:nvPr>
            <p:ph type="body" sz="quarter" idx="23"/>
          </p:nvPr>
        </p:nvSpPr>
        <p:spPr>
          <a:xfrm>
            <a:off x="9643428" y="2276475"/>
            <a:ext cx="1965960" cy="1452705"/>
          </a:xfrm>
        </p:spPr>
        <p:txBody>
          <a:bodyPr wrap="square">
            <a:spAutoFit/>
          </a:bodyPr>
          <a:lstStyle>
            <a:lvl1pPr marL="141288" indent="-141288">
              <a:defRPr lang="en-US" sz="1500" dirty="0"/>
            </a:lvl1pPr>
            <a:lvl2pPr marL="285750" indent="-125413">
              <a:defRPr lang="en-US" sz="1400" dirty="0"/>
            </a:lvl2pPr>
            <a:lvl3pPr marL="438150" indent="-133350">
              <a:defRPr lang="en-US" sz="1400" dirty="0"/>
            </a:lvl3pPr>
            <a:lvl4pPr marL="566738" indent="-114300">
              <a:defRPr lang="en-US" sz="1200" dirty="0"/>
            </a:lvl4pPr>
            <a:lvl5pPr marL="685800" indent="-109538">
              <a:defRPr lang="en-US" sz="12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265518951"/>
      </p:ext>
    </p:extLst>
  </p:cSld>
  <p:clrMapOvr>
    <a:masterClrMapping/>
  </p:clrMapOvr>
  <p:transition>
    <p:fade/>
  </p:transition>
  <p:extLst>
    <p:ext uri="{DCECCB84-F9BA-43D5-87BE-67443E8EF086}">
      <p15:sldGuideLst xmlns:p15="http://schemas.microsoft.com/office/powerpoint/2012/main">
        <p15:guide id="4" orient="horz" pos="906">
          <p15:clr>
            <a:srgbClr val="5ACBF0"/>
          </p15:clr>
        </p15:guide>
        <p15:guide id="5" orient="horz" pos="288">
          <p15:clr>
            <a:srgbClr val="5ACBF0"/>
          </p15:clr>
        </p15:guide>
        <p15:guide id="6" pos="1610">
          <p15:clr>
            <a:srgbClr val="5ACBF0"/>
          </p15:clr>
        </p15:guide>
        <p15:guide id="7" pos="1795">
          <p15:clr>
            <a:srgbClr val="5ACBF0"/>
          </p15:clr>
        </p15:guide>
        <p15:guide id="8" pos="3035">
          <p15:clr>
            <a:srgbClr val="5ACBF0"/>
          </p15:clr>
        </p15:guide>
        <p15:guide id="9" pos="3221">
          <p15:clr>
            <a:srgbClr val="5ACBF0"/>
          </p15:clr>
        </p15:guide>
        <p15:guide id="10" pos="4461">
          <p15:clr>
            <a:srgbClr val="5ACBF0"/>
          </p15:clr>
        </p15:guide>
        <p15:guide id="11" pos="5890">
          <p15:clr>
            <a:srgbClr val="5ACBF0"/>
          </p15:clr>
        </p15:guide>
        <p15:guide id="12" orient="horz" pos="1436">
          <p15:clr>
            <a:srgbClr val="5ACBF0"/>
          </p15:clr>
        </p15:guide>
        <p15:guide id="13" pos="4646">
          <p15:clr>
            <a:srgbClr val="5ACBF0"/>
          </p15:clr>
        </p15:guide>
        <p15:guide id="14" pos="6072">
          <p15:clr>
            <a:srgbClr val="5ACBF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307984548"/>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Title Only - left side ">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a:xfrm>
            <a:off x="588264" y="2875002"/>
            <a:ext cx="4127692" cy="1107996"/>
          </a:xfrm>
        </p:spPr>
        <p:txBody>
          <a:bodyPr wrap="square" anchor="ctr">
            <a:spAutoFit/>
          </a:bodyPr>
          <a:lstStyle/>
          <a:p>
            <a:r>
              <a:rPr lang="en-US"/>
              <a:t>Click to edit Master title style</a:t>
            </a:r>
          </a:p>
        </p:txBody>
      </p:sp>
    </p:spTree>
    <p:extLst>
      <p:ext uri="{BB962C8B-B14F-4D97-AF65-F5344CB8AC3E}">
        <p14:creationId xmlns:p14="http://schemas.microsoft.com/office/powerpoint/2010/main" val="61338459"/>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30" orient="horz" pos="288">
          <p15:clr>
            <a:srgbClr val="5ACBF0"/>
          </p15:clr>
        </p15:guide>
        <p15:guide id="32" orient="horz" pos="2160">
          <p15:clr>
            <a:srgbClr val="5ACBF0"/>
          </p15:clr>
        </p15:guide>
        <p15:guide id="33" pos="2976">
          <p15:clr>
            <a:srgbClr val="5ACBF0"/>
          </p15:clr>
        </p15:guide>
        <p15:guide id="34" pos="3336">
          <p15:clr>
            <a:srgbClr val="5ACBF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Small title - half page">
    <p:spTree>
      <p:nvGrpSpPr>
        <p:cNvPr id="1" name=""/>
        <p:cNvGrpSpPr/>
        <p:nvPr/>
      </p:nvGrpSpPr>
      <p:grpSpPr>
        <a:xfrm>
          <a:off x="0" y="0"/>
          <a:ext cx="0" cy="0"/>
          <a:chOff x="0" y="0"/>
          <a:chExt cx="0" cy="0"/>
        </a:xfrm>
      </p:grpSpPr>
      <p:sp>
        <p:nvSpPr>
          <p:cNvPr id="2" name="Title 2">
            <a:extLst>
              <a:ext uri="{FF2B5EF4-FFF2-40B4-BE49-F238E27FC236}">
                <a16:creationId xmlns:a16="http://schemas.microsoft.com/office/drawing/2014/main" id="{4B2500C4-B436-4E3A-8A91-A02448A774DB}"/>
              </a:ext>
            </a:extLst>
          </p:cNvPr>
          <p:cNvSpPr>
            <a:spLocks noGrp="1"/>
          </p:cNvSpPr>
          <p:nvPr>
            <p:ph type="title"/>
          </p:nvPr>
        </p:nvSpPr>
        <p:spPr>
          <a:xfrm>
            <a:off x="584200" y="457200"/>
            <a:ext cx="5508419" cy="372410"/>
          </a:xfrm>
        </p:spPr>
        <p:txBody>
          <a:bodyPr tIns="64008"/>
          <a:lstStyle>
            <a:lvl1pPr>
              <a:defRPr sz="2000" spc="0">
                <a:latin typeface="+mj-lt"/>
                <a:cs typeface="Segoe UI" panose="020B0502040204020203" pitchFamily="34" charset="0"/>
              </a:defRPr>
            </a:lvl1pPr>
          </a:lstStyle>
          <a:p>
            <a:r>
              <a:rPr lang="en-US"/>
              <a:t>Click to edit Master title style</a:t>
            </a:r>
          </a:p>
        </p:txBody>
      </p:sp>
    </p:spTree>
    <p:extLst>
      <p:ext uri="{BB962C8B-B14F-4D97-AF65-F5344CB8AC3E}">
        <p14:creationId xmlns:p14="http://schemas.microsoft.com/office/powerpoint/2010/main" val="3243858526"/>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52">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guide id="31" pos="3840">
          <p15:clr>
            <a:srgbClr val="5ACBF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Title - Square Photo ">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35C9167-B5C7-4834-AC78-240C8C3EF11E}"/>
              </a:ext>
            </a:extLst>
          </p:cNvPr>
          <p:cNvSpPr>
            <a:spLocks noGrp="1"/>
          </p:cNvSpPr>
          <p:nvPr>
            <p:ph type="title" hasCustomPrompt="1"/>
          </p:nvPr>
        </p:nvSpPr>
        <p:spPr>
          <a:xfrm>
            <a:off x="588263" y="588963"/>
            <a:ext cx="4158362" cy="2535236"/>
          </a:xfrm>
        </p:spPr>
        <p:txBody>
          <a:bodyPr anchor="b"/>
          <a:lstStyle>
            <a:lvl1pPr>
              <a:defRPr/>
            </a:lvl1pPr>
          </a:lstStyle>
          <a:p>
            <a:r>
              <a:rPr lang="en-US"/>
              <a:t>Title square photo layout </a:t>
            </a:r>
          </a:p>
        </p:txBody>
      </p:sp>
      <p:sp>
        <p:nvSpPr>
          <p:cNvPr id="4" name="Text Placeholder 3">
            <a:extLst>
              <a:ext uri="{FF2B5EF4-FFF2-40B4-BE49-F238E27FC236}">
                <a16:creationId xmlns:a16="http://schemas.microsoft.com/office/drawing/2014/main" id="{0E780C89-4FC1-4FE7-AFCA-1C41A1B0944C}"/>
              </a:ext>
            </a:extLst>
          </p:cNvPr>
          <p:cNvSpPr>
            <a:spLocks noGrp="1"/>
          </p:cNvSpPr>
          <p:nvPr>
            <p:ph type="body" sz="quarter" idx="10"/>
          </p:nvPr>
        </p:nvSpPr>
        <p:spPr>
          <a:xfrm>
            <a:off x="584200" y="3535540"/>
            <a:ext cx="4162425" cy="2733497"/>
          </a:xfrm>
        </p:spPr>
        <p:txBody>
          <a:bodyPr/>
          <a:lstStyle>
            <a:lvl1pPr marL="0" indent="0">
              <a:buNone/>
              <a:defRPr sz="2200">
                <a:latin typeface="+mn-lt"/>
              </a:defRPr>
            </a:lvl1pPr>
            <a:lvl2pPr marL="228600" indent="0">
              <a:buNone/>
              <a:defRPr/>
            </a:lvl2pPr>
            <a:lvl3pPr marL="457200" indent="0">
              <a:buNone/>
              <a:defRPr/>
            </a:lvl3pPr>
            <a:lvl4pPr marL="661988" indent="0">
              <a:buNone/>
              <a:defRPr/>
            </a:lvl4pPr>
            <a:lvl5pPr marL="855663" indent="0">
              <a:buNone/>
              <a:defRPr/>
            </a:lvl5pPr>
          </a:lstStyle>
          <a:p>
            <a:pPr lvl="0"/>
            <a:r>
              <a:rPr lang="en-US"/>
              <a:t>Click to edit Master text styles</a:t>
            </a:r>
          </a:p>
        </p:txBody>
      </p:sp>
      <p:sp>
        <p:nvSpPr>
          <p:cNvPr id="5" name="Picture Placeholder" descr="This photo is a 'placeholder' only. Drag or drop your photo here, or click and tap the center to insert a photo.">
            <a:extLst>
              <a:ext uri="{FF2B5EF4-FFF2-40B4-BE49-F238E27FC236}">
                <a16:creationId xmlns:a16="http://schemas.microsoft.com/office/drawing/2014/main" id="{2E18FD0C-FA99-4937-92CD-5CF7F279CD8E}"/>
              </a:ext>
            </a:extLst>
          </p:cNvPr>
          <p:cNvSpPr>
            <a:spLocks noGrp="1"/>
          </p:cNvSpPr>
          <p:nvPr>
            <p:ph type="pic" sz="quarter" idx="11" hasCustomPrompt="1"/>
          </p:nvPr>
        </p:nvSpPr>
        <p:spPr bwMode="ltGray">
          <a:xfrm>
            <a:off x="5334000" y="0"/>
            <a:ext cx="6858000" cy="6858000"/>
          </a:xfrm>
          <a:blipFill>
            <a:blip r:embed="rId2"/>
            <a:stretch>
              <a:fillRect/>
            </a:stretch>
          </a:blipFill>
        </p:spPr>
        <p:txBody>
          <a:bodyPr lIns="0" tIns="2377440" rIns="0" anchor="t" anchorCtr="0">
            <a:noAutofit/>
          </a:bodyPr>
          <a:lstStyle>
            <a:lvl1pPr marL="0" indent="0" algn="ctr">
              <a:lnSpc>
                <a:spcPct val="100000"/>
              </a:lnSpc>
              <a:buNone/>
              <a:defRPr sz="14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6" name="TextBox 5">
            <a:extLst>
              <a:ext uri="{FF2B5EF4-FFF2-40B4-BE49-F238E27FC236}">
                <a16:creationId xmlns:a16="http://schemas.microsoft.com/office/drawing/2014/main" id="{16BDF4B0-32EF-4DA8-9A83-B73DD831057C}"/>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948112344"/>
      </p:ext>
    </p:extLst>
  </p:cSld>
  <p:clrMapOvr>
    <a:masterClrMapping/>
  </p:clrMapOvr>
  <p:transition>
    <p:fade/>
  </p:transition>
  <p:extLst>
    <p:ext uri="{DCECCB84-F9BA-43D5-87BE-67443E8EF086}">
      <p15:sldGuideLst xmlns:p15="http://schemas.microsoft.com/office/powerpoint/2012/main">
        <p15:guide id="2" pos="3360">
          <p15:clr>
            <a:srgbClr val="5ACBF0"/>
          </p15:clr>
        </p15:guide>
        <p15:guide id="7" orient="horz" pos="1968">
          <p15:clr>
            <a:srgbClr val="5ACBF0"/>
          </p15:clr>
        </p15:guide>
        <p15:guide id="8" orient="horz" pos="2226">
          <p15:clr>
            <a:srgbClr val="5ACBF0"/>
          </p15:clr>
        </p15:guide>
        <p15:guide id="10" pos="3729">
          <p15:clr>
            <a:srgbClr val="C35EA4"/>
          </p15:clr>
        </p15:guide>
        <p15:guide id="11" pos="2993">
          <p15:clr>
            <a:srgbClr val="5ACBF0"/>
          </p15:clr>
        </p15:guide>
        <p15:guide id="12" pos="3543">
          <p15:clr>
            <a:srgbClr val="A4A3A4"/>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Square Photo ">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B92DE97-5F35-4963-AC7A-96FEB98062FF}"/>
              </a:ext>
            </a:extLst>
          </p:cNvPr>
          <p:cNvSpPr>
            <a:spLocks noGrp="1"/>
          </p:cNvSpPr>
          <p:nvPr>
            <p:ph type="title"/>
          </p:nvPr>
        </p:nvSpPr>
        <p:spPr>
          <a:xfrm>
            <a:off x="588263" y="585788"/>
            <a:ext cx="4159950" cy="5683249"/>
          </a:xfrm>
        </p:spPr>
        <p:txBody>
          <a:bodyPr anchor="ctr"/>
          <a:lstStyle/>
          <a:p>
            <a:r>
              <a:rPr lang="en-US"/>
              <a:t>Click to edit Master title style</a:t>
            </a:r>
          </a:p>
        </p:txBody>
      </p:sp>
      <p:sp>
        <p:nvSpPr>
          <p:cNvPr id="4" name="Picture Placeholder" descr="This photo is a 'placeholder' only. Drag or drop your photo here, or click and tap the center to insert a photo.">
            <a:extLst>
              <a:ext uri="{FF2B5EF4-FFF2-40B4-BE49-F238E27FC236}">
                <a16:creationId xmlns:a16="http://schemas.microsoft.com/office/drawing/2014/main" id="{FEB5B31F-7AD9-4BC6-8D61-62AD8011666E}"/>
              </a:ext>
            </a:extLst>
          </p:cNvPr>
          <p:cNvSpPr>
            <a:spLocks noGrp="1"/>
          </p:cNvSpPr>
          <p:nvPr>
            <p:ph type="pic" sz="quarter" idx="11" hasCustomPrompt="1"/>
          </p:nvPr>
        </p:nvSpPr>
        <p:spPr bwMode="ltGray">
          <a:xfrm>
            <a:off x="5334000" y="0"/>
            <a:ext cx="6858000" cy="6858000"/>
          </a:xfrm>
          <a:blipFill>
            <a:blip r:embed="rId2"/>
            <a:stretch>
              <a:fillRect/>
            </a:stretch>
          </a:blipFill>
        </p:spPr>
        <p:txBody>
          <a:bodyPr lIns="0" tIns="2377440" rIns="0" anchor="t" anchorCtr="0">
            <a:noAutofit/>
          </a:bodyPr>
          <a:lstStyle>
            <a:lvl1pPr marL="0" indent="0" algn="ctr">
              <a:lnSpc>
                <a:spcPct val="100000"/>
              </a:lnSpc>
              <a:buNone/>
              <a:defRPr sz="14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5" name="TextBox 4">
            <a:extLst>
              <a:ext uri="{FF2B5EF4-FFF2-40B4-BE49-F238E27FC236}">
                <a16:creationId xmlns:a16="http://schemas.microsoft.com/office/drawing/2014/main" id="{8A09A47B-FEF5-47F3-B2DD-A73E7C3234AF}"/>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2651151599"/>
      </p:ext>
    </p:extLst>
  </p:cSld>
  <p:clrMapOvr>
    <a:masterClrMapping/>
  </p:clrMapOvr>
  <p:transition>
    <p:fade/>
  </p:transition>
  <p:extLst>
    <p:ext uri="{DCECCB84-F9BA-43D5-87BE-67443E8EF086}">
      <p15:sldGuideLst xmlns:p15="http://schemas.microsoft.com/office/powerpoint/2012/main">
        <p15:guide id="2" pos="3360">
          <p15:clr>
            <a:srgbClr val="5ACBF0"/>
          </p15:clr>
        </p15:guide>
        <p15:guide id="5" orient="horz" pos="2160">
          <p15:clr>
            <a:srgbClr val="5ACBF0"/>
          </p15:clr>
        </p15:guide>
        <p15:guide id="6" pos="2991">
          <p15:clr>
            <a:srgbClr val="5ACBF0"/>
          </p15:clr>
        </p15:guide>
        <p15:guide id="7" pos="3728">
          <p15:clr>
            <a:srgbClr val="C35EA4"/>
          </p15:clr>
        </p15:guide>
        <p15:guide id="8" pos="3544">
          <p15:clr>
            <a:srgbClr val="A4A3A4"/>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Square Photo 2">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4E2C6C6-B442-4DE7-9C6C-405B9005314D}"/>
              </a:ext>
            </a:extLst>
          </p:cNvPr>
          <p:cNvSpPr>
            <a:spLocks noGrp="1"/>
          </p:cNvSpPr>
          <p:nvPr>
            <p:ph type="title" hasCustomPrompt="1"/>
          </p:nvPr>
        </p:nvSpPr>
        <p:spPr>
          <a:xfrm>
            <a:off x="588263" y="2979738"/>
            <a:ext cx="4163125" cy="3289300"/>
          </a:xfrm>
        </p:spPr>
        <p:txBody>
          <a:bodyPr anchor="t"/>
          <a:lstStyle>
            <a:lvl1pPr>
              <a:defRPr sz="2800"/>
            </a:lvl1pPr>
          </a:lstStyle>
          <a:p>
            <a:r>
              <a:rPr lang="en-US"/>
              <a:t>Square photo layout with smaller text</a:t>
            </a:r>
          </a:p>
        </p:txBody>
      </p:sp>
      <p:sp>
        <p:nvSpPr>
          <p:cNvPr id="4" name="Picture Placeholder" descr="This photo is a 'placeholder' only. Drag or drop your photo here, or click and tap the center to insert a photo.">
            <a:extLst>
              <a:ext uri="{FF2B5EF4-FFF2-40B4-BE49-F238E27FC236}">
                <a16:creationId xmlns:a16="http://schemas.microsoft.com/office/drawing/2014/main" id="{3EBEAA94-C151-43DE-8A5A-09E8A930427E}"/>
              </a:ext>
            </a:extLst>
          </p:cNvPr>
          <p:cNvSpPr>
            <a:spLocks noGrp="1"/>
          </p:cNvSpPr>
          <p:nvPr>
            <p:ph type="pic" sz="quarter" idx="11" hasCustomPrompt="1"/>
          </p:nvPr>
        </p:nvSpPr>
        <p:spPr bwMode="ltGray">
          <a:xfrm>
            <a:off x="5334000" y="0"/>
            <a:ext cx="6858000" cy="6858000"/>
          </a:xfrm>
          <a:blipFill>
            <a:blip r:embed="rId2"/>
            <a:stretch>
              <a:fillRect/>
            </a:stretch>
          </a:blipFill>
        </p:spPr>
        <p:txBody>
          <a:bodyPr lIns="0" tIns="2377440" rIns="0" anchor="t" anchorCtr="0">
            <a:noAutofit/>
          </a:bodyPr>
          <a:lstStyle>
            <a:lvl1pPr marL="0" indent="0" algn="ctr">
              <a:lnSpc>
                <a:spcPct val="100000"/>
              </a:lnSpc>
              <a:buNone/>
              <a:defRPr sz="14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5" name="TextBox 4">
            <a:extLst>
              <a:ext uri="{FF2B5EF4-FFF2-40B4-BE49-F238E27FC236}">
                <a16:creationId xmlns:a16="http://schemas.microsoft.com/office/drawing/2014/main" id="{6C2F1290-9237-4BEE-AAAC-6708F286265B}"/>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335627901"/>
      </p:ext>
    </p:extLst>
  </p:cSld>
  <p:clrMapOvr>
    <a:masterClrMapping/>
  </p:clrMapOvr>
  <p:transition>
    <p:fade/>
  </p:transition>
  <p:extLst>
    <p:ext uri="{DCECCB84-F9BA-43D5-87BE-67443E8EF086}">
      <p15:sldGuideLst xmlns:p15="http://schemas.microsoft.com/office/powerpoint/2012/main">
        <p15:guide id="2" pos="3360">
          <p15:clr>
            <a:srgbClr val="5ACBF0"/>
          </p15:clr>
        </p15:guide>
        <p15:guide id="3" orient="horz" pos="1877">
          <p15:clr>
            <a:srgbClr val="5ACBF0"/>
          </p15:clr>
        </p15:guide>
        <p15:guide id="4" pos="3731">
          <p15:clr>
            <a:srgbClr val="C35EA4"/>
          </p15:clr>
        </p15:guide>
        <p15:guide id="5" pos="2993">
          <p15:clr>
            <a:srgbClr val="5ACBF0"/>
          </p15:clr>
        </p15:guide>
        <p15:guide id="6" pos="3547">
          <p15:clr>
            <a:srgbClr val="A4A3A4"/>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Photo full bleed lower title">
    <p:spTree>
      <p:nvGrpSpPr>
        <p:cNvPr id="1" name=""/>
        <p:cNvGrpSpPr/>
        <p:nvPr/>
      </p:nvGrpSpPr>
      <p:grpSpPr>
        <a:xfrm>
          <a:off x="0" y="0"/>
          <a:ext cx="0" cy="0"/>
          <a:chOff x="0" y="0"/>
          <a:chExt cx="0" cy="0"/>
        </a:xfrm>
      </p:grpSpPr>
      <p:sp>
        <p:nvSpPr>
          <p:cNvPr id="8" name="Picture Placeholder 7" descr="This photo is a 'placeholder' only. Drag or drop your photo here, or click and tap the center to insert a photo.">
            <a:extLst>
              <a:ext uri="{FF2B5EF4-FFF2-40B4-BE49-F238E27FC236}">
                <a16:creationId xmlns:a16="http://schemas.microsoft.com/office/drawing/2014/main" id="{FA608AEF-BE66-4029-BA63-DA15E89C3291}"/>
              </a:ext>
            </a:extLst>
          </p:cNvPr>
          <p:cNvSpPr>
            <a:spLocks noGrp="1"/>
          </p:cNvSpPr>
          <p:nvPr>
            <p:ph type="pic" sz="quarter" idx="10" hasCustomPrompt="1"/>
          </p:nvPr>
        </p:nvSpPr>
        <p:spPr bwMode="ltGray">
          <a:xfrm>
            <a:off x="0" y="0"/>
            <a:ext cx="12192000" cy="6858000"/>
          </a:xfrm>
          <a:blipFill>
            <a:blip r:embed="rId2"/>
            <a:stretch>
              <a:fillRect/>
            </a:stretch>
          </a:blipFill>
        </p:spPr>
        <p:txBody>
          <a:bodyPr wrap="none" bIns="1554480" anchor="ctr">
            <a:noAutofit/>
          </a:bodyPr>
          <a:lstStyle>
            <a:lvl1pPr marL="0" indent="0" algn="ctr">
              <a:buNone/>
              <a:defRPr sz="1400" b="1">
                <a:solidFill>
                  <a:srgbClr val="000000"/>
                </a:solidFill>
              </a:defRPr>
            </a:lvl1pPr>
          </a:lstStyle>
          <a:p>
            <a:r>
              <a:rPr lang="en-US"/>
              <a:t>Drag &amp; drop your photo here </a:t>
            </a:r>
            <a:br>
              <a:rPr lang="en-US"/>
            </a:br>
            <a:r>
              <a:rPr lang="en-US"/>
              <a:t>or click or tap icon below </a:t>
            </a:r>
            <a:br>
              <a:rPr lang="en-US"/>
            </a:br>
            <a:r>
              <a:rPr lang="en-US"/>
              <a:t>to insert</a:t>
            </a:r>
          </a:p>
        </p:txBody>
      </p:sp>
      <p:sp>
        <p:nvSpPr>
          <p:cNvPr id="3" name="Title 2">
            <a:extLst>
              <a:ext uri="{FF2B5EF4-FFF2-40B4-BE49-F238E27FC236}">
                <a16:creationId xmlns:a16="http://schemas.microsoft.com/office/drawing/2014/main" id="{E033AC47-6988-4AF2-AB7A-F400B9B8392F}"/>
              </a:ext>
            </a:extLst>
          </p:cNvPr>
          <p:cNvSpPr>
            <a:spLocks noGrp="1"/>
          </p:cNvSpPr>
          <p:nvPr>
            <p:ph type="title"/>
          </p:nvPr>
        </p:nvSpPr>
        <p:spPr bwMode="ltGray">
          <a:xfrm>
            <a:off x="0" y="3657600"/>
            <a:ext cx="12192000" cy="3200400"/>
          </a:xfrm>
          <a:gradFill flip="none" rotWithShape="1">
            <a:gsLst>
              <a:gs pos="40000">
                <a:srgbClr val="000000">
                  <a:alpha val="70000"/>
                </a:srgbClr>
              </a:gs>
              <a:gs pos="100000">
                <a:srgbClr val="000000">
                  <a:alpha val="0"/>
                </a:srgbClr>
              </a:gs>
            </a:gsLst>
            <a:lin ang="16200000" scaled="1"/>
            <a:tileRect/>
          </a:gradFill>
        </p:spPr>
        <p:txBody>
          <a:bodyPr lIns="585216" tIns="585216" rIns="585216" bIns="585216" anchor="b" anchorCtr="0">
            <a:noAutofit/>
          </a:bodyPr>
          <a:lstStyle>
            <a:lvl1pPr>
              <a:defRPr sz="3600" spc="0">
                <a:solidFill>
                  <a:srgbClr val="FFFFFF"/>
                </a:solidFill>
              </a:defRPr>
            </a:lvl1pPr>
          </a:lstStyle>
          <a:p>
            <a:r>
              <a:rPr lang="en-US"/>
              <a:t>Click to edit Master title style</a:t>
            </a:r>
          </a:p>
        </p:txBody>
      </p:sp>
      <p:sp>
        <p:nvSpPr>
          <p:cNvPr id="6" name="TextBox 5">
            <a:extLst>
              <a:ext uri="{FF2B5EF4-FFF2-40B4-BE49-F238E27FC236}">
                <a16:creationId xmlns:a16="http://schemas.microsoft.com/office/drawing/2014/main" id="{03F619C2-B134-493A-AB9F-5DE39C929931}"/>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3861443602"/>
      </p:ext>
    </p:extLst>
  </p:cSld>
  <p:clrMapOvr>
    <a:masterClrMapping/>
  </p:clrMapOvr>
  <p:transition>
    <p:fade/>
  </p:transition>
  <p:extLst>
    <p:ext uri="{DCECCB84-F9BA-43D5-87BE-67443E8EF086}">
      <p15:sldGuideLst xmlns:p15="http://schemas.microsoft.com/office/powerpoint/2012/main">
        <p15:guide id="1" orient="horz" pos="2304">
          <p15:clr>
            <a:srgbClr val="5ACBF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Photo full bleed left title">
    <p:spTree>
      <p:nvGrpSpPr>
        <p:cNvPr id="1" name=""/>
        <p:cNvGrpSpPr/>
        <p:nvPr/>
      </p:nvGrpSpPr>
      <p:grpSpPr>
        <a:xfrm>
          <a:off x="0" y="0"/>
          <a:ext cx="0" cy="0"/>
          <a:chOff x="0" y="0"/>
          <a:chExt cx="0" cy="0"/>
        </a:xfrm>
      </p:grpSpPr>
      <p:sp>
        <p:nvSpPr>
          <p:cNvPr id="8" name="Picture Placeholder 7" descr="This photo is a 'placeholder' only. Drag or drop your photo here, or click and tap the center to insert a photo.">
            <a:extLst>
              <a:ext uri="{FF2B5EF4-FFF2-40B4-BE49-F238E27FC236}">
                <a16:creationId xmlns:a16="http://schemas.microsoft.com/office/drawing/2014/main" id="{FA608AEF-BE66-4029-BA63-DA15E89C3291}"/>
              </a:ext>
            </a:extLst>
          </p:cNvPr>
          <p:cNvSpPr>
            <a:spLocks noGrp="1"/>
          </p:cNvSpPr>
          <p:nvPr>
            <p:ph type="pic" sz="quarter" idx="10" hasCustomPrompt="1"/>
          </p:nvPr>
        </p:nvSpPr>
        <p:spPr bwMode="ltGray">
          <a:xfrm>
            <a:off x="0" y="0"/>
            <a:ext cx="12192000" cy="6858000"/>
          </a:xfrm>
          <a:blipFill>
            <a:blip r:embed="rId2"/>
            <a:stretch>
              <a:fillRect/>
            </a:stretch>
          </a:blipFill>
        </p:spPr>
        <p:txBody>
          <a:bodyPr wrap="none" bIns="1554480" anchor="ctr">
            <a:noAutofit/>
          </a:bodyPr>
          <a:lstStyle>
            <a:lvl1pPr marL="0" indent="0" algn="ctr">
              <a:buNone/>
              <a:defRPr sz="1400" b="1">
                <a:solidFill>
                  <a:srgbClr val="000000"/>
                </a:solidFill>
              </a:defRPr>
            </a:lvl1pPr>
          </a:lstStyle>
          <a:p>
            <a:r>
              <a:rPr lang="en-US"/>
              <a:t>Drag &amp; drop your photo here </a:t>
            </a:r>
            <a:br>
              <a:rPr lang="en-US"/>
            </a:br>
            <a:r>
              <a:rPr lang="en-US"/>
              <a:t>or click or tap icon below </a:t>
            </a:r>
            <a:br>
              <a:rPr lang="en-US"/>
            </a:br>
            <a:r>
              <a:rPr lang="en-US"/>
              <a:t>to insert</a:t>
            </a:r>
          </a:p>
        </p:txBody>
      </p:sp>
      <p:sp>
        <p:nvSpPr>
          <p:cNvPr id="3" name="Title 2">
            <a:extLst>
              <a:ext uri="{FF2B5EF4-FFF2-40B4-BE49-F238E27FC236}">
                <a16:creationId xmlns:a16="http://schemas.microsoft.com/office/drawing/2014/main" id="{E033AC47-6988-4AF2-AB7A-F400B9B8392F}"/>
              </a:ext>
            </a:extLst>
          </p:cNvPr>
          <p:cNvSpPr>
            <a:spLocks noGrp="1"/>
          </p:cNvSpPr>
          <p:nvPr>
            <p:ph type="title" hasCustomPrompt="1"/>
          </p:nvPr>
        </p:nvSpPr>
        <p:spPr bwMode="ltGray">
          <a:xfrm>
            <a:off x="-3" y="0"/>
            <a:ext cx="5669280" cy="6858000"/>
          </a:xfrm>
          <a:gradFill flip="none" rotWithShape="1">
            <a:gsLst>
              <a:gs pos="50000">
                <a:srgbClr val="000000">
                  <a:alpha val="70000"/>
                </a:srgbClr>
              </a:gs>
              <a:gs pos="100000">
                <a:srgbClr val="000000">
                  <a:alpha val="0"/>
                </a:srgbClr>
              </a:gs>
            </a:gsLst>
            <a:lin ang="0" scaled="1"/>
            <a:tileRect/>
          </a:gradFill>
        </p:spPr>
        <p:txBody>
          <a:bodyPr lIns="585216" tIns="585216" rIns="585216" bIns="585216" anchor="ctr">
            <a:noAutofit/>
          </a:bodyPr>
          <a:lstStyle>
            <a:lvl1pPr>
              <a:defRPr sz="3600" spc="0">
                <a:solidFill>
                  <a:srgbClr val="FFFFFF"/>
                </a:solidFill>
              </a:defRPr>
            </a:lvl1pPr>
          </a:lstStyle>
          <a:p>
            <a:r>
              <a:rPr lang="en-US"/>
              <a:t>Click to edit </a:t>
            </a:r>
            <a:br>
              <a:rPr lang="en-US"/>
            </a:br>
            <a:r>
              <a:rPr lang="en-US"/>
              <a:t>Master title style</a:t>
            </a:r>
          </a:p>
        </p:txBody>
      </p:sp>
      <p:sp>
        <p:nvSpPr>
          <p:cNvPr id="6" name="TextBox 5">
            <a:extLst>
              <a:ext uri="{FF2B5EF4-FFF2-40B4-BE49-F238E27FC236}">
                <a16:creationId xmlns:a16="http://schemas.microsoft.com/office/drawing/2014/main" id="{1D4894F6-B50F-43E1-83FC-4F2200B2FA65}"/>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2603402083"/>
      </p:ext>
    </p:extLst>
  </p:cSld>
  <p:clrMapOvr>
    <a:masterClrMapping/>
  </p:clrMapOvr>
  <p:transition>
    <p:fade/>
  </p:transition>
  <p:extLst>
    <p:ext uri="{DCECCB84-F9BA-43D5-87BE-67443E8EF086}">
      <p15:sldGuideLst xmlns:p15="http://schemas.microsoft.com/office/powerpoint/2012/main">
        <p15:guide id="7" pos="3576">
          <p15:clr>
            <a:srgbClr val="5ACBF0"/>
          </p15:clr>
        </p15:guide>
        <p15:guide id="8" orient="horz" pos="2160">
          <p15:clr>
            <a:srgbClr val="5ACBF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Photo full bleed right title">
    <p:spTree>
      <p:nvGrpSpPr>
        <p:cNvPr id="1" name=""/>
        <p:cNvGrpSpPr/>
        <p:nvPr/>
      </p:nvGrpSpPr>
      <p:grpSpPr>
        <a:xfrm>
          <a:off x="0" y="0"/>
          <a:ext cx="0" cy="0"/>
          <a:chOff x="0" y="0"/>
          <a:chExt cx="0" cy="0"/>
        </a:xfrm>
      </p:grpSpPr>
      <p:sp>
        <p:nvSpPr>
          <p:cNvPr id="8" name="Picture Placeholder 7" descr="This photo is a 'placeholder' only. Drag or drop your photo here, or click and tap the center to insert a photo.">
            <a:extLst>
              <a:ext uri="{FF2B5EF4-FFF2-40B4-BE49-F238E27FC236}">
                <a16:creationId xmlns:a16="http://schemas.microsoft.com/office/drawing/2014/main" id="{FA608AEF-BE66-4029-BA63-DA15E89C3291}"/>
              </a:ext>
            </a:extLst>
          </p:cNvPr>
          <p:cNvSpPr>
            <a:spLocks noGrp="1"/>
          </p:cNvSpPr>
          <p:nvPr>
            <p:ph type="pic" sz="quarter" idx="10" hasCustomPrompt="1"/>
          </p:nvPr>
        </p:nvSpPr>
        <p:spPr bwMode="ltGray">
          <a:xfrm>
            <a:off x="0" y="0"/>
            <a:ext cx="12192000" cy="6858000"/>
          </a:xfrm>
          <a:blipFill>
            <a:blip r:embed="rId2"/>
            <a:stretch>
              <a:fillRect/>
            </a:stretch>
          </a:blipFill>
        </p:spPr>
        <p:txBody>
          <a:bodyPr wrap="none" bIns="1554480" anchor="ctr">
            <a:noAutofit/>
          </a:bodyPr>
          <a:lstStyle>
            <a:lvl1pPr marL="0" indent="0" algn="ctr">
              <a:buNone/>
              <a:defRPr sz="1400" b="1">
                <a:solidFill>
                  <a:srgbClr val="000000"/>
                </a:solidFill>
              </a:defRPr>
            </a:lvl1pPr>
          </a:lstStyle>
          <a:p>
            <a:r>
              <a:rPr lang="en-US"/>
              <a:t>Drag &amp; drop your photo here </a:t>
            </a:r>
            <a:br>
              <a:rPr lang="en-US"/>
            </a:br>
            <a:r>
              <a:rPr lang="en-US"/>
              <a:t>or click or tap icon below </a:t>
            </a:r>
            <a:br>
              <a:rPr lang="en-US"/>
            </a:br>
            <a:r>
              <a:rPr lang="en-US"/>
              <a:t>to insert</a:t>
            </a:r>
          </a:p>
        </p:txBody>
      </p:sp>
      <p:sp>
        <p:nvSpPr>
          <p:cNvPr id="3" name="Title 2">
            <a:extLst>
              <a:ext uri="{FF2B5EF4-FFF2-40B4-BE49-F238E27FC236}">
                <a16:creationId xmlns:a16="http://schemas.microsoft.com/office/drawing/2014/main" id="{E033AC47-6988-4AF2-AB7A-F400B9B8392F}"/>
              </a:ext>
            </a:extLst>
          </p:cNvPr>
          <p:cNvSpPr>
            <a:spLocks noGrp="1"/>
          </p:cNvSpPr>
          <p:nvPr>
            <p:ph type="title" hasCustomPrompt="1"/>
          </p:nvPr>
        </p:nvSpPr>
        <p:spPr bwMode="ltGray">
          <a:xfrm>
            <a:off x="6522720" y="0"/>
            <a:ext cx="5669280" cy="6858000"/>
          </a:xfrm>
          <a:gradFill flip="none" rotWithShape="1">
            <a:gsLst>
              <a:gs pos="50000">
                <a:srgbClr val="000000">
                  <a:alpha val="70000"/>
                </a:srgbClr>
              </a:gs>
              <a:gs pos="100000">
                <a:srgbClr val="000000">
                  <a:alpha val="0"/>
                </a:srgbClr>
              </a:gs>
            </a:gsLst>
            <a:lin ang="10800000" scaled="1"/>
            <a:tileRect/>
          </a:gradFill>
          <a:ln>
            <a:noFill/>
          </a:ln>
        </p:spPr>
        <p:txBody>
          <a:bodyPr lIns="585216" tIns="585216" rIns="585216" bIns="585216" anchor="ctr">
            <a:noAutofit/>
          </a:bodyPr>
          <a:lstStyle>
            <a:lvl1pPr algn="r">
              <a:defRPr sz="3600" spc="0">
                <a:solidFill>
                  <a:srgbClr val="FFFFFF"/>
                </a:solidFill>
              </a:defRPr>
            </a:lvl1pPr>
          </a:lstStyle>
          <a:p>
            <a:r>
              <a:rPr lang="en-US"/>
              <a:t>Click to edit </a:t>
            </a:r>
            <a:br>
              <a:rPr lang="en-US"/>
            </a:br>
            <a:r>
              <a:rPr lang="en-US"/>
              <a:t>Master title style</a:t>
            </a:r>
          </a:p>
        </p:txBody>
      </p:sp>
      <p:sp>
        <p:nvSpPr>
          <p:cNvPr id="6" name="TextBox 5">
            <a:extLst>
              <a:ext uri="{FF2B5EF4-FFF2-40B4-BE49-F238E27FC236}">
                <a16:creationId xmlns:a16="http://schemas.microsoft.com/office/drawing/2014/main" id="{A629011D-E3B4-416F-9D7F-7A99AE49F65A}"/>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096866871"/>
      </p:ext>
    </p:extLst>
  </p:cSld>
  <p:clrMapOvr>
    <a:masterClrMapping/>
  </p:clrMapOvr>
  <p:transition>
    <p:fade/>
  </p:transition>
  <p:extLst>
    <p:ext uri="{DCECCB84-F9BA-43D5-87BE-67443E8EF086}">
      <p15:sldGuideLst xmlns:p15="http://schemas.microsoft.com/office/powerpoint/2012/main">
        <p15:guide id="7" pos="4105">
          <p15:clr>
            <a:srgbClr val="5ACBF0"/>
          </p15:clr>
        </p15:guide>
        <p15:guide id="8" orient="horz" pos="2160">
          <p15:clr>
            <a:srgbClr val="5ACBF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Top horizontal photo and 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E01E45-D858-46CB-8C37-2ADA7A8B4F38}"/>
              </a:ext>
            </a:extLst>
          </p:cNvPr>
          <p:cNvSpPr>
            <a:spLocks noGrp="1"/>
          </p:cNvSpPr>
          <p:nvPr>
            <p:ph type="title"/>
          </p:nvPr>
        </p:nvSpPr>
        <p:spPr>
          <a:xfrm>
            <a:off x="588263" y="5157216"/>
            <a:ext cx="11018520" cy="1111822"/>
          </a:xfrm>
        </p:spPr>
        <p:txBody>
          <a:bodyPr anchor="ctr"/>
          <a:lstStyle>
            <a:lvl1pPr algn="ctr">
              <a:defRPr/>
            </a:lvl1pPr>
          </a:lstStyle>
          <a:p>
            <a:r>
              <a:rPr lang="en-US"/>
              <a:t>Click to edit Master title style</a:t>
            </a:r>
          </a:p>
        </p:txBody>
      </p:sp>
      <p:sp>
        <p:nvSpPr>
          <p:cNvPr id="4" name="Picture Placeholder" descr="This photo is a 'placeholder' only. Drag or drop your photo here, or click and tap the center to insert a photo.">
            <a:extLst>
              <a:ext uri="{FF2B5EF4-FFF2-40B4-BE49-F238E27FC236}">
                <a16:creationId xmlns:a16="http://schemas.microsoft.com/office/drawing/2014/main" id="{FEB5B31F-7AD9-4BC6-8D61-62AD8011666E}"/>
              </a:ext>
            </a:extLst>
          </p:cNvPr>
          <p:cNvSpPr>
            <a:spLocks noGrp="1"/>
          </p:cNvSpPr>
          <p:nvPr>
            <p:ph type="pic" sz="quarter" idx="11" hasCustomPrompt="1"/>
          </p:nvPr>
        </p:nvSpPr>
        <p:spPr bwMode="ltGray">
          <a:xfrm>
            <a:off x="0" y="0"/>
            <a:ext cx="12192000" cy="4572000"/>
          </a:xfrm>
          <a:blipFill>
            <a:blip r:embed="rId2"/>
            <a:stretch>
              <a:fillRect/>
            </a:stretch>
          </a:blipFill>
        </p:spPr>
        <p:txBody>
          <a:bodyPr vert="horz" wrap="square" lIns="0" tIns="1280160" rIns="0" bIns="0" rtlCol="0" anchor="t" anchorCtr="0">
            <a:noAutofit/>
          </a:bodyPr>
          <a:lstStyle>
            <a:lvl1pPr marL="0" indent="0" algn="ctr">
              <a:buNone/>
              <a:defRPr lang="en-US" sz="1400" b="1" dirty="0">
                <a:solidFill>
                  <a:srgbClr val="000000"/>
                </a:solidFill>
              </a:defRPr>
            </a:lvl1pPr>
          </a:lstStyle>
          <a:p>
            <a:pPr marL="228600" lvl="0" indent="-228600" algn="ctr"/>
            <a:r>
              <a:rPr lang="en-US"/>
              <a:t>Drag &amp; drop your photo here </a:t>
            </a:r>
            <a:br>
              <a:rPr lang="en-US"/>
            </a:br>
            <a:r>
              <a:rPr lang="en-US"/>
              <a:t>or click or tap icon below </a:t>
            </a:r>
            <a:br>
              <a:rPr lang="en-US"/>
            </a:br>
            <a:r>
              <a:rPr lang="en-US"/>
              <a:t>to insert</a:t>
            </a:r>
          </a:p>
        </p:txBody>
      </p:sp>
      <p:sp>
        <p:nvSpPr>
          <p:cNvPr id="5" name="TextBox 4">
            <a:extLst>
              <a:ext uri="{FF2B5EF4-FFF2-40B4-BE49-F238E27FC236}">
                <a16:creationId xmlns:a16="http://schemas.microsoft.com/office/drawing/2014/main" id="{3A996C37-D0C9-4349-A860-B639C4EB9D5D}"/>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390838193"/>
      </p:ext>
    </p:extLst>
  </p:cSld>
  <p:clrMapOvr>
    <a:masterClrMapping/>
  </p:clrMapOvr>
  <p:transition>
    <p:fade/>
  </p:transition>
  <p:extLst>
    <p:ext uri="{DCECCB84-F9BA-43D5-87BE-67443E8EF086}">
      <p15:sldGuideLst xmlns:p15="http://schemas.microsoft.com/office/powerpoint/2012/main">
        <p15:guide id="5" orient="horz" pos="2880">
          <p15:clr>
            <a:srgbClr val="5ACBF0"/>
          </p15:clr>
        </p15:guide>
        <p15:guide id="6" orient="horz" pos="3600">
          <p15:clr>
            <a:srgbClr val="5ACBF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Bottom horizontal photo and 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5563AC-3A0B-4839-A9DC-F00E8E5411A6}"/>
              </a:ext>
            </a:extLst>
          </p:cNvPr>
          <p:cNvSpPr>
            <a:spLocks noGrp="1"/>
          </p:cNvSpPr>
          <p:nvPr>
            <p:ph type="title"/>
          </p:nvPr>
        </p:nvSpPr>
        <p:spPr>
          <a:xfrm>
            <a:off x="588263" y="585788"/>
            <a:ext cx="11018520" cy="1114996"/>
          </a:xfrm>
        </p:spPr>
        <p:txBody>
          <a:bodyPr anchor="ctr"/>
          <a:lstStyle>
            <a:lvl1pPr algn="ctr">
              <a:defRPr/>
            </a:lvl1pPr>
          </a:lstStyle>
          <a:p>
            <a:r>
              <a:rPr lang="en-US"/>
              <a:t>Click to edit Master title style</a:t>
            </a:r>
          </a:p>
        </p:txBody>
      </p:sp>
      <p:sp>
        <p:nvSpPr>
          <p:cNvPr id="4" name="Picture Placeholder" descr="This photo is a 'placeholder' only. Drag or drop your photo here, or click and tap the center to insert a photo.">
            <a:extLst>
              <a:ext uri="{FF2B5EF4-FFF2-40B4-BE49-F238E27FC236}">
                <a16:creationId xmlns:a16="http://schemas.microsoft.com/office/drawing/2014/main" id="{FEB5B31F-7AD9-4BC6-8D61-62AD8011666E}"/>
              </a:ext>
            </a:extLst>
          </p:cNvPr>
          <p:cNvSpPr>
            <a:spLocks noGrp="1"/>
          </p:cNvSpPr>
          <p:nvPr>
            <p:ph type="pic" sz="quarter" idx="11" hasCustomPrompt="1"/>
          </p:nvPr>
        </p:nvSpPr>
        <p:spPr bwMode="ltGray">
          <a:xfrm>
            <a:off x="-2381" y="2286000"/>
            <a:ext cx="12192000" cy="4572000"/>
          </a:xfrm>
          <a:blipFill>
            <a:blip r:embed="rId2"/>
            <a:stretch>
              <a:fillRect/>
            </a:stretch>
          </a:blipFill>
        </p:spPr>
        <p:txBody>
          <a:bodyPr vert="horz" wrap="square" lIns="0" tIns="1371600" rIns="0" bIns="0" rtlCol="0" anchor="t" anchorCtr="0">
            <a:noAutofit/>
          </a:bodyPr>
          <a:lstStyle>
            <a:lvl1pPr marL="0" indent="0" algn="ctr">
              <a:buNone/>
              <a:defRPr lang="en-US" sz="1400" b="1" dirty="0">
                <a:solidFill>
                  <a:srgbClr val="000000"/>
                </a:solidFill>
              </a:defRPr>
            </a:lvl1pPr>
          </a:lstStyle>
          <a:p>
            <a:pPr marL="228600" lvl="0" indent="-228600" algn="ctr"/>
            <a:r>
              <a:rPr lang="en-US"/>
              <a:t>Drag &amp; drop your photo here </a:t>
            </a:r>
            <a:br>
              <a:rPr lang="en-US"/>
            </a:br>
            <a:r>
              <a:rPr lang="en-US"/>
              <a:t>or click or tap icon below </a:t>
            </a:r>
            <a:br>
              <a:rPr lang="en-US"/>
            </a:br>
            <a:r>
              <a:rPr lang="en-US"/>
              <a:t>to insert</a:t>
            </a:r>
          </a:p>
        </p:txBody>
      </p:sp>
      <p:sp>
        <p:nvSpPr>
          <p:cNvPr id="5" name="TextBox 4">
            <a:extLst>
              <a:ext uri="{FF2B5EF4-FFF2-40B4-BE49-F238E27FC236}">
                <a16:creationId xmlns:a16="http://schemas.microsoft.com/office/drawing/2014/main" id="{3D6FDE6F-0F4B-446A-A51F-494FB0996655}"/>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725136582"/>
      </p:ext>
    </p:extLst>
  </p:cSld>
  <p:clrMapOvr>
    <a:masterClrMapping/>
  </p:clrMapOvr>
  <p:transition>
    <p:fade/>
  </p:transition>
  <p:extLst>
    <p:ext uri="{DCECCB84-F9BA-43D5-87BE-67443E8EF086}">
      <p15:sldGuideLst xmlns:p15="http://schemas.microsoft.com/office/powerpoint/2012/main">
        <p15:guide id="5" orient="horz" pos="1440">
          <p15:clr>
            <a:srgbClr val="5ACBF0"/>
          </p15:clr>
        </p15:guide>
        <p15:guide id="6" orient="horz" pos="720">
          <p15:clr>
            <a:srgbClr val="5ACBF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Two picture conten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27DCA08-1117-4B11-AEFD-AAB2B33543F9}"/>
              </a:ext>
            </a:extLst>
          </p:cNvPr>
          <p:cNvSpPr>
            <a:spLocks noGrp="1"/>
          </p:cNvSpPr>
          <p:nvPr>
            <p:ph type="title"/>
          </p:nvPr>
        </p:nvSpPr>
        <p:spPr>
          <a:xfrm>
            <a:off x="588263" y="457200"/>
            <a:ext cx="11018520" cy="983234"/>
          </a:xfrm>
        </p:spPr>
        <p:txBody>
          <a:bodyPr/>
          <a:lstStyle/>
          <a:p>
            <a:r>
              <a:rPr lang="en-US"/>
              <a:t>Click to edit Master title style</a:t>
            </a:r>
          </a:p>
        </p:txBody>
      </p:sp>
      <p:sp>
        <p:nvSpPr>
          <p:cNvPr id="4" name="Text Placeholder 3">
            <a:extLst>
              <a:ext uri="{FF2B5EF4-FFF2-40B4-BE49-F238E27FC236}">
                <a16:creationId xmlns:a16="http://schemas.microsoft.com/office/drawing/2014/main" id="{AE833B58-0629-4A46-8711-902C16A99314}"/>
              </a:ext>
            </a:extLst>
          </p:cNvPr>
          <p:cNvSpPr>
            <a:spLocks noGrp="1"/>
          </p:cNvSpPr>
          <p:nvPr>
            <p:ph type="body" sz="quarter" idx="16"/>
          </p:nvPr>
        </p:nvSpPr>
        <p:spPr>
          <a:xfrm>
            <a:off x="584199" y="5689600"/>
            <a:ext cx="5367528" cy="579438"/>
          </a:xfrm>
        </p:spPr>
        <p:txBody>
          <a:bodyPr/>
          <a:lstStyle>
            <a:lvl1pPr marL="0" indent="0" algn="l">
              <a:spcBef>
                <a:spcPts val="0"/>
              </a:spcBef>
              <a:buNone/>
              <a:defRPr sz="1800">
                <a:latin typeface="+mj-lt"/>
              </a:defRPr>
            </a:lvl1pPr>
          </a:lstStyle>
          <a:p>
            <a:pPr lvl="0"/>
            <a:r>
              <a:rPr lang="en-US"/>
              <a:t>Click to edit Master text styles</a:t>
            </a:r>
          </a:p>
        </p:txBody>
      </p:sp>
      <p:sp>
        <p:nvSpPr>
          <p:cNvPr id="9" name="Picture Placeholder" descr="This photo is a 'placeholder' only. Drag or drop your photo here, or click and tap the center to insert a photo.">
            <a:extLst>
              <a:ext uri="{FF2B5EF4-FFF2-40B4-BE49-F238E27FC236}">
                <a16:creationId xmlns:a16="http://schemas.microsoft.com/office/drawing/2014/main" id="{1231301F-62BD-4CF6-8990-CDF00AFC8CCF}"/>
              </a:ext>
            </a:extLst>
          </p:cNvPr>
          <p:cNvSpPr>
            <a:spLocks noGrp="1"/>
          </p:cNvSpPr>
          <p:nvPr>
            <p:ph type="pic" sz="quarter" idx="13" hasCustomPrompt="1"/>
          </p:nvPr>
        </p:nvSpPr>
        <p:spPr bwMode="ltGray">
          <a:xfrm>
            <a:off x="582612" y="2025650"/>
            <a:ext cx="5367528" cy="3474720"/>
          </a:xfrm>
          <a:blipFill>
            <a:blip r:embed="rId2"/>
            <a:stretch>
              <a:fillRect/>
            </a:stretch>
          </a:blipFill>
        </p:spPr>
        <p:txBody>
          <a:bodyPr vert="horz" wrap="square" lIns="0" tIns="0" rIns="0" bIns="1005840" rtlCol="0" anchor="ctr" anchorCtr="0">
            <a:noAutofit/>
          </a:bodyPr>
          <a:lstStyle>
            <a:lvl1pPr marL="0" indent="0" algn="ctr">
              <a:buNone/>
              <a:defRPr lang="en-US" sz="1000" b="1" dirty="0">
                <a:solidFill>
                  <a:srgbClr val="000000"/>
                </a:solidFill>
              </a:defRPr>
            </a:lvl1pPr>
          </a:lstStyle>
          <a:p>
            <a:pPr marL="228600" lvl="0" indent="-228600" algn="ctr"/>
            <a:r>
              <a:rPr lang="en-US"/>
              <a:t>Drag &amp; drop your photo here </a:t>
            </a:r>
            <a:br>
              <a:rPr lang="en-US"/>
            </a:br>
            <a:r>
              <a:rPr lang="en-US"/>
              <a:t>or click or tap icon below </a:t>
            </a:r>
            <a:br>
              <a:rPr lang="en-US"/>
            </a:br>
            <a:r>
              <a:rPr lang="en-US"/>
              <a:t>to insert</a:t>
            </a:r>
          </a:p>
        </p:txBody>
      </p:sp>
      <p:sp>
        <p:nvSpPr>
          <p:cNvPr id="13" name="Text Placeholder 3">
            <a:extLst>
              <a:ext uri="{FF2B5EF4-FFF2-40B4-BE49-F238E27FC236}">
                <a16:creationId xmlns:a16="http://schemas.microsoft.com/office/drawing/2014/main" id="{05B401B2-8D93-427E-90A4-52337B3965E8}"/>
              </a:ext>
            </a:extLst>
          </p:cNvPr>
          <p:cNvSpPr>
            <a:spLocks noGrp="1"/>
          </p:cNvSpPr>
          <p:nvPr>
            <p:ph type="body" sz="quarter" idx="18"/>
          </p:nvPr>
        </p:nvSpPr>
        <p:spPr>
          <a:xfrm>
            <a:off x="6241860" y="5689600"/>
            <a:ext cx="5367528" cy="579438"/>
          </a:xfrm>
        </p:spPr>
        <p:txBody>
          <a:bodyPr/>
          <a:lstStyle>
            <a:lvl1pPr marL="0" indent="0" algn="l">
              <a:spcBef>
                <a:spcPts val="0"/>
              </a:spcBef>
              <a:buNone/>
              <a:defRPr sz="1800">
                <a:latin typeface="+mj-lt"/>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7223C820-5673-4288-A9D6-185A95066B1E}"/>
              </a:ext>
            </a:extLst>
          </p:cNvPr>
          <p:cNvSpPr>
            <a:spLocks noGrp="1"/>
          </p:cNvSpPr>
          <p:nvPr>
            <p:ph type="pic" sz="quarter" idx="15" hasCustomPrompt="1"/>
          </p:nvPr>
        </p:nvSpPr>
        <p:spPr bwMode="ltGray">
          <a:xfrm>
            <a:off x="6239255" y="2025650"/>
            <a:ext cx="5367528" cy="3474720"/>
          </a:xfrm>
          <a:blipFill>
            <a:blip r:embed="rId3"/>
            <a:stretch>
              <a:fillRect/>
            </a:stretch>
          </a:blipFill>
        </p:spPr>
        <p:txBody>
          <a:bodyPr vert="horz" wrap="square" lIns="0" tIns="0" rIns="0" bIns="1005840" rtlCol="0" anchor="ctr" anchorCtr="0">
            <a:noAutofit/>
          </a:bodyPr>
          <a:lstStyle>
            <a:lvl1pPr marL="0" indent="0" algn="ctr">
              <a:buNone/>
              <a:defRPr lang="en-US" sz="1000" b="1" dirty="0">
                <a:solidFill>
                  <a:srgbClr val="000000"/>
                </a:solidFill>
              </a:defRPr>
            </a:lvl1pPr>
          </a:lstStyle>
          <a:p>
            <a:pPr marL="228600" lvl="0" indent="-228600" algn="ctr"/>
            <a:r>
              <a:rPr lang="en-US"/>
              <a:t>Drag &amp; drop your photo here </a:t>
            </a:r>
            <a:br>
              <a:rPr lang="en-US"/>
            </a:br>
            <a:r>
              <a:rPr lang="en-US"/>
              <a:t>or click or tap icon below </a:t>
            </a:r>
            <a:br>
              <a:rPr lang="en-US"/>
            </a:br>
            <a:r>
              <a:rPr lang="en-US"/>
              <a:t>to insert</a:t>
            </a:r>
          </a:p>
        </p:txBody>
      </p:sp>
      <p:sp>
        <p:nvSpPr>
          <p:cNvPr id="10" name="TextBox 9">
            <a:extLst>
              <a:ext uri="{FF2B5EF4-FFF2-40B4-BE49-F238E27FC236}">
                <a16:creationId xmlns:a16="http://schemas.microsoft.com/office/drawing/2014/main" id="{CAF59E09-7602-42B9-AB0C-9D1365A9EBB2}"/>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646059488"/>
      </p:ext>
    </p:extLst>
  </p:cSld>
  <p:clrMapOvr>
    <a:masterClrMapping/>
  </p:clrMapOvr>
  <p:transition>
    <p:fade/>
  </p:transition>
  <p:extLst>
    <p:ext uri="{DCECCB84-F9BA-43D5-87BE-67443E8EF086}">
      <p15:sldGuideLst xmlns:p15="http://schemas.microsoft.com/office/powerpoint/2012/main">
        <p15:guide id="3" orient="horz" pos="3584">
          <p15:clr>
            <a:srgbClr val="5ACBF0"/>
          </p15:clr>
        </p15:guide>
        <p15:guide id="4" orient="horz" pos="1276">
          <p15:clr>
            <a:srgbClr val="5ACBF0"/>
          </p15:clr>
        </p15:guide>
        <p15:guide id="5" orient="horz" pos="288">
          <p15:clr>
            <a:srgbClr val="5ACBF0"/>
          </p15:clr>
        </p15:guide>
        <p15:guide id="6" pos="3749">
          <p15:clr>
            <a:srgbClr val="5ACBF0"/>
          </p15:clr>
        </p15:guide>
        <p15:guide id="7" pos="3931">
          <p15:clr>
            <a:srgbClr val="5ACBF0"/>
          </p15:clr>
        </p15:guide>
        <p15:guide id="8" orient="horz" pos="3464">
          <p15:clr>
            <a:srgbClr val="5ACBF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Three picture conten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260F77E-464D-46F7-A8F8-6F281DAB0C7A}"/>
              </a:ext>
            </a:extLst>
          </p:cNvPr>
          <p:cNvSpPr>
            <a:spLocks noGrp="1"/>
          </p:cNvSpPr>
          <p:nvPr>
            <p:ph type="title"/>
          </p:nvPr>
        </p:nvSpPr>
        <p:spPr>
          <a:xfrm>
            <a:off x="588263" y="457200"/>
            <a:ext cx="11018520" cy="983234"/>
          </a:xfrm>
        </p:spPr>
        <p:txBody>
          <a:bodyPr/>
          <a:lstStyle/>
          <a:p>
            <a:r>
              <a:rPr lang="en-US"/>
              <a:t>Click to edit Master title style</a:t>
            </a:r>
          </a:p>
        </p:txBody>
      </p:sp>
      <p:sp>
        <p:nvSpPr>
          <p:cNvPr id="4" name="Text Placeholder 3">
            <a:extLst>
              <a:ext uri="{FF2B5EF4-FFF2-40B4-BE49-F238E27FC236}">
                <a16:creationId xmlns:a16="http://schemas.microsoft.com/office/drawing/2014/main" id="{AE833B58-0629-4A46-8711-902C16A99314}"/>
              </a:ext>
            </a:extLst>
          </p:cNvPr>
          <p:cNvSpPr>
            <a:spLocks noGrp="1"/>
          </p:cNvSpPr>
          <p:nvPr>
            <p:ph type="body" sz="quarter" idx="16"/>
          </p:nvPr>
        </p:nvSpPr>
        <p:spPr>
          <a:xfrm>
            <a:off x="582613" y="5689600"/>
            <a:ext cx="3475037" cy="579438"/>
          </a:xfrm>
        </p:spPr>
        <p:txBody>
          <a:bodyPr/>
          <a:lstStyle>
            <a:lvl1pPr marL="0" indent="0" algn="l">
              <a:spcBef>
                <a:spcPts val="0"/>
              </a:spcBef>
              <a:buNone/>
              <a:defRPr sz="1800">
                <a:latin typeface="+mj-lt"/>
              </a:defRPr>
            </a:lvl1pPr>
          </a:lstStyle>
          <a:p>
            <a:pPr lvl="0"/>
            <a:r>
              <a:rPr lang="en-US"/>
              <a:t>Click to edit Master text styles</a:t>
            </a:r>
          </a:p>
        </p:txBody>
      </p:sp>
      <p:sp>
        <p:nvSpPr>
          <p:cNvPr id="9" name="Picture Placeholder" descr="This photo is a 'placeholder' only. Drag or drop your photo here, or click and tap the center to insert a photo.">
            <a:extLst>
              <a:ext uri="{FF2B5EF4-FFF2-40B4-BE49-F238E27FC236}">
                <a16:creationId xmlns:a16="http://schemas.microsoft.com/office/drawing/2014/main" id="{1231301F-62BD-4CF6-8990-CDF00AFC8CCF}"/>
              </a:ext>
            </a:extLst>
          </p:cNvPr>
          <p:cNvSpPr>
            <a:spLocks noGrp="1"/>
          </p:cNvSpPr>
          <p:nvPr>
            <p:ph type="pic" sz="quarter" idx="13" hasCustomPrompt="1"/>
          </p:nvPr>
        </p:nvSpPr>
        <p:spPr bwMode="ltGray">
          <a:xfrm>
            <a:off x="582612" y="2025650"/>
            <a:ext cx="3474720" cy="3474720"/>
          </a:xfrm>
          <a:blipFill>
            <a:blip r:embed="rId2"/>
            <a:stretch>
              <a:fillRect/>
            </a:stretch>
          </a:blipFill>
        </p:spPr>
        <p:txBody>
          <a:bodyPr lIns="0" tIns="0" rIns="0" bIns="100584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2" name="Text Placeholder 3">
            <a:extLst>
              <a:ext uri="{FF2B5EF4-FFF2-40B4-BE49-F238E27FC236}">
                <a16:creationId xmlns:a16="http://schemas.microsoft.com/office/drawing/2014/main" id="{7E8A9C08-F392-459F-B90B-EDBF4A830C55}"/>
              </a:ext>
            </a:extLst>
          </p:cNvPr>
          <p:cNvSpPr>
            <a:spLocks noGrp="1"/>
          </p:cNvSpPr>
          <p:nvPr>
            <p:ph type="body" sz="quarter" idx="17"/>
          </p:nvPr>
        </p:nvSpPr>
        <p:spPr>
          <a:xfrm>
            <a:off x="4358640" y="5689600"/>
            <a:ext cx="3475037" cy="579438"/>
          </a:xfrm>
        </p:spPr>
        <p:txBody>
          <a:bodyPr/>
          <a:lstStyle>
            <a:lvl1pPr marL="0" indent="0" algn="l">
              <a:spcBef>
                <a:spcPts val="0"/>
              </a:spcBef>
              <a:buNone/>
              <a:defRPr sz="1800">
                <a:latin typeface="+mj-lt"/>
              </a:defRPr>
            </a:lvl1pPr>
          </a:lstStyle>
          <a:p>
            <a:pPr lvl="0"/>
            <a:r>
              <a:rPr lang="en-US"/>
              <a:t>Click to edit Master text styles</a:t>
            </a:r>
          </a:p>
        </p:txBody>
      </p:sp>
      <p:sp>
        <p:nvSpPr>
          <p:cNvPr id="10" name="Picture Placeholder" descr="This photo is a 'placeholder' only. Drag or drop your photo here, or click and tap the center to insert a photo.">
            <a:extLst>
              <a:ext uri="{FF2B5EF4-FFF2-40B4-BE49-F238E27FC236}">
                <a16:creationId xmlns:a16="http://schemas.microsoft.com/office/drawing/2014/main" id="{7E401A97-B3D4-43E4-9B09-8AD4B6B26068}"/>
              </a:ext>
            </a:extLst>
          </p:cNvPr>
          <p:cNvSpPr>
            <a:spLocks noGrp="1"/>
          </p:cNvSpPr>
          <p:nvPr>
            <p:ph type="pic" sz="quarter" idx="14" hasCustomPrompt="1"/>
          </p:nvPr>
        </p:nvSpPr>
        <p:spPr bwMode="ltGray">
          <a:xfrm>
            <a:off x="4358640" y="2025650"/>
            <a:ext cx="3474720" cy="3474720"/>
          </a:xfrm>
          <a:blipFill>
            <a:blip r:embed="rId3"/>
            <a:stretch>
              <a:fillRect/>
            </a:stretch>
          </a:blipFill>
        </p:spPr>
        <p:txBody>
          <a:bodyPr lIns="0" tIns="0" rIns="0" bIns="100584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3" name="Text Placeholder 3">
            <a:extLst>
              <a:ext uri="{FF2B5EF4-FFF2-40B4-BE49-F238E27FC236}">
                <a16:creationId xmlns:a16="http://schemas.microsoft.com/office/drawing/2014/main" id="{05B401B2-8D93-427E-90A4-52337B3965E8}"/>
              </a:ext>
            </a:extLst>
          </p:cNvPr>
          <p:cNvSpPr>
            <a:spLocks noGrp="1"/>
          </p:cNvSpPr>
          <p:nvPr>
            <p:ph type="body" sz="quarter" idx="18"/>
          </p:nvPr>
        </p:nvSpPr>
        <p:spPr>
          <a:xfrm>
            <a:off x="8134351" y="5689600"/>
            <a:ext cx="3475037" cy="579438"/>
          </a:xfrm>
        </p:spPr>
        <p:txBody>
          <a:bodyPr/>
          <a:lstStyle>
            <a:lvl1pPr marL="0" indent="0" algn="l">
              <a:spcBef>
                <a:spcPts val="0"/>
              </a:spcBef>
              <a:buNone/>
              <a:defRPr sz="1800">
                <a:latin typeface="+mj-lt"/>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7223C820-5673-4288-A9D6-185A95066B1E}"/>
              </a:ext>
            </a:extLst>
          </p:cNvPr>
          <p:cNvSpPr>
            <a:spLocks noGrp="1"/>
          </p:cNvSpPr>
          <p:nvPr>
            <p:ph type="pic" sz="quarter" idx="15" hasCustomPrompt="1"/>
          </p:nvPr>
        </p:nvSpPr>
        <p:spPr bwMode="ltGray">
          <a:xfrm>
            <a:off x="8132063" y="2025650"/>
            <a:ext cx="3474720" cy="3474720"/>
          </a:xfrm>
          <a:blipFill>
            <a:blip r:embed="rId4"/>
            <a:stretch>
              <a:fillRect/>
            </a:stretch>
          </a:blipFill>
        </p:spPr>
        <p:txBody>
          <a:bodyPr lIns="0" tIns="0" rIns="0" bIns="100584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4" name="TextBox 13">
            <a:extLst>
              <a:ext uri="{FF2B5EF4-FFF2-40B4-BE49-F238E27FC236}">
                <a16:creationId xmlns:a16="http://schemas.microsoft.com/office/drawing/2014/main" id="{52B36921-D927-4BA6-8891-8AEE9784923C}"/>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842252135"/>
      </p:ext>
    </p:extLst>
  </p:cSld>
  <p:clrMapOvr>
    <a:masterClrMapping/>
  </p:clrMapOvr>
  <p:transition>
    <p:fade/>
  </p:transition>
  <p:extLst>
    <p:ext uri="{DCECCB84-F9BA-43D5-87BE-67443E8EF086}">
      <p15:sldGuideLst xmlns:p15="http://schemas.microsoft.com/office/powerpoint/2012/main">
        <p15:guide id="3" orient="horz" pos="3584">
          <p15:clr>
            <a:srgbClr val="5ACBF0"/>
          </p15:clr>
        </p15:guide>
        <p15:guide id="4" orient="horz" pos="1276">
          <p15:clr>
            <a:srgbClr val="5ACBF0"/>
          </p15:clr>
        </p15:guide>
        <p15:guide id="5" orient="horz" pos="288">
          <p15:clr>
            <a:srgbClr val="5ACBF0"/>
          </p15:clr>
        </p15:guide>
        <p15:guide id="6" pos="2557">
          <p15:clr>
            <a:srgbClr val="5ACBF0"/>
          </p15:clr>
        </p15:guide>
        <p15:guide id="7" pos="2744">
          <p15:clr>
            <a:srgbClr val="5ACBF0"/>
          </p15:clr>
        </p15:guide>
        <p15:guide id="8" pos="4936">
          <p15:clr>
            <a:srgbClr val="5ACBF0"/>
          </p15:clr>
        </p15:guide>
        <p15:guide id="9" pos="5123">
          <p15:clr>
            <a:srgbClr val="5ACBF0"/>
          </p15:clr>
        </p15:guide>
        <p15:guide id="10" orient="horz" pos="3465">
          <p15:clr>
            <a:srgbClr val="5ACBF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Four picture conten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7A434B7-D4B9-4D45-A31C-F0CC4D227945}"/>
              </a:ext>
            </a:extLst>
          </p:cNvPr>
          <p:cNvSpPr>
            <a:spLocks noGrp="1"/>
          </p:cNvSpPr>
          <p:nvPr>
            <p:ph type="title"/>
          </p:nvPr>
        </p:nvSpPr>
        <p:spPr>
          <a:xfrm>
            <a:off x="588263" y="457200"/>
            <a:ext cx="11018520" cy="983234"/>
          </a:xfrm>
        </p:spPr>
        <p:txBody>
          <a:bodyPr/>
          <a:lstStyle/>
          <a:p>
            <a:r>
              <a:rPr lang="en-US"/>
              <a:t>Click to edit Master title style</a:t>
            </a:r>
          </a:p>
        </p:txBody>
      </p:sp>
      <p:sp>
        <p:nvSpPr>
          <p:cNvPr id="4" name="Text Placeholder 3">
            <a:extLst>
              <a:ext uri="{FF2B5EF4-FFF2-40B4-BE49-F238E27FC236}">
                <a16:creationId xmlns:a16="http://schemas.microsoft.com/office/drawing/2014/main" id="{AE833B58-0629-4A46-8711-902C16A99314}"/>
              </a:ext>
            </a:extLst>
          </p:cNvPr>
          <p:cNvSpPr>
            <a:spLocks noGrp="1"/>
          </p:cNvSpPr>
          <p:nvPr>
            <p:ph type="body" sz="quarter" idx="16"/>
          </p:nvPr>
        </p:nvSpPr>
        <p:spPr>
          <a:xfrm>
            <a:off x="582613" y="4753938"/>
            <a:ext cx="2532888" cy="1515100"/>
          </a:xfrm>
        </p:spPr>
        <p:txBody>
          <a:bodyPr/>
          <a:lstStyle>
            <a:lvl1pPr marL="0" indent="0" algn="l">
              <a:spcBef>
                <a:spcPts val="0"/>
              </a:spcBef>
              <a:buNone/>
              <a:defRPr sz="1800">
                <a:latin typeface="+mj-lt"/>
              </a:defRPr>
            </a:lvl1pPr>
          </a:lstStyle>
          <a:p>
            <a:pPr lvl="0"/>
            <a:r>
              <a:rPr lang="en-US"/>
              <a:t>Click to edit Master text styles</a:t>
            </a:r>
          </a:p>
        </p:txBody>
      </p:sp>
      <p:sp>
        <p:nvSpPr>
          <p:cNvPr id="9" name="Picture Placeholder" descr="This photo is a 'placeholder' only. Drag or drop your photo here, or click and tap the center to insert a photo.">
            <a:extLst>
              <a:ext uri="{FF2B5EF4-FFF2-40B4-BE49-F238E27FC236}">
                <a16:creationId xmlns:a16="http://schemas.microsoft.com/office/drawing/2014/main" id="{1231301F-62BD-4CF6-8990-CDF00AFC8CCF}"/>
              </a:ext>
            </a:extLst>
          </p:cNvPr>
          <p:cNvSpPr>
            <a:spLocks noGrp="1"/>
          </p:cNvSpPr>
          <p:nvPr>
            <p:ph type="pic" sz="quarter" idx="13" hasCustomPrompt="1"/>
          </p:nvPr>
        </p:nvSpPr>
        <p:spPr bwMode="ltGray">
          <a:xfrm>
            <a:off x="582612" y="2025650"/>
            <a:ext cx="2532888" cy="2532888"/>
          </a:xfrm>
          <a:blipFill>
            <a:blip r:embed="rId2" cstate="screen">
              <a:extLst>
                <a:ext uri="{28A0092B-C50C-407E-A947-70E740481C1C}">
                  <a14:useLocalDpi xmlns:a14="http://schemas.microsoft.com/office/drawing/2010/main"/>
                </a:ext>
              </a:extLst>
            </a:blip>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2" name="Text Placeholder 3">
            <a:extLst>
              <a:ext uri="{FF2B5EF4-FFF2-40B4-BE49-F238E27FC236}">
                <a16:creationId xmlns:a16="http://schemas.microsoft.com/office/drawing/2014/main" id="{7E8A9C08-F392-459F-B90B-EDBF4A830C55}"/>
              </a:ext>
            </a:extLst>
          </p:cNvPr>
          <p:cNvSpPr>
            <a:spLocks noGrp="1"/>
          </p:cNvSpPr>
          <p:nvPr>
            <p:ph type="body" sz="quarter" idx="17"/>
          </p:nvPr>
        </p:nvSpPr>
        <p:spPr>
          <a:xfrm>
            <a:off x="3413908" y="4753938"/>
            <a:ext cx="2532888" cy="1515100"/>
          </a:xfrm>
        </p:spPr>
        <p:txBody>
          <a:bodyPr/>
          <a:lstStyle>
            <a:lvl1pPr marL="0" indent="0" algn="l">
              <a:spcBef>
                <a:spcPts val="0"/>
              </a:spcBef>
              <a:buNone/>
              <a:defRPr sz="1800">
                <a:latin typeface="+mj-lt"/>
              </a:defRPr>
            </a:lvl1pPr>
          </a:lstStyle>
          <a:p>
            <a:pPr lvl="0"/>
            <a:r>
              <a:rPr lang="en-US"/>
              <a:t>Click to edit Master text styles</a:t>
            </a:r>
          </a:p>
        </p:txBody>
      </p:sp>
      <p:sp>
        <p:nvSpPr>
          <p:cNvPr id="10" name="Picture Placeholder" descr="This photo is a 'placeholder' only. Drag or drop your photo here, or click and tap the center to insert a photo.">
            <a:extLst>
              <a:ext uri="{FF2B5EF4-FFF2-40B4-BE49-F238E27FC236}">
                <a16:creationId xmlns:a16="http://schemas.microsoft.com/office/drawing/2014/main" id="{7E401A97-B3D4-43E4-9B09-8AD4B6B26068}"/>
              </a:ext>
            </a:extLst>
          </p:cNvPr>
          <p:cNvSpPr>
            <a:spLocks noGrp="1"/>
          </p:cNvSpPr>
          <p:nvPr>
            <p:ph type="pic" sz="quarter" idx="14" hasCustomPrompt="1"/>
          </p:nvPr>
        </p:nvSpPr>
        <p:spPr bwMode="ltGray">
          <a:xfrm>
            <a:off x="3413908" y="2025650"/>
            <a:ext cx="2532888" cy="2532888"/>
          </a:xfrm>
          <a:blipFill>
            <a:blip r:embed="rId3" cstate="screen">
              <a:extLst>
                <a:ext uri="{28A0092B-C50C-407E-A947-70E740481C1C}">
                  <a14:useLocalDpi xmlns:a14="http://schemas.microsoft.com/office/drawing/2010/main"/>
                </a:ext>
              </a:extLst>
            </a:blip>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3" name="Text Placeholder 3">
            <a:extLst>
              <a:ext uri="{FF2B5EF4-FFF2-40B4-BE49-F238E27FC236}">
                <a16:creationId xmlns:a16="http://schemas.microsoft.com/office/drawing/2014/main" id="{05B401B2-8D93-427E-90A4-52337B3965E8}"/>
              </a:ext>
            </a:extLst>
          </p:cNvPr>
          <p:cNvSpPr>
            <a:spLocks noGrp="1"/>
          </p:cNvSpPr>
          <p:nvPr>
            <p:ph type="body" sz="quarter" idx="18"/>
          </p:nvPr>
        </p:nvSpPr>
        <p:spPr>
          <a:xfrm>
            <a:off x="6245204" y="4753938"/>
            <a:ext cx="2532888" cy="1515100"/>
          </a:xfrm>
        </p:spPr>
        <p:txBody>
          <a:bodyPr/>
          <a:lstStyle>
            <a:lvl1pPr marL="0" indent="0" algn="l">
              <a:spcBef>
                <a:spcPts val="0"/>
              </a:spcBef>
              <a:buNone/>
              <a:defRPr sz="1800">
                <a:latin typeface="+mj-lt"/>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7223C820-5673-4288-A9D6-185A95066B1E}"/>
              </a:ext>
            </a:extLst>
          </p:cNvPr>
          <p:cNvSpPr>
            <a:spLocks noGrp="1"/>
          </p:cNvSpPr>
          <p:nvPr>
            <p:ph type="pic" sz="quarter" idx="15" hasCustomPrompt="1"/>
          </p:nvPr>
        </p:nvSpPr>
        <p:spPr bwMode="ltGray">
          <a:xfrm>
            <a:off x="6245204" y="2025650"/>
            <a:ext cx="2532888" cy="2532888"/>
          </a:xfrm>
          <a:blipFill>
            <a:blip r:embed="rId4" cstate="screen">
              <a:extLst>
                <a:ext uri="{28A0092B-C50C-407E-A947-70E740481C1C}">
                  <a14:useLocalDpi xmlns:a14="http://schemas.microsoft.com/office/drawing/2010/main"/>
                </a:ext>
              </a:extLst>
            </a:blip>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5" name="Text Placeholder 3">
            <a:extLst>
              <a:ext uri="{FF2B5EF4-FFF2-40B4-BE49-F238E27FC236}">
                <a16:creationId xmlns:a16="http://schemas.microsoft.com/office/drawing/2014/main" id="{38E883C1-8203-4549-AF30-B96AEC45AC68}"/>
              </a:ext>
            </a:extLst>
          </p:cNvPr>
          <p:cNvSpPr>
            <a:spLocks noGrp="1"/>
          </p:cNvSpPr>
          <p:nvPr>
            <p:ph type="body" sz="quarter" idx="20"/>
          </p:nvPr>
        </p:nvSpPr>
        <p:spPr>
          <a:xfrm>
            <a:off x="9076500" y="4753938"/>
            <a:ext cx="2532888" cy="1515100"/>
          </a:xfrm>
        </p:spPr>
        <p:txBody>
          <a:bodyPr/>
          <a:lstStyle>
            <a:lvl1pPr marL="0" indent="0" algn="l">
              <a:spcBef>
                <a:spcPts val="0"/>
              </a:spcBef>
              <a:buNone/>
              <a:defRPr sz="1800">
                <a:latin typeface="+mj-lt"/>
              </a:defRPr>
            </a:lvl1pPr>
          </a:lstStyle>
          <a:p>
            <a:pPr lvl="0"/>
            <a:r>
              <a:rPr lang="en-US"/>
              <a:t>Click to edit Master text styles</a:t>
            </a:r>
          </a:p>
        </p:txBody>
      </p:sp>
      <p:sp>
        <p:nvSpPr>
          <p:cNvPr id="14" name="Picture Placeholder" descr="This photo is a 'placeholder' only. Drag or drop your photo here, or click and tap the center to insert a photo.">
            <a:extLst>
              <a:ext uri="{FF2B5EF4-FFF2-40B4-BE49-F238E27FC236}">
                <a16:creationId xmlns:a16="http://schemas.microsoft.com/office/drawing/2014/main" id="{BBD58C33-921C-42F1-9803-1C798DB548C2}"/>
              </a:ext>
            </a:extLst>
          </p:cNvPr>
          <p:cNvSpPr>
            <a:spLocks noGrp="1"/>
          </p:cNvSpPr>
          <p:nvPr>
            <p:ph type="pic" sz="quarter" idx="19" hasCustomPrompt="1"/>
          </p:nvPr>
        </p:nvSpPr>
        <p:spPr bwMode="ltGray">
          <a:xfrm>
            <a:off x="9073895" y="2025650"/>
            <a:ext cx="2532888" cy="2532888"/>
          </a:xfrm>
          <a:blipFill>
            <a:blip r:embed="rId5" cstate="screen">
              <a:extLst>
                <a:ext uri="{28A0092B-C50C-407E-A947-70E740481C1C}">
                  <a14:useLocalDpi xmlns:a14="http://schemas.microsoft.com/office/drawing/2010/main"/>
                </a:ext>
              </a:extLst>
            </a:blip>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Dag &amp; drop your photo here </a:t>
            </a:r>
            <a:br>
              <a:rPr lang="en-US"/>
            </a:br>
            <a:r>
              <a:rPr lang="en-US"/>
              <a:t>or click or tap icon below </a:t>
            </a:r>
            <a:br>
              <a:rPr lang="en-US"/>
            </a:br>
            <a:r>
              <a:rPr lang="en-US"/>
              <a:t>to insert</a:t>
            </a:r>
          </a:p>
        </p:txBody>
      </p:sp>
      <p:sp>
        <p:nvSpPr>
          <p:cNvPr id="16" name="TextBox 15">
            <a:extLst>
              <a:ext uri="{FF2B5EF4-FFF2-40B4-BE49-F238E27FC236}">
                <a16:creationId xmlns:a16="http://schemas.microsoft.com/office/drawing/2014/main" id="{5CF56B00-AAD4-4F4F-8228-B6CF8367DE0D}"/>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3474357050"/>
      </p:ext>
    </p:extLst>
  </p:cSld>
  <p:clrMapOvr>
    <a:masterClrMapping/>
  </p:clrMapOvr>
  <p:transition>
    <p:fade/>
  </p:transition>
  <p:extLst>
    <p:ext uri="{DCECCB84-F9BA-43D5-87BE-67443E8EF086}">
      <p15:sldGuideLst xmlns:p15="http://schemas.microsoft.com/office/powerpoint/2012/main">
        <p15:guide id="3" orient="horz" pos="2993">
          <p15:clr>
            <a:srgbClr val="5ACBF0"/>
          </p15:clr>
        </p15:guide>
        <p15:guide id="4" orient="horz" pos="1276">
          <p15:clr>
            <a:srgbClr val="5ACBF0"/>
          </p15:clr>
        </p15:guide>
        <p15:guide id="5" orient="horz" pos="288">
          <p15:clr>
            <a:srgbClr val="5ACBF0"/>
          </p15:clr>
        </p15:guide>
        <p15:guide id="6" pos="1963">
          <p15:clr>
            <a:srgbClr val="5ACBF0"/>
          </p15:clr>
        </p15:guide>
        <p15:guide id="7" pos="2150">
          <p15:clr>
            <a:srgbClr val="5ACBF0"/>
          </p15:clr>
        </p15:guide>
        <p15:guide id="8" pos="3746">
          <p15:clr>
            <a:srgbClr val="5ACBF0"/>
          </p15:clr>
        </p15:guide>
        <p15:guide id="9" pos="3934">
          <p15:clr>
            <a:srgbClr val="5ACBF0"/>
          </p15:clr>
        </p15:guide>
        <p15:guide id="10" pos="5530">
          <p15:clr>
            <a:srgbClr val="5ACBF0"/>
          </p15:clr>
        </p15:guide>
        <p15:guide id="11" pos="5716">
          <p15:clr>
            <a:srgbClr val="5ACBF0"/>
          </p15:clr>
        </p15:guide>
        <p15:guide id="12" orient="horz" pos="2870">
          <p15:clr>
            <a:srgbClr val="5ACBF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Two filmstrip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46CB2-4FDC-43D5-B122-6F27B3C827ED}"/>
              </a:ext>
            </a:extLst>
          </p:cNvPr>
          <p:cNvSpPr>
            <a:spLocks noGrp="1"/>
          </p:cNvSpPr>
          <p:nvPr>
            <p:ph type="title"/>
          </p:nvPr>
        </p:nvSpPr>
        <p:spPr>
          <a:xfrm>
            <a:off x="588263" y="585788"/>
            <a:ext cx="11018520" cy="1115568"/>
          </a:xfrm>
        </p:spPr>
        <p:txBody>
          <a:bodyPr anchor="ctr"/>
          <a:lstStyle>
            <a:lvl1pPr algn="ctr">
              <a:defRPr/>
            </a:lvl1pPr>
          </a:lstStyle>
          <a:p>
            <a:r>
              <a:rPr lang="en-US"/>
              <a:t>Click to edit Master title style</a:t>
            </a:r>
          </a:p>
        </p:txBody>
      </p:sp>
      <p:sp>
        <p:nvSpPr>
          <p:cNvPr id="12" name="Text Placeholder 3">
            <a:extLst>
              <a:ext uri="{FF2B5EF4-FFF2-40B4-BE49-F238E27FC236}">
                <a16:creationId xmlns:a16="http://schemas.microsoft.com/office/drawing/2014/main" id="{9244E618-D996-41A6-8C9D-0C3519EA7A6F}"/>
              </a:ext>
            </a:extLst>
          </p:cNvPr>
          <p:cNvSpPr>
            <a:spLocks noGrp="1"/>
          </p:cNvSpPr>
          <p:nvPr>
            <p:ph type="body" sz="quarter" idx="16"/>
          </p:nvPr>
        </p:nvSpPr>
        <p:spPr>
          <a:xfrm>
            <a:off x="585216" y="5334000"/>
            <a:ext cx="4892040" cy="935037"/>
          </a:xfrm>
        </p:spPr>
        <p:txBody>
          <a:bodyPr/>
          <a:lstStyle>
            <a:lvl1pPr marL="0" indent="0" algn="ctr">
              <a:spcBef>
                <a:spcPts val="0"/>
              </a:spcBef>
              <a:buNone/>
              <a:defRPr sz="1800">
                <a:latin typeface="+mj-lt"/>
              </a:defRPr>
            </a:lvl1pPr>
          </a:lstStyle>
          <a:p>
            <a:pPr lvl="0"/>
            <a:r>
              <a:rPr lang="en-US"/>
              <a:t>Click to edit Master text styles</a:t>
            </a:r>
          </a:p>
        </p:txBody>
      </p:sp>
      <p:sp>
        <p:nvSpPr>
          <p:cNvPr id="13" name="Picture Placeholder" descr="This photo is a 'placeholder' only. Drag or drop your photo here, or click and tap the center to insert a photo.">
            <a:extLst>
              <a:ext uri="{FF2B5EF4-FFF2-40B4-BE49-F238E27FC236}">
                <a16:creationId xmlns:a16="http://schemas.microsoft.com/office/drawing/2014/main" id="{8B32544F-F93C-4713-86AD-641424F4A7B9}"/>
              </a:ext>
            </a:extLst>
          </p:cNvPr>
          <p:cNvSpPr>
            <a:spLocks noGrp="1"/>
          </p:cNvSpPr>
          <p:nvPr>
            <p:ph type="pic" sz="quarter" idx="13" hasCustomPrompt="1"/>
          </p:nvPr>
        </p:nvSpPr>
        <p:spPr bwMode="ltGray">
          <a:xfrm>
            <a:off x="0" y="2286000"/>
            <a:ext cx="6062472" cy="2807208"/>
          </a:xfrm>
          <a:blipFill>
            <a:blip r:embed="rId2"/>
            <a:stretch>
              <a:fillRect/>
            </a:stretch>
          </a:blipFill>
        </p:spPr>
        <p:txBody>
          <a:bodyPr lIns="0" tIns="0" rIns="0" bIns="73152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4" name="Text Placeholder 3">
            <a:extLst>
              <a:ext uri="{FF2B5EF4-FFF2-40B4-BE49-F238E27FC236}">
                <a16:creationId xmlns:a16="http://schemas.microsoft.com/office/drawing/2014/main" id="{9E4C32BD-CEF7-42AC-94D8-052EF30E2361}"/>
              </a:ext>
            </a:extLst>
          </p:cNvPr>
          <p:cNvSpPr>
            <a:spLocks noGrp="1"/>
          </p:cNvSpPr>
          <p:nvPr>
            <p:ph type="body" sz="quarter" idx="17"/>
          </p:nvPr>
        </p:nvSpPr>
        <p:spPr>
          <a:xfrm>
            <a:off x="6714744" y="5334000"/>
            <a:ext cx="4892040" cy="938212"/>
          </a:xfrm>
        </p:spPr>
        <p:txBody>
          <a:bodyPr/>
          <a:lstStyle>
            <a:lvl1pPr marL="0" indent="0" algn="ctr">
              <a:spcBef>
                <a:spcPts val="0"/>
              </a:spcBef>
              <a:buNone/>
              <a:defRPr sz="1800">
                <a:latin typeface="+mj-lt"/>
              </a:defRPr>
            </a:lvl1pPr>
          </a:lstStyle>
          <a:p>
            <a:pPr lvl="0"/>
            <a:r>
              <a:rPr lang="en-US"/>
              <a:t>Click to edit Master text styles</a:t>
            </a:r>
          </a:p>
        </p:txBody>
      </p:sp>
      <p:sp>
        <p:nvSpPr>
          <p:cNvPr id="15" name="Picture Placeholder" descr="This photo is a 'placeholder' only. Drag or drop your photo here, or click and tap the center to insert a photo.">
            <a:extLst>
              <a:ext uri="{FF2B5EF4-FFF2-40B4-BE49-F238E27FC236}">
                <a16:creationId xmlns:a16="http://schemas.microsoft.com/office/drawing/2014/main" id="{E25EC377-3BC6-40D8-AECB-4FEB302014CD}"/>
              </a:ext>
            </a:extLst>
          </p:cNvPr>
          <p:cNvSpPr>
            <a:spLocks noGrp="1"/>
          </p:cNvSpPr>
          <p:nvPr>
            <p:ph type="pic" sz="quarter" idx="14" hasCustomPrompt="1"/>
          </p:nvPr>
        </p:nvSpPr>
        <p:spPr bwMode="ltGray">
          <a:xfrm>
            <a:off x="6129528" y="2286000"/>
            <a:ext cx="6062472" cy="2807208"/>
          </a:xfrm>
          <a:blipFill>
            <a:blip r:embed="rId3"/>
            <a:stretch>
              <a:fillRect/>
            </a:stretch>
          </a:blipFill>
        </p:spPr>
        <p:txBody>
          <a:bodyPr lIns="0" tIns="0" rIns="0" bIns="73152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3" name="TextBox 2">
            <a:extLst>
              <a:ext uri="{FF2B5EF4-FFF2-40B4-BE49-F238E27FC236}">
                <a16:creationId xmlns:a16="http://schemas.microsoft.com/office/drawing/2014/main" id="{8CE10F07-B8D9-4B69-A567-8BEDE6973D96}"/>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624772569"/>
      </p:ext>
    </p:extLst>
  </p:cSld>
  <p:clrMapOvr>
    <a:masterClrMapping/>
  </p:clrMapOvr>
  <p:transition>
    <p:fade/>
  </p:transition>
  <p:extLst>
    <p:ext uri="{DCECCB84-F9BA-43D5-87BE-67443E8EF086}">
      <p15:sldGuideLst xmlns:p15="http://schemas.microsoft.com/office/powerpoint/2012/main">
        <p15:guide id="1" orient="horz" pos="720">
          <p15:clr>
            <a:srgbClr val="5ACBF0"/>
          </p15:clr>
        </p15:guide>
        <p15:guide id="2" orient="horz" pos="1440">
          <p15:clr>
            <a:srgbClr val="5ACBF0"/>
          </p15:clr>
        </p15:guide>
        <p15:guide id="4" orient="horz" pos="3209">
          <p15:clr>
            <a:srgbClr val="5ACBF0"/>
          </p15:clr>
        </p15:guide>
        <p15:guide id="5" pos="3826">
          <p15:clr>
            <a:srgbClr val="5ACBF0"/>
          </p15:clr>
        </p15:guide>
        <p15:guide id="6" pos="3859">
          <p15:clr>
            <a:srgbClr val="5ACBF0"/>
          </p15:clr>
        </p15:guide>
        <p15:guide id="11" pos="1910">
          <p15:clr>
            <a:srgbClr val="5ACBF0"/>
          </p15:clr>
        </p15:guide>
        <p15:guide id="12" pos="5770">
          <p15:clr>
            <a:srgbClr val="5ACBF0"/>
          </p15:clr>
        </p15:guide>
        <p15:guide id="13" orient="horz" pos="3360">
          <p15:clr>
            <a:srgbClr val="5ACBF0"/>
          </p15:clr>
        </p15:guide>
        <p15:guide id="14" orient="horz">
          <p15:clr>
            <a:srgbClr val="5ACBF0"/>
          </p15:clr>
        </p15:guide>
        <p15:guide id="15" pos="3451">
          <p15:clr>
            <a:srgbClr val="5ACBF0"/>
          </p15:clr>
        </p15:guide>
        <p15:guide id="16" pos="4229">
          <p15:clr>
            <a:srgbClr val="5ACBF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Three filmstrip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46CB2-4FDC-43D5-B122-6F27B3C827ED}"/>
              </a:ext>
            </a:extLst>
          </p:cNvPr>
          <p:cNvSpPr>
            <a:spLocks noGrp="1"/>
          </p:cNvSpPr>
          <p:nvPr>
            <p:ph type="title"/>
          </p:nvPr>
        </p:nvSpPr>
        <p:spPr>
          <a:xfrm>
            <a:off x="588263" y="585787"/>
            <a:ext cx="11018520" cy="1115568"/>
          </a:xfrm>
        </p:spPr>
        <p:txBody>
          <a:bodyPr anchor="ctr"/>
          <a:lstStyle>
            <a:lvl1pPr algn="ctr">
              <a:defRPr/>
            </a:lvl1pPr>
          </a:lstStyle>
          <a:p>
            <a:r>
              <a:rPr lang="en-US"/>
              <a:t>Click to edit Master title style</a:t>
            </a:r>
          </a:p>
        </p:txBody>
      </p:sp>
      <p:sp>
        <p:nvSpPr>
          <p:cNvPr id="12" name="Text Placeholder 3">
            <a:extLst>
              <a:ext uri="{FF2B5EF4-FFF2-40B4-BE49-F238E27FC236}">
                <a16:creationId xmlns:a16="http://schemas.microsoft.com/office/drawing/2014/main" id="{9244E618-D996-41A6-8C9D-0C3519EA7A6F}"/>
              </a:ext>
            </a:extLst>
          </p:cNvPr>
          <p:cNvSpPr>
            <a:spLocks noGrp="1"/>
          </p:cNvSpPr>
          <p:nvPr>
            <p:ph type="body" sz="quarter" idx="16"/>
          </p:nvPr>
        </p:nvSpPr>
        <p:spPr>
          <a:xfrm>
            <a:off x="585216" y="4800600"/>
            <a:ext cx="2852928" cy="1468437"/>
          </a:xfrm>
        </p:spPr>
        <p:txBody>
          <a:bodyPr/>
          <a:lstStyle>
            <a:lvl1pPr marL="0" indent="0" algn="ctr">
              <a:spcBef>
                <a:spcPts val="0"/>
              </a:spcBef>
              <a:buNone/>
              <a:defRPr sz="1800">
                <a:latin typeface="+mj-lt"/>
              </a:defRPr>
            </a:lvl1pPr>
          </a:lstStyle>
          <a:p>
            <a:pPr lvl="0"/>
            <a:r>
              <a:rPr lang="en-US"/>
              <a:t>Click to edit Master text styles</a:t>
            </a:r>
          </a:p>
        </p:txBody>
      </p:sp>
      <p:sp>
        <p:nvSpPr>
          <p:cNvPr id="13" name="Picture Placeholder" descr="This photo is a 'placeholder' only. Drag or drop your photo here, or click and tap the center to insert a photo.">
            <a:extLst>
              <a:ext uri="{FF2B5EF4-FFF2-40B4-BE49-F238E27FC236}">
                <a16:creationId xmlns:a16="http://schemas.microsoft.com/office/drawing/2014/main" id="{8B32544F-F93C-4713-86AD-641424F4A7B9}"/>
              </a:ext>
            </a:extLst>
          </p:cNvPr>
          <p:cNvSpPr>
            <a:spLocks noGrp="1"/>
          </p:cNvSpPr>
          <p:nvPr>
            <p:ph type="pic" sz="quarter" idx="13" hasCustomPrompt="1"/>
          </p:nvPr>
        </p:nvSpPr>
        <p:spPr bwMode="ltGray">
          <a:xfrm>
            <a:off x="0" y="2286000"/>
            <a:ext cx="4023360" cy="2286000"/>
          </a:xfrm>
          <a:blipFill>
            <a:blip r:embed="rId2"/>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4" name="Text Placeholder 3">
            <a:extLst>
              <a:ext uri="{FF2B5EF4-FFF2-40B4-BE49-F238E27FC236}">
                <a16:creationId xmlns:a16="http://schemas.microsoft.com/office/drawing/2014/main" id="{9E4C32BD-CEF7-42AC-94D8-052EF30E2361}"/>
              </a:ext>
            </a:extLst>
          </p:cNvPr>
          <p:cNvSpPr>
            <a:spLocks noGrp="1"/>
          </p:cNvSpPr>
          <p:nvPr>
            <p:ph type="body" sz="quarter" idx="17"/>
          </p:nvPr>
        </p:nvSpPr>
        <p:spPr>
          <a:xfrm>
            <a:off x="4669536" y="4799409"/>
            <a:ext cx="2852928" cy="1472803"/>
          </a:xfrm>
        </p:spPr>
        <p:txBody>
          <a:bodyPr/>
          <a:lstStyle>
            <a:lvl1pPr marL="0" indent="0" algn="ctr">
              <a:spcBef>
                <a:spcPts val="0"/>
              </a:spcBef>
              <a:buNone/>
              <a:defRPr sz="1800">
                <a:latin typeface="+mj-lt"/>
              </a:defRPr>
            </a:lvl1pPr>
          </a:lstStyle>
          <a:p>
            <a:pPr lvl="0"/>
            <a:r>
              <a:rPr lang="en-US"/>
              <a:t>Click to edit Master text styles</a:t>
            </a:r>
          </a:p>
        </p:txBody>
      </p:sp>
      <p:sp>
        <p:nvSpPr>
          <p:cNvPr id="15" name="Picture Placeholder" descr="This photo is a 'placeholder' only. Drag or drop your photo here, or click and tap the center to insert a photo.">
            <a:extLst>
              <a:ext uri="{FF2B5EF4-FFF2-40B4-BE49-F238E27FC236}">
                <a16:creationId xmlns:a16="http://schemas.microsoft.com/office/drawing/2014/main" id="{E25EC377-3BC6-40D8-AECB-4FEB302014CD}"/>
              </a:ext>
            </a:extLst>
          </p:cNvPr>
          <p:cNvSpPr>
            <a:spLocks noGrp="1"/>
          </p:cNvSpPr>
          <p:nvPr>
            <p:ph type="pic" sz="quarter" idx="14" hasCustomPrompt="1"/>
          </p:nvPr>
        </p:nvSpPr>
        <p:spPr bwMode="ltGray">
          <a:xfrm>
            <a:off x="4084320" y="2286000"/>
            <a:ext cx="4023360" cy="2286000"/>
          </a:xfrm>
          <a:blipFill>
            <a:blip r:embed="rId3"/>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6" name="Text Placeholder 3">
            <a:extLst>
              <a:ext uri="{FF2B5EF4-FFF2-40B4-BE49-F238E27FC236}">
                <a16:creationId xmlns:a16="http://schemas.microsoft.com/office/drawing/2014/main" id="{D682B8EC-8F33-4730-BBE6-E8B7234C9C62}"/>
              </a:ext>
            </a:extLst>
          </p:cNvPr>
          <p:cNvSpPr>
            <a:spLocks noGrp="1"/>
          </p:cNvSpPr>
          <p:nvPr>
            <p:ph type="body" sz="quarter" idx="18"/>
          </p:nvPr>
        </p:nvSpPr>
        <p:spPr>
          <a:xfrm>
            <a:off x="8753856" y="4799410"/>
            <a:ext cx="2852928" cy="1469628"/>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7DB5F15A-5980-40FF-9D54-3FDE41D604AE}"/>
              </a:ext>
            </a:extLst>
          </p:cNvPr>
          <p:cNvSpPr>
            <a:spLocks noGrp="1"/>
          </p:cNvSpPr>
          <p:nvPr>
            <p:ph type="pic" sz="quarter" idx="15" hasCustomPrompt="1"/>
          </p:nvPr>
        </p:nvSpPr>
        <p:spPr bwMode="ltGray">
          <a:xfrm>
            <a:off x="8168640" y="2286000"/>
            <a:ext cx="4023360" cy="2286000"/>
          </a:xfrm>
          <a:blipFill>
            <a:blip r:embed="rId4"/>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3" name="TextBox 2">
            <a:extLst>
              <a:ext uri="{FF2B5EF4-FFF2-40B4-BE49-F238E27FC236}">
                <a16:creationId xmlns:a16="http://schemas.microsoft.com/office/drawing/2014/main" id="{42B999C7-F5A8-46A6-92C5-AA3BE4E2693D}"/>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2982817732"/>
      </p:ext>
    </p:extLst>
  </p:cSld>
  <p:clrMapOvr>
    <a:masterClrMapping/>
  </p:clrMapOvr>
  <p:transition>
    <p:fade/>
  </p:transition>
  <p:extLst>
    <p:ext uri="{DCECCB84-F9BA-43D5-87BE-67443E8EF086}">
      <p15:sldGuideLst xmlns:p15="http://schemas.microsoft.com/office/powerpoint/2012/main">
        <p15:guide id="1" orient="horz" pos="720">
          <p15:clr>
            <a:srgbClr val="5ACBF0"/>
          </p15:clr>
        </p15:guide>
        <p15:guide id="2" orient="horz" pos="1440">
          <p15:clr>
            <a:srgbClr val="5ACBF0"/>
          </p15:clr>
        </p15:guide>
        <p15:guide id="3" orient="horz" pos="2880">
          <p15:clr>
            <a:srgbClr val="5ACBF0"/>
          </p15:clr>
        </p15:guide>
        <p15:guide id="4" orient="horz" pos="3024">
          <p15:clr>
            <a:srgbClr val="5ACBF0"/>
          </p15:clr>
        </p15:guide>
        <p15:guide id="5" pos="2534">
          <p15:clr>
            <a:srgbClr val="5ACBF0"/>
          </p15:clr>
        </p15:guide>
        <p15:guide id="6" pos="2573">
          <p15:clr>
            <a:srgbClr val="5ACBF0"/>
          </p15:clr>
        </p15:guide>
        <p15:guide id="8" pos="5109">
          <p15:clr>
            <a:srgbClr val="5ACBF0"/>
          </p15:clr>
        </p15:guide>
        <p15:guide id="9" pos="5145">
          <p15:clr>
            <a:srgbClr val="5ACBF0"/>
          </p15:clr>
        </p15:guide>
        <p15:guide id="11" pos="1266">
          <p15:clr>
            <a:srgbClr val="5ACBF0"/>
          </p15:clr>
        </p15:guide>
        <p15:guide id="12" pos="3840">
          <p15:clr>
            <a:srgbClr val="5ACBF0"/>
          </p15:clr>
        </p15:guide>
        <p15:guide id="13" pos="6414">
          <p15:clr>
            <a:srgbClr val="5ACBF0"/>
          </p15:clr>
        </p15:guide>
        <p15:guide id="14" orient="horz" pos="1074">
          <p15:clr>
            <a:srgbClr val="5ACBF0"/>
          </p15:clr>
        </p15:guide>
        <p15:guide id="15" pos="2168">
          <p15:clr>
            <a:srgbClr val="5ACBF0"/>
          </p15:clr>
        </p15:guide>
        <p15:guide id="16" pos="2944">
          <p15:clr>
            <a:srgbClr val="5ACBF0"/>
          </p15:clr>
        </p15:guide>
        <p15:guide id="17" pos="4738">
          <p15:clr>
            <a:srgbClr val="5ACBF0"/>
          </p15:clr>
        </p15:guide>
        <p15:guide id="18" pos="5514">
          <p15:clr>
            <a:srgbClr val="5ACBF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Four filmstrip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46CB2-4FDC-43D5-B122-6F27B3C827ED}"/>
              </a:ext>
            </a:extLst>
          </p:cNvPr>
          <p:cNvSpPr>
            <a:spLocks noGrp="1"/>
          </p:cNvSpPr>
          <p:nvPr>
            <p:ph type="title"/>
          </p:nvPr>
        </p:nvSpPr>
        <p:spPr>
          <a:xfrm>
            <a:off x="588263" y="585788"/>
            <a:ext cx="11018520" cy="1115568"/>
          </a:xfrm>
        </p:spPr>
        <p:txBody>
          <a:bodyPr anchor="ctr"/>
          <a:lstStyle>
            <a:lvl1pPr algn="ctr">
              <a:defRPr/>
            </a:lvl1pPr>
          </a:lstStyle>
          <a:p>
            <a:r>
              <a:rPr lang="en-US"/>
              <a:t>Click to edit Master title style</a:t>
            </a:r>
          </a:p>
        </p:txBody>
      </p:sp>
      <p:sp>
        <p:nvSpPr>
          <p:cNvPr id="12" name="Text Placeholder 3">
            <a:extLst>
              <a:ext uri="{FF2B5EF4-FFF2-40B4-BE49-F238E27FC236}">
                <a16:creationId xmlns:a16="http://schemas.microsoft.com/office/drawing/2014/main" id="{9244E618-D996-41A6-8C9D-0C3519EA7A6F}"/>
              </a:ext>
            </a:extLst>
          </p:cNvPr>
          <p:cNvSpPr>
            <a:spLocks noGrp="1"/>
          </p:cNvSpPr>
          <p:nvPr>
            <p:ph type="body" sz="quarter" idx="16"/>
          </p:nvPr>
        </p:nvSpPr>
        <p:spPr>
          <a:xfrm>
            <a:off x="585216" y="4800600"/>
            <a:ext cx="1828800" cy="1468437"/>
          </a:xfrm>
        </p:spPr>
        <p:txBody>
          <a:bodyPr/>
          <a:lstStyle>
            <a:lvl1pPr marL="0" indent="0" algn="ctr">
              <a:spcBef>
                <a:spcPts val="0"/>
              </a:spcBef>
              <a:buNone/>
              <a:defRPr sz="1800">
                <a:latin typeface="+mj-lt"/>
              </a:defRPr>
            </a:lvl1pPr>
          </a:lstStyle>
          <a:p>
            <a:pPr lvl="0"/>
            <a:r>
              <a:rPr lang="en-US"/>
              <a:t>Click to edit Master text styles</a:t>
            </a:r>
          </a:p>
        </p:txBody>
      </p:sp>
      <p:sp>
        <p:nvSpPr>
          <p:cNvPr id="13" name="Picture Placeholder" descr="This photo is a 'placeholder' only. Drag or drop your photo here, or click and tap the center to insert a photo.">
            <a:extLst>
              <a:ext uri="{FF2B5EF4-FFF2-40B4-BE49-F238E27FC236}">
                <a16:creationId xmlns:a16="http://schemas.microsoft.com/office/drawing/2014/main" id="{8B32544F-F93C-4713-86AD-641424F4A7B9}"/>
              </a:ext>
            </a:extLst>
          </p:cNvPr>
          <p:cNvSpPr>
            <a:spLocks noGrp="1"/>
          </p:cNvSpPr>
          <p:nvPr>
            <p:ph type="pic" sz="quarter" idx="13" hasCustomPrompt="1"/>
          </p:nvPr>
        </p:nvSpPr>
        <p:spPr bwMode="ltGray">
          <a:xfrm>
            <a:off x="0" y="2286000"/>
            <a:ext cx="2999232" cy="2286000"/>
          </a:xfrm>
          <a:blipFill>
            <a:blip r:embed="rId2" cstate="screen">
              <a:extLst>
                <a:ext uri="{28A0092B-C50C-407E-A947-70E740481C1C}">
                  <a14:useLocalDpi xmlns:a14="http://schemas.microsoft.com/office/drawing/2010/main"/>
                </a:ext>
              </a:extLst>
            </a:blip>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4" name="Text Placeholder 3">
            <a:extLst>
              <a:ext uri="{FF2B5EF4-FFF2-40B4-BE49-F238E27FC236}">
                <a16:creationId xmlns:a16="http://schemas.microsoft.com/office/drawing/2014/main" id="{9E4C32BD-CEF7-42AC-94D8-052EF30E2361}"/>
              </a:ext>
            </a:extLst>
          </p:cNvPr>
          <p:cNvSpPr>
            <a:spLocks noGrp="1"/>
          </p:cNvSpPr>
          <p:nvPr>
            <p:ph type="body" sz="quarter" idx="17"/>
          </p:nvPr>
        </p:nvSpPr>
        <p:spPr>
          <a:xfrm>
            <a:off x="3649472" y="4799409"/>
            <a:ext cx="1828800" cy="1472803"/>
          </a:xfrm>
        </p:spPr>
        <p:txBody>
          <a:bodyPr/>
          <a:lstStyle>
            <a:lvl1pPr marL="0" indent="0" algn="ctr">
              <a:spcBef>
                <a:spcPts val="0"/>
              </a:spcBef>
              <a:buNone/>
              <a:defRPr sz="1800">
                <a:latin typeface="+mj-lt"/>
              </a:defRPr>
            </a:lvl1pPr>
          </a:lstStyle>
          <a:p>
            <a:pPr lvl="0"/>
            <a:r>
              <a:rPr lang="en-US"/>
              <a:t>Click to edit Master text styles</a:t>
            </a:r>
          </a:p>
        </p:txBody>
      </p:sp>
      <p:sp>
        <p:nvSpPr>
          <p:cNvPr id="15" name="Picture Placeholder" descr="This photo is a 'placeholder' only. Drag or drop your photo here, or click and tap the center to insert a photo.">
            <a:extLst>
              <a:ext uri="{FF2B5EF4-FFF2-40B4-BE49-F238E27FC236}">
                <a16:creationId xmlns:a16="http://schemas.microsoft.com/office/drawing/2014/main" id="{E25EC377-3BC6-40D8-AECB-4FEB302014CD}"/>
              </a:ext>
            </a:extLst>
          </p:cNvPr>
          <p:cNvSpPr>
            <a:spLocks noGrp="1"/>
          </p:cNvSpPr>
          <p:nvPr>
            <p:ph type="pic" sz="quarter" idx="14" hasCustomPrompt="1"/>
          </p:nvPr>
        </p:nvSpPr>
        <p:spPr bwMode="ltGray">
          <a:xfrm>
            <a:off x="3064256" y="2286000"/>
            <a:ext cx="2999232" cy="2286000"/>
          </a:xfrm>
          <a:blipFill>
            <a:blip r:embed="rId3" cstate="screen">
              <a:extLst>
                <a:ext uri="{28A0092B-C50C-407E-A947-70E740481C1C}">
                  <a14:useLocalDpi xmlns:a14="http://schemas.microsoft.com/office/drawing/2010/main"/>
                </a:ext>
              </a:extLst>
            </a:blip>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6" name="Text Placeholder 3">
            <a:extLst>
              <a:ext uri="{FF2B5EF4-FFF2-40B4-BE49-F238E27FC236}">
                <a16:creationId xmlns:a16="http://schemas.microsoft.com/office/drawing/2014/main" id="{D682B8EC-8F33-4730-BBE6-E8B7234C9C62}"/>
              </a:ext>
            </a:extLst>
          </p:cNvPr>
          <p:cNvSpPr>
            <a:spLocks noGrp="1"/>
          </p:cNvSpPr>
          <p:nvPr>
            <p:ph type="body" sz="quarter" idx="18"/>
          </p:nvPr>
        </p:nvSpPr>
        <p:spPr>
          <a:xfrm>
            <a:off x="6713728" y="4799410"/>
            <a:ext cx="1828800" cy="1469628"/>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7DB5F15A-5980-40FF-9D54-3FDE41D604AE}"/>
              </a:ext>
            </a:extLst>
          </p:cNvPr>
          <p:cNvSpPr>
            <a:spLocks noGrp="1"/>
          </p:cNvSpPr>
          <p:nvPr>
            <p:ph type="pic" sz="quarter" idx="15" hasCustomPrompt="1"/>
          </p:nvPr>
        </p:nvSpPr>
        <p:spPr bwMode="ltGray">
          <a:xfrm>
            <a:off x="6128512" y="2286000"/>
            <a:ext cx="2999232" cy="2286000"/>
          </a:xfrm>
          <a:blipFill>
            <a:blip r:embed="rId4" cstate="screen">
              <a:extLst>
                <a:ext uri="{28A0092B-C50C-407E-A947-70E740481C1C}">
                  <a14:useLocalDpi xmlns:a14="http://schemas.microsoft.com/office/drawing/2010/main"/>
                </a:ext>
              </a:extLst>
            </a:blip>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8" name="Text Placeholder 3">
            <a:extLst>
              <a:ext uri="{FF2B5EF4-FFF2-40B4-BE49-F238E27FC236}">
                <a16:creationId xmlns:a16="http://schemas.microsoft.com/office/drawing/2014/main" id="{83564109-638C-44E2-AE84-46B44C29FD6C}"/>
              </a:ext>
            </a:extLst>
          </p:cNvPr>
          <p:cNvSpPr>
            <a:spLocks noGrp="1"/>
          </p:cNvSpPr>
          <p:nvPr>
            <p:ph type="body" sz="quarter" idx="20"/>
          </p:nvPr>
        </p:nvSpPr>
        <p:spPr>
          <a:xfrm>
            <a:off x="9777984" y="4799409"/>
            <a:ext cx="1828800" cy="1469629"/>
          </a:xfrm>
        </p:spPr>
        <p:txBody>
          <a:bodyPr/>
          <a:lstStyle>
            <a:lvl1pPr marL="0" indent="0" algn="ctr">
              <a:spcBef>
                <a:spcPts val="0"/>
              </a:spcBef>
              <a:buNone/>
              <a:defRPr sz="1800">
                <a:latin typeface="+mj-lt"/>
              </a:defRPr>
            </a:lvl1pPr>
          </a:lstStyle>
          <a:p>
            <a:pPr lvl="0"/>
            <a:r>
              <a:rPr lang="en-US"/>
              <a:t>Click to edit Master text styles</a:t>
            </a:r>
          </a:p>
        </p:txBody>
      </p:sp>
      <p:sp>
        <p:nvSpPr>
          <p:cNvPr id="19" name="Picture Placeholder" descr="This photo is a 'placeholder' only. Drag or drop your photo here, or click and tap the center to insert a photo.">
            <a:extLst>
              <a:ext uri="{FF2B5EF4-FFF2-40B4-BE49-F238E27FC236}">
                <a16:creationId xmlns:a16="http://schemas.microsoft.com/office/drawing/2014/main" id="{713AAE36-2045-4D14-87DC-59D4EFCC1500}"/>
              </a:ext>
            </a:extLst>
          </p:cNvPr>
          <p:cNvSpPr>
            <a:spLocks noGrp="1"/>
          </p:cNvSpPr>
          <p:nvPr>
            <p:ph type="pic" sz="quarter" idx="19" hasCustomPrompt="1"/>
          </p:nvPr>
        </p:nvSpPr>
        <p:spPr bwMode="ltGray">
          <a:xfrm>
            <a:off x="9192768" y="2286000"/>
            <a:ext cx="2999232" cy="2286000"/>
          </a:xfrm>
          <a:blipFill>
            <a:blip r:embed="rId5" cstate="screen">
              <a:extLst>
                <a:ext uri="{28A0092B-C50C-407E-A947-70E740481C1C}">
                  <a14:useLocalDpi xmlns:a14="http://schemas.microsoft.com/office/drawing/2010/main"/>
                </a:ext>
              </a:extLst>
            </a:blip>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Dag &amp; drop your photo here </a:t>
            </a:r>
            <a:br>
              <a:rPr lang="en-US"/>
            </a:br>
            <a:r>
              <a:rPr lang="en-US"/>
              <a:t>or click or tap icon below </a:t>
            </a:r>
            <a:br>
              <a:rPr lang="en-US"/>
            </a:br>
            <a:r>
              <a:rPr lang="en-US"/>
              <a:t>to insert</a:t>
            </a:r>
          </a:p>
        </p:txBody>
      </p:sp>
      <p:sp>
        <p:nvSpPr>
          <p:cNvPr id="3" name="TextBox 2">
            <a:extLst>
              <a:ext uri="{FF2B5EF4-FFF2-40B4-BE49-F238E27FC236}">
                <a16:creationId xmlns:a16="http://schemas.microsoft.com/office/drawing/2014/main" id="{B2FE569B-F817-467C-8BAC-558CE9824DBA}"/>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245299928"/>
      </p:ext>
    </p:extLst>
  </p:cSld>
  <p:clrMapOvr>
    <a:masterClrMapping/>
  </p:clrMapOvr>
  <p:transition>
    <p:fade/>
  </p:transition>
  <p:extLst>
    <p:ext uri="{DCECCB84-F9BA-43D5-87BE-67443E8EF086}">
      <p15:sldGuideLst xmlns:p15="http://schemas.microsoft.com/office/powerpoint/2012/main">
        <p15:guide id="1" orient="horz" pos="720">
          <p15:clr>
            <a:srgbClr val="5ACBF0"/>
          </p15:clr>
        </p15:guide>
        <p15:guide id="2" orient="horz" pos="1440">
          <p15:clr>
            <a:srgbClr val="5ACBF0"/>
          </p15:clr>
        </p15:guide>
        <p15:guide id="3" orient="horz" pos="2880">
          <p15:clr>
            <a:srgbClr val="5ACBF0"/>
          </p15:clr>
        </p15:guide>
        <p15:guide id="4" orient="horz" pos="3024">
          <p15:clr>
            <a:srgbClr val="5ACBF0"/>
          </p15:clr>
        </p15:guide>
        <p15:guide id="5" pos="1890">
          <p15:clr>
            <a:srgbClr val="5ACBF0"/>
          </p15:clr>
        </p15:guide>
        <p15:guide id="6" pos="1930">
          <p15:clr>
            <a:srgbClr val="5ACBF0"/>
          </p15:clr>
        </p15:guide>
        <p15:guide id="7" pos="5749">
          <p15:clr>
            <a:srgbClr val="5ACBF0"/>
          </p15:clr>
        </p15:guide>
        <p15:guide id="8" pos="3820">
          <p15:clr>
            <a:srgbClr val="5ACBF0"/>
          </p15:clr>
        </p15:guide>
        <p15:guide id="9" pos="3860">
          <p15:clr>
            <a:srgbClr val="5ACBF0"/>
          </p15:clr>
        </p15:guide>
        <p15:guide id="10" pos="5789">
          <p15:clr>
            <a:srgbClr val="5ACBF0"/>
          </p15:clr>
        </p15:guide>
        <p15:guide id="11" pos="944">
          <p15:clr>
            <a:srgbClr val="5ACBF0"/>
          </p15:clr>
        </p15:guide>
        <p15:guide id="12" pos="2876">
          <p15:clr>
            <a:srgbClr val="5ACBF0"/>
          </p15:clr>
        </p15:guide>
        <p15:guide id="13" pos="4807">
          <p15:clr>
            <a:srgbClr val="5ACBF0"/>
          </p15:clr>
        </p15:guide>
        <p15:guide id="14" pos="6736">
          <p15:clr>
            <a:srgbClr val="5ACBF0"/>
          </p15:clr>
        </p15:guide>
        <p15:guide id="15" orient="horz">
          <p15:clr>
            <a:srgbClr val="5ACBF0"/>
          </p15:clr>
        </p15:guide>
        <p15:guide id="16" pos="1524">
          <p15:clr>
            <a:srgbClr val="5ACBF0"/>
          </p15:clr>
        </p15:guide>
        <p15:guide id="17" pos="2298">
          <p15:clr>
            <a:srgbClr val="5ACBF0"/>
          </p15:clr>
        </p15:guide>
        <p15:guide id="18" pos="3450">
          <p15:clr>
            <a:srgbClr val="5ACBF0"/>
          </p15:clr>
        </p15:guide>
        <p15:guide id="19" pos="4230">
          <p15:clr>
            <a:srgbClr val="5ACBF0"/>
          </p15:clr>
        </p15:guide>
        <p15:guide id="20" pos="5380">
          <p15:clr>
            <a:srgbClr val="5ACBF0"/>
          </p15:clr>
        </p15:guide>
        <p15:guide id="21" pos="6156">
          <p15:clr>
            <a:srgbClr val="5ACBF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Five filmstrip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46CB2-4FDC-43D5-B122-6F27B3C827ED}"/>
              </a:ext>
            </a:extLst>
          </p:cNvPr>
          <p:cNvSpPr>
            <a:spLocks noGrp="1"/>
          </p:cNvSpPr>
          <p:nvPr>
            <p:ph type="title"/>
          </p:nvPr>
        </p:nvSpPr>
        <p:spPr>
          <a:xfrm>
            <a:off x="588263" y="585788"/>
            <a:ext cx="11018520" cy="1115568"/>
          </a:xfrm>
        </p:spPr>
        <p:txBody>
          <a:bodyPr anchor="ctr"/>
          <a:lstStyle>
            <a:lvl1pPr algn="ctr">
              <a:defRPr/>
            </a:lvl1pPr>
          </a:lstStyle>
          <a:p>
            <a:r>
              <a:rPr lang="en-US"/>
              <a:t>Click to edit Master title style</a:t>
            </a:r>
          </a:p>
        </p:txBody>
      </p:sp>
      <p:sp>
        <p:nvSpPr>
          <p:cNvPr id="12" name="Text Placeholder 3">
            <a:extLst>
              <a:ext uri="{FF2B5EF4-FFF2-40B4-BE49-F238E27FC236}">
                <a16:creationId xmlns:a16="http://schemas.microsoft.com/office/drawing/2014/main" id="{9244E618-D996-41A6-8C9D-0C3519EA7A6F}"/>
              </a:ext>
            </a:extLst>
          </p:cNvPr>
          <p:cNvSpPr>
            <a:spLocks noGrp="1"/>
          </p:cNvSpPr>
          <p:nvPr>
            <p:ph type="body" sz="quarter" idx="16"/>
          </p:nvPr>
        </p:nvSpPr>
        <p:spPr>
          <a:xfrm>
            <a:off x="292608" y="4800600"/>
            <a:ext cx="1801368" cy="1468437"/>
          </a:xfrm>
        </p:spPr>
        <p:txBody>
          <a:bodyPr/>
          <a:lstStyle>
            <a:lvl1pPr marL="0" indent="0" algn="ctr">
              <a:spcBef>
                <a:spcPts val="0"/>
              </a:spcBef>
              <a:buNone/>
              <a:defRPr sz="1800">
                <a:latin typeface="+mj-lt"/>
              </a:defRPr>
            </a:lvl1pPr>
          </a:lstStyle>
          <a:p>
            <a:pPr lvl="0"/>
            <a:r>
              <a:rPr lang="en-US"/>
              <a:t>Click to edit Master text styles</a:t>
            </a:r>
          </a:p>
        </p:txBody>
      </p:sp>
      <p:sp>
        <p:nvSpPr>
          <p:cNvPr id="13" name="Picture Placeholder" descr="This photo is a 'placeholder' only. Drag or drop your photo here, or click and tap the center to insert a photo.">
            <a:extLst>
              <a:ext uri="{FF2B5EF4-FFF2-40B4-BE49-F238E27FC236}">
                <a16:creationId xmlns:a16="http://schemas.microsoft.com/office/drawing/2014/main" id="{8B32544F-F93C-4713-86AD-641424F4A7B9}"/>
              </a:ext>
            </a:extLst>
          </p:cNvPr>
          <p:cNvSpPr>
            <a:spLocks noGrp="1"/>
          </p:cNvSpPr>
          <p:nvPr>
            <p:ph type="pic" sz="quarter" idx="13" hasCustomPrompt="1"/>
          </p:nvPr>
        </p:nvSpPr>
        <p:spPr bwMode="ltGray">
          <a:xfrm>
            <a:off x="0" y="2286000"/>
            <a:ext cx="2386584" cy="2286000"/>
          </a:xfrm>
          <a:blipFill>
            <a:blip r:embed="rId2" cstate="screen">
              <a:extLst>
                <a:ext uri="{28A0092B-C50C-407E-A947-70E740481C1C}">
                  <a14:useLocalDpi xmlns:a14="http://schemas.microsoft.com/office/drawing/2010/main"/>
                </a:ext>
              </a:extLst>
            </a:blip>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4" name="Text Placeholder 3">
            <a:extLst>
              <a:ext uri="{FF2B5EF4-FFF2-40B4-BE49-F238E27FC236}">
                <a16:creationId xmlns:a16="http://schemas.microsoft.com/office/drawing/2014/main" id="{9E4C32BD-CEF7-42AC-94D8-052EF30E2361}"/>
              </a:ext>
            </a:extLst>
          </p:cNvPr>
          <p:cNvSpPr>
            <a:spLocks noGrp="1"/>
          </p:cNvSpPr>
          <p:nvPr>
            <p:ph type="body" sz="quarter" idx="17"/>
          </p:nvPr>
        </p:nvSpPr>
        <p:spPr>
          <a:xfrm>
            <a:off x="2743962" y="4799409"/>
            <a:ext cx="1801368" cy="1472803"/>
          </a:xfrm>
        </p:spPr>
        <p:txBody>
          <a:bodyPr/>
          <a:lstStyle>
            <a:lvl1pPr marL="0" indent="0" algn="ctr">
              <a:spcBef>
                <a:spcPts val="0"/>
              </a:spcBef>
              <a:buNone/>
              <a:defRPr sz="1800">
                <a:latin typeface="+mj-lt"/>
              </a:defRPr>
            </a:lvl1pPr>
          </a:lstStyle>
          <a:p>
            <a:pPr lvl="0"/>
            <a:r>
              <a:rPr lang="en-US"/>
              <a:t>Click to edit Master text styles</a:t>
            </a:r>
          </a:p>
        </p:txBody>
      </p:sp>
      <p:sp>
        <p:nvSpPr>
          <p:cNvPr id="15" name="Picture Placeholder" descr="This photo is a 'placeholder' only. Drag or drop your photo here, or click and tap the center to insert a photo.">
            <a:extLst>
              <a:ext uri="{FF2B5EF4-FFF2-40B4-BE49-F238E27FC236}">
                <a16:creationId xmlns:a16="http://schemas.microsoft.com/office/drawing/2014/main" id="{E25EC377-3BC6-40D8-AECB-4FEB302014CD}"/>
              </a:ext>
            </a:extLst>
          </p:cNvPr>
          <p:cNvSpPr>
            <a:spLocks noGrp="1"/>
          </p:cNvSpPr>
          <p:nvPr>
            <p:ph type="pic" sz="quarter" idx="14" hasCustomPrompt="1"/>
          </p:nvPr>
        </p:nvSpPr>
        <p:spPr bwMode="ltGray">
          <a:xfrm>
            <a:off x="2451354" y="2286000"/>
            <a:ext cx="2386584" cy="2286000"/>
          </a:xfrm>
          <a:blipFill>
            <a:blip r:embed="rId3" cstate="screen">
              <a:extLst>
                <a:ext uri="{28A0092B-C50C-407E-A947-70E740481C1C}">
                  <a14:useLocalDpi xmlns:a14="http://schemas.microsoft.com/office/drawing/2010/main"/>
                </a:ext>
              </a:extLst>
            </a:blip>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6" name="Text Placeholder 3">
            <a:extLst>
              <a:ext uri="{FF2B5EF4-FFF2-40B4-BE49-F238E27FC236}">
                <a16:creationId xmlns:a16="http://schemas.microsoft.com/office/drawing/2014/main" id="{D682B8EC-8F33-4730-BBE6-E8B7234C9C62}"/>
              </a:ext>
            </a:extLst>
          </p:cNvPr>
          <p:cNvSpPr>
            <a:spLocks noGrp="1"/>
          </p:cNvSpPr>
          <p:nvPr>
            <p:ph type="body" sz="quarter" idx="18"/>
          </p:nvPr>
        </p:nvSpPr>
        <p:spPr>
          <a:xfrm>
            <a:off x="5195316" y="4799410"/>
            <a:ext cx="1801368" cy="1469628"/>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7DB5F15A-5980-40FF-9D54-3FDE41D604AE}"/>
              </a:ext>
            </a:extLst>
          </p:cNvPr>
          <p:cNvSpPr>
            <a:spLocks noGrp="1"/>
          </p:cNvSpPr>
          <p:nvPr>
            <p:ph type="pic" sz="quarter" idx="15" hasCustomPrompt="1"/>
          </p:nvPr>
        </p:nvSpPr>
        <p:spPr bwMode="ltGray">
          <a:xfrm>
            <a:off x="4902708" y="2286000"/>
            <a:ext cx="2386584" cy="2286000"/>
          </a:xfrm>
          <a:blipFill>
            <a:blip r:embed="rId4" cstate="screen">
              <a:extLst>
                <a:ext uri="{28A0092B-C50C-407E-A947-70E740481C1C}">
                  <a14:useLocalDpi xmlns:a14="http://schemas.microsoft.com/office/drawing/2010/main"/>
                </a:ext>
              </a:extLst>
            </a:blip>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8" name="Text Placeholder 3">
            <a:extLst>
              <a:ext uri="{FF2B5EF4-FFF2-40B4-BE49-F238E27FC236}">
                <a16:creationId xmlns:a16="http://schemas.microsoft.com/office/drawing/2014/main" id="{83564109-638C-44E2-AE84-46B44C29FD6C}"/>
              </a:ext>
            </a:extLst>
          </p:cNvPr>
          <p:cNvSpPr>
            <a:spLocks noGrp="1"/>
          </p:cNvSpPr>
          <p:nvPr>
            <p:ph type="body" sz="quarter" idx="20"/>
          </p:nvPr>
        </p:nvSpPr>
        <p:spPr>
          <a:xfrm>
            <a:off x="7646670" y="4799409"/>
            <a:ext cx="1801368" cy="1469629"/>
          </a:xfrm>
        </p:spPr>
        <p:txBody>
          <a:bodyPr/>
          <a:lstStyle>
            <a:lvl1pPr marL="0" indent="0" algn="ctr">
              <a:spcBef>
                <a:spcPts val="0"/>
              </a:spcBef>
              <a:buNone/>
              <a:defRPr sz="1800">
                <a:latin typeface="+mj-lt"/>
              </a:defRPr>
            </a:lvl1pPr>
          </a:lstStyle>
          <a:p>
            <a:pPr lvl="0"/>
            <a:r>
              <a:rPr lang="en-US"/>
              <a:t>Click to edit Master text styles</a:t>
            </a:r>
          </a:p>
        </p:txBody>
      </p:sp>
      <p:sp>
        <p:nvSpPr>
          <p:cNvPr id="19" name="Picture Placeholder" descr="This photo is a 'placeholder' only. Drag or drop your photo here, or click and tap the center to insert a photo.">
            <a:extLst>
              <a:ext uri="{FF2B5EF4-FFF2-40B4-BE49-F238E27FC236}">
                <a16:creationId xmlns:a16="http://schemas.microsoft.com/office/drawing/2014/main" id="{713AAE36-2045-4D14-87DC-59D4EFCC1500}"/>
              </a:ext>
            </a:extLst>
          </p:cNvPr>
          <p:cNvSpPr>
            <a:spLocks noGrp="1"/>
          </p:cNvSpPr>
          <p:nvPr>
            <p:ph type="pic" sz="quarter" idx="19" hasCustomPrompt="1"/>
          </p:nvPr>
        </p:nvSpPr>
        <p:spPr bwMode="ltGray">
          <a:xfrm>
            <a:off x="7354062" y="2286000"/>
            <a:ext cx="2386584" cy="2286000"/>
          </a:xfrm>
          <a:blipFill>
            <a:blip r:embed="rId5" cstate="screen">
              <a:extLst>
                <a:ext uri="{28A0092B-C50C-407E-A947-70E740481C1C}">
                  <a14:useLocalDpi xmlns:a14="http://schemas.microsoft.com/office/drawing/2010/main"/>
                </a:ext>
              </a:extLst>
            </a:blip>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Dag &amp; drop your photo here </a:t>
            </a:r>
            <a:br>
              <a:rPr lang="en-US"/>
            </a:br>
            <a:r>
              <a:rPr lang="en-US"/>
              <a:t>or click or tap icon below </a:t>
            </a:r>
            <a:br>
              <a:rPr lang="en-US"/>
            </a:br>
            <a:r>
              <a:rPr lang="en-US"/>
              <a:t>to insert</a:t>
            </a:r>
          </a:p>
        </p:txBody>
      </p:sp>
      <p:sp>
        <p:nvSpPr>
          <p:cNvPr id="21" name="Text Placeholder 3">
            <a:extLst>
              <a:ext uri="{FF2B5EF4-FFF2-40B4-BE49-F238E27FC236}">
                <a16:creationId xmlns:a16="http://schemas.microsoft.com/office/drawing/2014/main" id="{5B1B6F72-F14C-40F1-8B29-8620AA34DC63}"/>
              </a:ext>
            </a:extLst>
          </p:cNvPr>
          <p:cNvSpPr>
            <a:spLocks noGrp="1"/>
          </p:cNvSpPr>
          <p:nvPr>
            <p:ph type="body" sz="quarter" idx="22"/>
          </p:nvPr>
        </p:nvSpPr>
        <p:spPr>
          <a:xfrm>
            <a:off x="10098024" y="4799409"/>
            <a:ext cx="1801368" cy="1469629"/>
          </a:xfrm>
        </p:spPr>
        <p:txBody>
          <a:bodyPr/>
          <a:lstStyle>
            <a:lvl1pPr marL="0" indent="0" algn="ctr">
              <a:spcBef>
                <a:spcPts val="0"/>
              </a:spcBef>
              <a:buNone/>
              <a:defRPr sz="1800">
                <a:latin typeface="+mj-lt"/>
              </a:defRPr>
            </a:lvl1pPr>
          </a:lstStyle>
          <a:p>
            <a:pPr lvl="0"/>
            <a:r>
              <a:rPr lang="en-US"/>
              <a:t>Click to edit Master text styles</a:t>
            </a:r>
          </a:p>
        </p:txBody>
      </p:sp>
      <p:sp>
        <p:nvSpPr>
          <p:cNvPr id="20" name="Picture Placeholder" descr="This photo is a 'placeholder' only. Drag or drop your photo here, or click and tap the center to insert a photo.">
            <a:extLst>
              <a:ext uri="{FF2B5EF4-FFF2-40B4-BE49-F238E27FC236}">
                <a16:creationId xmlns:a16="http://schemas.microsoft.com/office/drawing/2014/main" id="{2AD682C7-20D7-4ED0-99A7-C8530DAC8612}"/>
              </a:ext>
            </a:extLst>
          </p:cNvPr>
          <p:cNvSpPr>
            <a:spLocks noGrp="1"/>
          </p:cNvSpPr>
          <p:nvPr>
            <p:ph type="pic" sz="quarter" idx="21" hasCustomPrompt="1"/>
          </p:nvPr>
        </p:nvSpPr>
        <p:spPr bwMode="ltGray">
          <a:xfrm>
            <a:off x="9805416" y="2286000"/>
            <a:ext cx="2386584" cy="2286000"/>
          </a:xfrm>
          <a:blipFill>
            <a:blip r:embed="rId6" cstate="screen">
              <a:extLst>
                <a:ext uri="{28A0092B-C50C-407E-A947-70E740481C1C}">
                  <a14:useLocalDpi xmlns:a14="http://schemas.microsoft.com/office/drawing/2010/main"/>
                </a:ext>
              </a:extLst>
            </a:blip>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Dag &amp; drop your photo here </a:t>
            </a:r>
            <a:br>
              <a:rPr lang="en-US"/>
            </a:br>
            <a:r>
              <a:rPr lang="en-US"/>
              <a:t>or click or tap icon below </a:t>
            </a:r>
            <a:br>
              <a:rPr lang="en-US"/>
            </a:br>
            <a:r>
              <a:rPr lang="en-US"/>
              <a:t>to insert</a:t>
            </a:r>
          </a:p>
        </p:txBody>
      </p:sp>
      <p:sp>
        <p:nvSpPr>
          <p:cNvPr id="3" name="TextBox 2">
            <a:extLst>
              <a:ext uri="{FF2B5EF4-FFF2-40B4-BE49-F238E27FC236}">
                <a16:creationId xmlns:a16="http://schemas.microsoft.com/office/drawing/2014/main" id="{B2FE569B-F817-467C-8BAC-558CE9824DBA}"/>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3605903995"/>
      </p:ext>
    </p:extLst>
  </p:cSld>
  <p:clrMapOvr>
    <a:masterClrMapping/>
  </p:clrMapOvr>
  <p:transition>
    <p:fade/>
  </p:transition>
  <p:extLst>
    <p:ext uri="{DCECCB84-F9BA-43D5-87BE-67443E8EF086}">
      <p15:sldGuideLst xmlns:p15="http://schemas.microsoft.com/office/powerpoint/2012/main">
        <p15:guide id="1" orient="horz" pos="720">
          <p15:clr>
            <a:srgbClr val="5ACBF0"/>
          </p15:clr>
        </p15:guide>
        <p15:guide id="2" orient="horz" pos="1440">
          <p15:clr>
            <a:srgbClr val="5ACBF0"/>
          </p15:clr>
        </p15:guide>
        <p15:guide id="3" orient="horz" pos="2880">
          <p15:clr>
            <a:srgbClr val="5ACBF0"/>
          </p15:clr>
        </p15:guide>
        <p15:guide id="4" orient="horz" pos="3024">
          <p15:clr>
            <a:srgbClr val="5ACBF0"/>
          </p15:clr>
        </p15:guide>
        <p15:guide id="8" pos="4631">
          <p15:clr>
            <a:srgbClr val="5ACBF0"/>
          </p15:clr>
        </p15:guide>
        <p15:guide id="9" pos="4593">
          <p15:clr>
            <a:srgbClr val="5ACBF0"/>
          </p15:clr>
        </p15:guide>
        <p15:guide id="10" pos="6134">
          <p15:clr>
            <a:srgbClr val="5ACBF0"/>
          </p15:clr>
        </p15:guide>
        <p15:guide id="11" pos="1323">
          <p15:clr>
            <a:srgbClr val="5ACBF0"/>
          </p15:clr>
        </p15:guide>
        <p15:guide id="12" pos="2865">
          <p15:clr>
            <a:srgbClr val="5ACBF0"/>
          </p15:clr>
        </p15:guide>
        <p15:guide id="13" pos="4815">
          <p15:clr>
            <a:srgbClr val="5ACBF0"/>
          </p15:clr>
        </p15:guide>
        <p15:guide id="14" pos="6361">
          <p15:clr>
            <a:srgbClr val="5ACBF0"/>
          </p15:clr>
        </p15:guide>
        <p15:guide id="15" orient="horz">
          <p15:clr>
            <a:srgbClr val="5ACBF0"/>
          </p15:clr>
        </p15:guide>
        <p15:guide id="16" pos="1727">
          <p15:clr>
            <a:srgbClr val="5ACBF0"/>
          </p15:clr>
        </p15:guide>
        <p15:guide id="17" pos="2294">
          <p15:clr>
            <a:srgbClr val="5ACBF0"/>
          </p15:clr>
        </p15:guide>
        <p15:guide id="18" pos="3273">
          <p15:clr>
            <a:srgbClr val="5ACBF0"/>
          </p15:clr>
        </p15:guide>
        <p15:guide id="19" pos="4411">
          <p15:clr>
            <a:srgbClr val="5ACBF0"/>
          </p15:clr>
        </p15:guide>
        <p15:guide id="21" pos="6179">
          <p15:clr>
            <a:srgbClr val="5ACBF0"/>
          </p15:clr>
        </p15:guide>
        <p15:guide id="22" pos="1501">
          <p15:clr>
            <a:srgbClr val="5ACBF0"/>
          </p15:clr>
        </p15:guide>
        <p15:guide id="23" pos="1543">
          <p15:clr>
            <a:srgbClr val="5ACBF0"/>
          </p15:clr>
        </p15:guide>
        <p15:guide id="24" pos="3049">
          <p15:clr>
            <a:srgbClr val="5ACBF0"/>
          </p15:clr>
        </p15:guide>
        <p15:guide id="25" pos="3088">
          <p15:clr>
            <a:srgbClr val="5ACBF0"/>
          </p15:clr>
        </p15:guide>
        <p15:guide id="26" pos="5954">
          <p15:clr>
            <a:srgbClr val="5ACBF0"/>
          </p15:clr>
        </p15:guide>
        <p15:guide id="27" pos="3840">
          <p15:clr>
            <a:srgbClr val="5ACBF0"/>
          </p15:clr>
        </p15:guide>
        <p15:guide id="28" pos="5386">
          <p15:clr>
            <a:srgbClr val="5ACBF0"/>
          </p15:clr>
        </p15:guide>
        <p15:guide id="29" pos="753">
          <p15:clr>
            <a:srgbClr val="5ACBF0"/>
          </p15:clr>
        </p15:guide>
        <p15:guide id="30" pos="6927">
          <p15:clr>
            <a:srgbClr val="5ACBF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Three round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33D211-079C-4884-AB74-BFA812A63FE8}"/>
              </a:ext>
            </a:extLst>
          </p:cNvPr>
          <p:cNvSpPr>
            <a:spLocks noGrp="1"/>
          </p:cNvSpPr>
          <p:nvPr>
            <p:ph type="title"/>
          </p:nvPr>
        </p:nvSpPr>
        <p:spPr>
          <a:xfrm>
            <a:off x="588263" y="588962"/>
            <a:ext cx="11018520" cy="1115568"/>
          </a:xfrm>
        </p:spPr>
        <p:txBody>
          <a:bodyPr anchor="ctr"/>
          <a:lstStyle>
            <a:lvl1pPr algn="ctr">
              <a:defRPr/>
            </a:lvl1pPr>
          </a:lstStyle>
          <a:p>
            <a:r>
              <a:rPr lang="en-US"/>
              <a:t>Click to edit Master title style</a:t>
            </a:r>
          </a:p>
        </p:txBody>
      </p:sp>
      <p:sp>
        <p:nvSpPr>
          <p:cNvPr id="16" name="Picture Placeholder" descr="This photo is a 'placeholder' only. Drag or drop your photo here, or click and tap the center to insert a photo.">
            <a:extLst>
              <a:ext uri="{FF2B5EF4-FFF2-40B4-BE49-F238E27FC236}">
                <a16:creationId xmlns:a16="http://schemas.microsoft.com/office/drawing/2014/main" id="{5757E314-6417-4051-A2CD-D3614CAA6A78}"/>
              </a:ext>
            </a:extLst>
          </p:cNvPr>
          <p:cNvSpPr>
            <a:spLocks noGrp="1" noChangeAspect="1"/>
          </p:cNvSpPr>
          <p:nvPr>
            <p:ph type="pic" sz="quarter" idx="13" hasCustomPrompt="1"/>
          </p:nvPr>
        </p:nvSpPr>
        <p:spPr bwMode="ltGray">
          <a:xfrm>
            <a:off x="2037906" y="2286000"/>
            <a:ext cx="2313432" cy="2313432"/>
          </a:xfrm>
          <a:prstGeom prst="ellipse">
            <a:avLst/>
          </a:prstGeom>
          <a:blipFill>
            <a:blip r:embed="rId2" cstate="screen">
              <a:extLst>
                <a:ext uri="{28A0092B-C50C-407E-A947-70E740481C1C}">
                  <a14:useLocalDpi xmlns:a14="http://schemas.microsoft.com/office/drawing/2010/main"/>
                </a:ext>
              </a:extLst>
            </a:blip>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3" name="Text Placeholder 3">
            <a:extLst>
              <a:ext uri="{FF2B5EF4-FFF2-40B4-BE49-F238E27FC236}">
                <a16:creationId xmlns:a16="http://schemas.microsoft.com/office/drawing/2014/main" id="{5BBECFAF-80A0-4620-8865-87562DFB497B}"/>
              </a:ext>
            </a:extLst>
          </p:cNvPr>
          <p:cNvSpPr>
            <a:spLocks noGrp="1"/>
          </p:cNvSpPr>
          <p:nvPr>
            <p:ph type="body" sz="quarter" idx="16"/>
          </p:nvPr>
        </p:nvSpPr>
        <p:spPr>
          <a:xfrm>
            <a:off x="2037906"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E5577FC3-49F5-4B04-AFD3-AA0A57BA8355}"/>
              </a:ext>
            </a:extLst>
          </p:cNvPr>
          <p:cNvSpPr>
            <a:spLocks noGrp="1" noChangeAspect="1"/>
          </p:cNvSpPr>
          <p:nvPr>
            <p:ph type="pic" sz="quarter" idx="19" hasCustomPrompt="1"/>
          </p:nvPr>
        </p:nvSpPr>
        <p:spPr bwMode="ltGray">
          <a:xfrm>
            <a:off x="4939284" y="2286000"/>
            <a:ext cx="2313432" cy="2313432"/>
          </a:xfrm>
          <a:prstGeom prst="ellipse">
            <a:avLst/>
          </a:prstGeom>
          <a:blipFill>
            <a:blip r:embed="rId3" cstate="screen">
              <a:extLst>
                <a:ext uri="{28A0092B-C50C-407E-A947-70E740481C1C}">
                  <a14:useLocalDpi xmlns:a14="http://schemas.microsoft.com/office/drawing/2010/main"/>
                </a:ext>
              </a:extLst>
            </a:blip>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4" name="Text Placeholder 3">
            <a:extLst>
              <a:ext uri="{FF2B5EF4-FFF2-40B4-BE49-F238E27FC236}">
                <a16:creationId xmlns:a16="http://schemas.microsoft.com/office/drawing/2014/main" id="{8AD287B4-D736-4707-854D-BEA62EF2BBCF}"/>
              </a:ext>
            </a:extLst>
          </p:cNvPr>
          <p:cNvSpPr>
            <a:spLocks noGrp="1"/>
          </p:cNvSpPr>
          <p:nvPr>
            <p:ph type="body" sz="quarter" idx="17"/>
          </p:nvPr>
        </p:nvSpPr>
        <p:spPr>
          <a:xfrm>
            <a:off x="4939284"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18" name="Picture Placeholder" descr="This photo is a 'placeholder' only. Drag or drop your photo here, or click and tap the center to insert a photo.">
            <a:extLst>
              <a:ext uri="{FF2B5EF4-FFF2-40B4-BE49-F238E27FC236}">
                <a16:creationId xmlns:a16="http://schemas.microsoft.com/office/drawing/2014/main" id="{9B56ECFD-6AA2-4EC5-A445-D1E0952199EC}"/>
              </a:ext>
            </a:extLst>
          </p:cNvPr>
          <p:cNvSpPr>
            <a:spLocks noGrp="1" noChangeAspect="1"/>
          </p:cNvSpPr>
          <p:nvPr>
            <p:ph type="pic" sz="quarter" idx="20" hasCustomPrompt="1"/>
          </p:nvPr>
        </p:nvSpPr>
        <p:spPr bwMode="ltGray">
          <a:xfrm>
            <a:off x="7840663" y="2286000"/>
            <a:ext cx="2313432" cy="2313432"/>
          </a:xfrm>
          <a:prstGeom prst="ellipse">
            <a:avLst/>
          </a:prstGeom>
          <a:blipFill>
            <a:blip r:embed="rId4" cstate="screen">
              <a:extLst>
                <a:ext uri="{28A0092B-C50C-407E-A947-70E740481C1C}">
                  <a14:useLocalDpi xmlns:a14="http://schemas.microsoft.com/office/drawing/2010/main"/>
                </a:ext>
              </a:extLst>
            </a:blip>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5" name="Text Placeholder 3">
            <a:extLst>
              <a:ext uri="{FF2B5EF4-FFF2-40B4-BE49-F238E27FC236}">
                <a16:creationId xmlns:a16="http://schemas.microsoft.com/office/drawing/2014/main" id="{9ED5A27F-D9D2-4DCB-8422-4694477ECA88}"/>
              </a:ext>
            </a:extLst>
          </p:cNvPr>
          <p:cNvSpPr>
            <a:spLocks noGrp="1"/>
          </p:cNvSpPr>
          <p:nvPr>
            <p:ph type="body" sz="quarter" idx="18"/>
          </p:nvPr>
        </p:nvSpPr>
        <p:spPr>
          <a:xfrm>
            <a:off x="7840663"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20" name="TextBox 19">
            <a:extLst>
              <a:ext uri="{FF2B5EF4-FFF2-40B4-BE49-F238E27FC236}">
                <a16:creationId xmlns:a16="http://schemas.microsoft.com/office/drawing/2014/main" id="{0D6AFB7A-35B4-4881-AB50-D112482166B1}"/>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3561602646"/>
      </p:ext>
    </p:extLst>
  </p:cSld>
  <p:clrMapOvr>
    <a:masterClrMapping/>
  </p:clrMapOvr>
  <p:transition>
    <p:fade/>
  </p:transition>
  <p:extLst>
    <p:ext uri="{DCECCB84-F9BA-43D5-87BE-67443E8EF086}">
      <p15:sldGuideLst xmlns:p15="http://schemas.microsoft.com/office/powerpoint/2012/main">
        <p15:guide id="1" orient="horz" pos="720">
          <p15:clr>
            <a:srgbClr val="5ACBF0"/>
          </p15:clr>
        </p15:guide>
        <p15:guide id="2" orient="horz" pos="3024">
          <p15:clr>
            <a:srgbClr val="5ACBF0"/>
          </p15:clr>
        </p15:guide>
        <p15:guide id="3" pos="3840">
          <p15:clr>
            <a:srgbClr val="5ACBF0"/>
          </p15:clr>
        </p15:guide>
        <p15:guide id="4" pos="1283">
          <p15:clr>
            <a:srgbClr val="5ACBF0"/>
          </p15:clr>
        </p15:guide>
        <p15:guide id="5" pos="5666">
          <p15:clr>
            <a:srgbClr val="5ACBF0"/>
          </p15:clr>
        </p15:guide>
        <p15:guide id="6" pos="2741">
          <p15:clr>
            <a:srgbClr val="5ACBF0"/>
          </p15:clr>
        </p15:guide>
        <p15:guide id="7" pos="2012">
          <p15:clr>
            <a:srgbClr val="5ACBF0"/>
          </p15:clr>
        </p15:guide>
        <p15:guide id="8" pos="3109">
          <p15:clr>
            <a:srgbClr val="5ACBF0"/>
          </p15:clr>
        </p15:guide>
        <p15:guide id="9" pos="4570">
          <p15:clr>
            <a:srgbClr val="5ACBF0"/>
          </p15:clr>
        </p15:guide>
        <p15:guide id="11" pos="6397">
          <p15:clr>
            <a:srgbClr val="5ACBF0"/>
          </p15:clr>
        </p15:guide>
        <p15:guide id="12" orient="horz" pos="1440">
          <p15:clr>
            <a:srgbClr val="5ACBF0"/>
          </p15:clr>
        </p15:guide>
        <p15:guide id="13" pos="4938">
          <p15:clr>
            <a:srgbClr val="5ACBF0"/>
          </p15:clr>
        </p15:guide>
        <p15:guide id="14" orient="horz" pos="2894">
          <p15:clr>
            <a:srgbClr val="5ACBF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Four round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33D211-079C-4884-AB74-BFA812A63FE8}"/>
              </a:ext>
            </a:extLst>
          </p:cNvPr>
          <p:cNvSpPr>
            <a:spLocks noGrp="1"/>
          </p:cNvSpPr>
          <p:nvPr>
            <p:ph type="title"/>
          </p:nvPr>
        </p:nvSpPr>
        <p:spPr>
          <a:xfrm>
            <a:off x="588263" y="583007"/>
            <a:ext cx="11018520" cy="1115568"/>
          </a:xfrm>
        </p:spPr>
        <p:txBody>
          <a:bodyPr anchor="ctr"/>
          <a:lstStyle>
            <a:lvl1pPr algn="ctr">
              <a:defRPr/>
            </a:lvl1pPr>
          </a:lstStyle>
          <a:p>
            <a:r>
              <a:rPr lang="en-US"/>
              <a:t>Click to edit Master title style</a:t>
            </a:r>
          </a:p>
        </p:txBody>
      </p:sp>
      <p:sp>
        <p:nvSpPr>
          <p:cNvPr id="16" name="Picture Placeholder" descr="This photo is a 'placeholder' only. Drag or drop your photo here, or click and tap the center to insert a photo.">
            <a:extLst>
              <a:ext uri="{FF2B5EF4-FFF2-40B4-BE49-F238E27FC236}">
                <a16:creationId xmlns:a16="http://schemas.microsoft.com/office/drawing/2014/main" id="{5757E314-6417-4051-A2CD-D3614CAA6A78}"/>
              </a:ext>
            </a:extLst>
          </p:cNvPr>
          <p:cNvSpPr>
            <a:spLocks noGrp="1" noChangeAspect="1"/>
          </p:cNvSpPr>
          <p:nvPr>
            <p:ph type="pic" sz="quarter" idx="13" hasCustomPrompt="1"/>
          </p:nvPr>
        </p:nvSpPr>
        <p:spPr bwMode="ltGray">
          <a:xfrm>
            <a:off x="584200" y="2286000"/>
            <a:ext cx="2313432" cy="2313432"/>
          </a:xfrm>
          <a:prstGeom prst="ellipse">
            <a:avLst/>
          </a:prstGeom>
          <a:blipFill>
            <a:blip r:embed="rId2" cstate="screen">
              <a:extLst>
                <a:ext uri="{28A0092B-C50C-407E-A947-70E740481C1C}">
                  <a14:useLocalDpi xmlns:a14="http://schemas.microsoft.com/office/drawing/2010/main"/>
                </a:ext>
              </a:extLst>
            </a:blip>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3" name="Text Placeholder 3">
            <a:extLst>
              <a:ext uri="{FF2B5EF4-FFF2-40B4-BE49-F238E27FC236}">
                <a16:creationId xmlns:a16="http://schemas.microsoft.com/office/drawing/2014/main" id="{5BBECFAF-80A0-4620-8865-87562DFB497B}"/>
              </a:ext>
            </a:extLst>
          </p:cNvPr>
          <p:cNvSpPr>
            <a:spLocks noGrp="1"/>
          </p:cNvSpPr>
          <p:nvPr>
            <p:ph type="body" sz="quarter" idx="16"/>
          </p:nvPr>
        </p:nvSpPr>
        <p:spPr>
          <a:xfrm>
            <a:off x="584200"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E5577FC3-49F5-4B04-AFD3-AA0A57BA8355}"/>
              </a:ext>
            </a:extLst>
          </p:cNvPr>
          <p:cNvSpPr>
            <a:spLocks noGrp="1" noChangeAspect="1"/>
          </p:cNvSpPr>
          <p:nvPr>
            <p:ph type="pic" sz="quarter" idx="19" hasCustomPrompt="1"/>
          </p:nvPr>
        </p:nvSpPr>
        <p:spPr bwMode="ltGray">
          <a:xfrm>
            <a:off x="3487250" y="2286000"/>
            <a:ext cx="2313432" cy="2313432"/>
          </a:xfrm>
          <a:prstGeom prst="ellipse">
            <a:avLst/>
          </a:prstGeom>
          <a:blipFill>
            <a:blip r:embed="rId3" cstate="screen">
              <a:extLst>
                <a:ext uri="{28A0092B-C50C-407E-A947-70E740481C1C}">
                  <a14:useLocalDpi xmlns:a14="http://schemas.microsoft.com/office/drawing/2010/main"/>
                </a:ext>
              </a:extLst>
            </a:blip>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4" name="Text Placeholder 3">
            <a:extLst>
              <a:ext uri="{FF2B5EF4-FFF2-40B4-BE49-F238E27FC236}">
                <a16:creationId xmlns:a16="http://schemas.microsoft.com/office/drawing/2014/main" id="{8AD287B4-D736-4707-854D-BEA62EF2BBCF}"/>
              </a:ext>
            </a:extLst>
          </p:cNvPr>
          <p:cNvSpPr>
            <a:spLocks noGrp="1"/>
          </p:cNvSpPr>
          <p:nvPr>
            <p:ph type="body" sz="quarter" idx="17"/>
          </p:nvPr>
        </p:nvSpPr>
        <p:spPr>
          <a:xfrm>
            <a:off x="3487250"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18" name="Picture Placeholder" descr="This photo is a 'placeholder' only. Drag or drop your photo here, or click and tap the center to insert a photo.">
            <a:extLst>
              <a:ext uri="{FF2B5EF4-FFF2-40B4-BE49-F238E27FC236}">
                <a16:creationId xmlns:a16="http://schemas.microsoft.com/office/drawing/2014/main" id="{9B56ECFD-6AA2-4EC5-A445-D1E0952199EC}"/>
              </a:ext>
            </a:extLst>
          </p:cNvPr>
          <p:cNvSpPr>
            <a:spLocks noGrp="1" noChangeAspect="1"/>
          </p:cNvSpPr>
          <p:nvPr>
            <p:ph type="pic" sz="quarter" idx="20" hasCustomPrompt="1"/>
          </p:nvPr>
        </p:nvSpPr>
        <p:spPr bwMode="ltGray">
          <a:xfrm>
            <a:off x="6390300" y="2286000"/>
            <a:ext cx="2313432" cy="2313432"/>
          </a:xfrm>
          <a:prstGeom prst="ellipse">
            <a:avLst/>
          </a:prstGeom>
          <a:blipFill>
            <a:blip r:embed="rId4" cstate="screen">
              <a:extLst>
                <a:ext uri="{28A0092B-C50C-407E-A947-70E740481C1C}">
                  <a14:useLocalDpi xmlns:a14="http://schemas.microsoft.com/office/drawing/2010/main"/>
                </a:ext>
              </a:extLst>
            </a:blip>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5" name="Text Placeholder 3">
            <a:extLst>
              <a:ext uri="{FF2B5EF4-FFF2-40B4-BE49-F238E27FC236}">
                <a16:creationId xmlns:a16="http://schemas.microsoft.com/office/drawing/2014/main" id="{9ED5A27F-D9D2-4DCB-8422-4694477ECA88}"/>
              </a:ext>
            </a:extLst>
          </p:cNvPr>
          <p:cNvSpPr>
            <a:spLocks noGrp="1"/>
          </p:cNvSpPr>
          <p:nvPr>
            <p:ph type="body" sz="quarter" idx="18"/>
          </p:nvPr>
        </p:nvSpPr>
        <p:spPr>
          <a:xfrm>
            <a:off x="6390300"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F78E1D3B-7D6F-4EFD-9EB2-E1A27309D6AF}"/>
              </a:ext>
            </a:extLst>
          </p:cNvPr>
          <p:cNvSpPr>
            <a:spLocks noGrp="1" noChangeAspect="1"/>
          </p:cNvSpPr>
          <p:nvPr>
            <p:ph type="pic" sz="quarter" idx="21" hasCustomPrompt="1"/>
          </p:nvPr>
        </p:nvSpPr>
        <p:spPr bwMode="ltGray">
          <a:xfrm>
            <a:off x="9293351" y="2286000"/>
            <a:ext cx="2313432" cy="2313432"/>
          </a:xfrm>
          <a:prstGeom prst="ellipse">
            <a:avLst/>
          </a:prstGeom>
          <a:blipFill>
            <a:blip r:embed="rId5" cstate="screen">
              <a:extLst>
                <a:ext uri="{28A0092B-C50C-407E-A947-70E740481C1C}">
                  <a14:useLocalDpi xmlns:a14="http://schemas.microsoft.com/office/drawing/2010/main"/>
                </a:ext>
              </a:extLst>
            </a:blip>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2" name="Text Placeholder 3">
            <a:extLst>
              <a:ext uri="{FF2B5EF4-FFF2-40B4-BE49-F238E27FC236}">
                <a16:creationId xmlns:a16="http://schemas.microsoft.com/office/drawing/2014/main" id="{3BB2FF62-05DC-462E-808C-4DDE1C65392C}"/>
              </a:ext>
            </a:extLst>
          </p:cNvPr>
          <p:cNvSpPr>
            <a:spLocks noGrp="1"/>
          </p:cNvSpPr>
          <p:nvPr>
            <p:ph type="body" sz="quarter" idx="22"/>
          </p:nvPr>
        </p:nvSpPr>
        <p:spPr>
          <a:xfrm>
            <a:off x="9293351"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3" name="TextBox 2">
            <a:extLst>
              <a:ext uri="{FF2B5EF4-FFF2-40B4-BE49-F238E27FC236}">
                <a16:creationId xmlns:a16="http://schemas.microsoft.com/office/drawing/2014/main" id="{67A72D6D-004C-4F57-AD34-F1019A756073}"/>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667531690"/>
      </p:ext>
    </p:extLst>
  </p:cSld>
  <p:clrMapOvr>
    <a:masterClrMapping/>
  </p:clrMapOvr>
  <p:transition>
    <p:fade/>
  </p:transition>
  <p:extLst>
    <p:ext uri="{DCECCB84-F9BA-43D5-87BE-67443E8EF086}">
      <p15:sldGuideLst xmlns:p15="http://schemas.microsoft.com/office/powerpoint/2012/main">
        <p15:guide id="1" orient="horz" pos="720">
          <p15:clr>
            <a:srgbClr val="5ACBF0"/>
          </p15:clr>
        </p15:guide>
        <p15:guide id="2" orient="horz" pos="3024">
          <p15:clr>
            <a:srgbClr val="5ACBF0"/>
          </p15:clr>
        </p15:guide>
        <p15:guide id="3" pos="4025">
          <p15:clr>
            <a:srgbClr val="5ACBF0"/>
          </p15:clr>
        </p15:guide>
        <p15:guide id="5" pos="5854">
          <p15:clr>
            <a:srgbClr val="5ACBF0"/>
          </p15:clr>
        </p15:guide>
        <p15:guide id="7" pos="3654">
          <p15:clr>
            <a:srgbClr val="5ACBF0"/>
          </p15:clr>
        </p15:guide>
        <p15:guide id="8" pos="2195">
          <p15:clr>
            <a:srgbClr val="5ACBF0"/>
          </p15:clr>
        </p15:guide>
        <p15:guide id="10" pos="2926">
          <p15:clr>
            <a:srgbClr val="5ACBF0"/>
          </p15:clr>
        </p15:guide>
        <p15:guide id="11" pos="4756">
          <p15:clr>
            <a:srgbClr val="5ACBF0"/>
          </p15:clr>
        </p15:guide>
        <p15:guide id="12" pos="6581">
          <p15:clr>
            <a:srgbClr val="5ACBF0"/>
          </p15:clr>
        </p15:guide>
        <p15:guide id="13" pos="1097">
          <p15:clr>
            <a:srgbClr val="5ACBF0"/>
          </p15:clr>
        </p15:guide>
        <p15:guide id="14" orient="horz" pos="1440">
          <p15:clr>
            <a:srgbClr val="5ACBF0"/>
          </p15:clr>
        </p15:guide>
        <p15:guide id="15" pos="1826">
          <p15:clr>
            <a:srgbClr val="5ACBF0"/>
          </p15:clr>
        </p15:guide>
        <p15:guide id="18" pos="5483">
          <p15:clr>
            <a:srgbClr val="5ACBF0"/>
          </p15:clr>
        </p15:guide>
        <p15:guide id="19" orient="horz" pos="2898">
          <p15:clr>
            <a:srgbClr val="5ACBF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Five round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33D211-079C-4884-AB74-BFA812A63FE8}"/>
              </a:ext>
            </a:extLst>
          </p:cNvPr>
          <p:cNvSpPr>
            <a:spLocks noGrp="1"/>
          </p:cNvSpPr>
          <p:nvPr>
            <p:ph type="title"/>
          </p:nvPr>
        </p:nvSpPr>
        <p:spPr>
          <a:xfrm>
            <a:off x="588263" y="583007"/>
            <a:ext cx="11018520" cy="1115568"/>
          </a:xfrm>
        </p:spPr>
        <p:txBody>
          <a:bodyPr anchor="ctr"/>
          <a:lstStyle>
            <a:lvl1pPr algn="ctr">
              <a:defRPr/>
            </a:lvl1pPr>
          </a:lstStyle>
          <a:p>
            <a:r>
              <a:rPr lang="en-US"/>
              <a:t>Click to edit Master title style</a:t>
            </a:r>
          </a:p>
        </p:txBody>
      </p:sp>
      <p:sp>
        <p:nvSpPr>
          <p:cNvPr id="16" name="Picture Placeholder" descr="This photo is a 'placeholder' only. Drag or drop your photo here, or click and tap the center to insert a photo.">
            <a:extLst>
              <a:ext uri="{FF2B5EF4-FFF2-40B4-BE49-F238E27FC236}">
                <a16:creationId xmlns:a16="http://schemas.microsoft.com/office/drawing/2014/main" id="{5757E314-6417-4051-A2CD-D3614CAA6A78}"/>
              </a:ext>
            </a:extLst>
          </p:cNvPr>
          <p:cNvSpPr>
            <a:spLocks noGrp="1" noChangeAspect="1"/>
          </p:cNvSpPr>
          <p:nvPr>
            <p:ph type="pic" sz="quarter" idx="13" hasCustomPrompt="1"/>
          </p:nvPr>
        </p:nvSpPr>
        <p:spPr bwMode="ltGray">
          <a:xfrm>
            <a:off x="584200" y="2286000"/>
            <a:ext cx="1737360" cy="1737360"/>
          </a:xfrm>
          <a:prstGeom prst="ellipse">
            <a:avLst/>
          </a:prstGeom>
          <a:blipFill>
            <a:blip r:embed="rId2" cstate="screen">
              <a:extLst>
                <a:ext uri="{28A0092B-C50C-407E-A947-70E740481C1C}">
                  <a14:useLocalDpi xmlns:a14="http://schemas.microsoft.com/office/drawing/2010/main"/>
                </a:ext>
              </a:extLst>
            </a:blip>
            <a:stretch>
              <a:fillRect/>
            </a:stretch>
          </a:blipFill>
        </p:spPr>
        <p:txBody>
          <a:bodyPr lIns="0" tIns="0" rIns="0" bIns="594360" anchor="ctr" anchorCtr="0">
            <a:noAutofit/>
          </a:bodyPr>
          <a:lstStyle>
            <a:lvl1pPr marL="0" indent="0" algn="ctr">
              <a:lnSpc>
                <a:spcPct val="100000"/>
              </a:lnSpc>
              <a:buNone/>
              <a:defRPr sz="5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3" name="Text Placeholder 3">
            <a:extLst>
              <a:ext uri="{FF2B5EF4-FFF2-40B4-BE49-F238E27FC236}">
                <a16:creationId xmlns:a16="http://schemas.microsoft.com/office/drawing/2014/main" id="{5BBECFAF-80A0-4620-8865-87562DFB497B}"/>
              </a:ext>
            </a:extLst>
          </p:cNvPr>
          <p:cNvSpPr>
            <a:spLocks noGrp="1"/>
          </p:cNvSpPr>
          <p:nvPr>
            <p:ph type="body" sz="quarter" idx="16"/>
          </p:nvPr>
        </p:nvSpPr>
        <p:spPr>
          <a:xfrm>
            <a:off x="584200" y="4235450"/>
            <a:ext cx="1737360" cy="2033588"/>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E5577FC3-49F5-4B04-AFD3-AA0A57BA8355}"/>
              </a:ext>
            </a:extLst>
          </p:cNvPr>
          <p:cNvSpPr>
            <a:spLocks noGrp="1" noChangeAspect="1"/>
          </p:cNvSpPr>
          <p:nvPr>
            <p:ph type="pic" sz="quarter" idx="19" hasCustomPrompt="1"/>
          </p:nvPr>
        </p:nvSpPr>
        <p:spPr bwMode="ltGray">
          <a:xfrm>
            <a:off x="2905506" y="2286000"/>
            <a:ext cx="1737360" cy="1737360"/>
          </a:xfrm>
          <a:prstGeom prst="ellipse">
            <a:avLst/>
          </a:prstGeom>
          <a:blipFill>
            <a:blip r:embed="rId3" cstate="screen">
              <a:extLst>
                <a:ext uri="{28A0092B-C50C-407E-A947-70E740481C1C}">
                  <a14:useLocalDpi xmlns:a14="http://schemas.microsoft.com/office/drawing/2010/main"/>
                </a:ext>
              </a:extLst>
            </a:blip>
            <a:stretch>
              <a:fillRect/>
            </a:stretch>
          </a:blipFill>
        </p:spPr>
        <p:txBody>
          <a:bodyPr lIns="0" tIns="0" rIns="0" bIns="594360" anchor="ctr" anchorCtr="0">
            <a:noAutofit/>
          </a:bodyPr>
          <a:lstStyle>
            <a:lvl1pPr marL="0" indent="0" algn="ctr">
              <a:lnSpc>
                <a:spcPct val="100000"/>
              </a:lnSpc>
              <a:buNone/>
              <a:defRPr sz="5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4" name="Text Placeholder 3">
            <a:extLst>
              <a:ext uri="{FF2B5EF4-FFF2-40B4-BE49-F238E27FC236}">
                <a16:creationId xmlns:a16="http://schemas.microsoft.com/office/drawing/2014/main" id="{8AD287B4-D736-4707-854D-BEA62EF2BBCF}"/>
              </a:ext>
            </a:extLst>
          </p:cNvPr>
          <p:cNvSpPr>
            <a:spLocks noGrp="1"/>
          </p:cNvSpPr>
          <p:nvPr>
            <p:ph type="body" sz="quarter" idx="17"/>
          </p:nvPr>
        </p:nvSpPr>
        <p:spPr>
          <a:xfrm>
            <a:off x="2905506" y="4235450"/>
            <a:ext cx="1737360" cy="2033588"/>
          </a:xfrm>
        </p:spPr>
        <p:txBody>
          <a:bodyPr/>
          <a:lstStyle>
            <a:lvl1pPr marL="0" indent="0" algn="ctr">
              <a:spcBef>
                <a:spcPts val="0"/>
              </a:spcBef>
              <a:buNone/>
              <a:defRPr sz="1800">
                <a:latin typeface="+mj-lt"/>
              </a:defRPr>
            </a:lvl1pPr>
          </a:lstStyle>
          <a:p>
            <a:pPr lvl="0"/>
            <a:r>
              <a:rPr lang="en-US"/>
              <a:t>Click to edit Master text styles</a:t>
            </a:r>
          </a:p>
        </p:txBody>
      </p:sp>
      <p:sp>
        <p:nvSpPr>
          <p:cNvPr id="18" name="Picture Placeholder" descr="This photo is a 'placeholder' only. Drag or drop your photo here, or click and tap the center to insert a photo.">
            <a:extLst>
              <a:ext uri="{FF2B5EF4-FFF2-40B4-BE49-F238E27FC236}">
                <a16:creationId xmlns:a16="http://schemas.microsoft.com/office/drawing/2014/main" id="{9B56ECFD-6AA2-4EC5-A445-D1E0952199EC}"/>
              </a:ext>
            </a:extLst>
          </p:cNvPr>
          <p:cNvSpPr>
            <a:spLocks noGrp="1" noChangeAspect="1"/>
          </p:cNvSpPr>
          <p:nvPr>
            <p:ph type="pic" sz="quarter" idx="20" hasCustomPrompt="1"/>
          </p:nvPr>
        </p:nvSpPr>
        <p:spPr bwMode="ltGray">
          <a:xfrm>
            <a:off x="5227320" y="2286000"/>
            <a:ext cx="1737360" cy="1737360"/>
          </a:xfrm>
          <a:prstGeom prst="ellipse">
            <a:avLst/>
          </a:prstGeom>
          <a:blipFill>
            <a:blip r:embed="rId4" cstate="screen">
              <a:extLst>
                <a:ext uri="{28A0092B-C50C-407E-A947-70E740481C1C}">
                  <a14:useLocalDpi xmlns:a14="http://schemas.microsoft.com/office/drawing/2010/main"/>
                </a:ext>
              </a:extLst>
            </a:blip>
            <a:stretch>
              <a:fillRect/>
            </a:stretch>
          </a:blipFill>
        </p:spPr>
        <p:txBody>
          <a:bodyPr lIns="0" tIns="0" rIns="0" bIns="594360" anchor="ctr" anchorCtr="0">
            <a:noAutofit/>
          </a:bodyPr>
          <a:lstStyle>
            <a:lvl1pPr marL="0" indent="0" algn="ctr">
              <a:lnSpc>
                <a:spcPct val="100000"/>
              </a:lnSpc>
              <a:buNone/>
              <a:defRPr sz="5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5" name="Text Placeholder 3">
            <a:extLst>
              <a:ext uri="{FF2B5EF4-FFF2-40B4-BE49-F238E27FC236}">
                <a16:creationId xmlns:a16="http://schemas.microsoft.com/office/drawing/2014/main" id="{9ED5A27F-D9D2-4DCB-8422-4694477ECA88}"/>
              </a:ext>
            </a:extLst>
          </p:cNvPr>
          <p:cNvSpPr>
            <a:spLocks noGrp="1"/>
          </p:cNvSpPr>
          <p:nvPr>
            <p:ph type="body" sz="quarter" idx="18"/>
          </p:nvPr>
        </p:nvSpPr>
        <p:spPr>
          <a:xfrm>
            <a:off x="5227320" y="4235451"/>
            <a:ext cx="1737360" cy="2033588"/>
          </a:xfrm>
        </p:spPr>
        <p:txBody>
          <a:bodyPr/>
          <a:lstStyle>
            <a:lvl1pPr marL="0" indent="0" algn="ctr">
              <a:spcBef>
                <a:spcPts val="0"/>
              </a:spcBef>
              <a:buNone/>
              <a:defRPr sz="1800">
                <a:latin typeface="+mj-lt"/>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F78E1D3B-7D6F-4EFD-9EB2-E1A27309D6AF}"/>
              </a:ext>
            </a:extLst>
          </p:cNvPr>
          <p:cNvSpPr>
            <a:spLocks noGrp="1" noChangeAspect="1"/>
          </p:cNvSpPr>
          <p:nvPr>
            <p:ph type="pic" sz="quarter" idx="21" hasCustomPrompt="1"/>
          </p:nvPr>
        </p:nvSpPr>
        <p:spPr bwMode="ltGray">
          <a:xfrm>
            <a:off x="7548118" y="2286000"/>
            <a:ext cx="1737360" cy="1737360"/>
          </a:xfrm>
          <a:prstGeom prst="ellipse">
            <a:avLst/>
          </a:prstGeom>
          <a:blipFill>
            <a:blip r:embed="rId5" cstate="screen">
              <a:extLst>
                <a:ext uri="{28A0092B-C50C-407E-A947-70E740481C1C}">
                  <a14:useLocalDpi xmlns:a14="http://schemas.microsoft.com/office/drawing/2010/main"/>
                </a:ext>
              </a:extLst>
            </a:blip>
            <a:stretch>
              <a:fillRect/>
            </a:stretch>
          </a:blipFill>
        </p:spPr>
        <p:txBody>
          <a:bodyPr lIns="0" tIns="0" rIns="0" bIns="594360" anchor="ctr" anchorCtr="0">
            <a:noAutofit/>
          </a:bodyPr>
          <a:lstStyle>
            <a:lvl1pPr marL="0" indent="0" algn="ctr">
              <a:lnSpc>
                <a:spcPct val="100000"/>
              </a:lnSpc>
              <a:buNone/>
              <a:defRPr sz="5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insert44</a:t>
            </a:r>
          </a:p>
        </p:txBody>
      </p:sp>
      <p:sp>
        <p:nvSpPr>
          <p:cNvPr id="12" name="Text Placeholder 3">
            <a:extLst>
              <a:ext uri="{FF2B5EF4-FFF2-40B4-BE49-F238E27FC236}">
                <a16:creationId xmlns:a16="http://schemas.microsoft.com/office/drawing/2014/main" id="{3BB2FF62-05DC-462E-808C-4DDE1C65392C}"/>
              </a:ext>
            </a:extLst>
          </p:cNvPr>
          <p:cNvSpPr>
            <a:spLocks noGrp="1"/>
          </p:cNvSpPr>
          <p:nvPr>
            <p:ph type="body" sz="quarter" idx="22"/>
          </p:nvPr>
        </p:nvSpPr>
        <p:spPr>
          <a:xfrm>
            <a:off x="7548118" y="4235450"/>
            <a:ext cx="1737360" cy="2033588"/>
          </a:xfrm>
        </p:spPr>
        <p:txBody>
          <a:bodyPr/>
          <a:lstStyle>
            <a:lvl1pPr marL="0" indent="0" algn="ctr">
              <a:spcBef>
                <a:spcPts val="0"/>
              </a:spcBef>
              <a:buNone/>
              <a:defRPr sz="1800">
                <a:latin typeface="+mj-lt"/>
              </a:defRPr>
            </a:lvl1pPr>
          </a:lstStyle>
          <a:p>
            <a:pPr lvl="0"/>
            <a:r>
              <a:rPr lang="en-US"/>
              <a:t>Click to edit Master text styles</a:t>
            </a:r>
          </a:p>
        </p:txBody>
      </p:sp>
      <p:sp>
        <p:nvSpPr>
          <p:cNvPr id="19" name="Picture Placeholder" descr="This photo is a 'placeholder' only. Drag or drop your photo here, or click and tap the center to insert a photo.">
            <a:extLst>
              <a:ext uri="{FF2B5EF4-FFF2-40B4-BE49-F238E27FC236}">
                <a16:creationId xmlns:a16="http://schemas.microsoft.com/office/drawing/2014/main" id="{E4DC3400-0B11-4EA0-9B8D-6FADE6964F37}"/>
              </a:ext>
            </a:extLst>
          </p:cNvPr>
          <p:cNvSpPr>
            <a:spLocks noGrp="1" noChangeAspect="1"/>
          </p:cNvSpPr>
          <p:nvPr>
            <p:ph type="pic" sz="quarter" idx="23" hasCustomPrompt="1"/>
          </p:nvPr>
        </p:nvSpPr>
        <p:spPr bwMode="ltGray">
          <a:xfrm>
            <a:off x="9869423" y="2286000"/>
            <a:ext cx="1737360" cy="1737360"/>
          </a:xfrm>
          <a:prstGeom prst="ellipse">
            <a:avLst/>
          </a:prstGeom>
          <a:blipFill>
            <a:blip r:embed="rId6" cstate="screen">
              <a:extLst>
                <a:ext uri="{28A0092B-C50C-407E-A947-70E740481C1C}">
                  <a14:useLocalDpi xmlns:a14="http://schemas.microsoft.com/office/drawing/2010/main"/>
                </a:ext>
              </a:extLst>
            </a:blip>
            <a:stretch>
              <a:fillRect/>
            </a:stretch>
          </a:blipFill>
        </p:spPr>
        <p:txBody>
          <a:bodyPr lIns="0" tIns="0" rIns="0" bIns="594360" anchor="ctr" anchorCtr="0">
            <a:noAutofit/>
          </a:bodyPr>
          <a:lstStyle>
            <a:lvl1pPr marL="0" indent="0" algn="ctr">
              <a:lnSpc>
                <a:spcPct val="100000"/>
              </a:lnSpc>
              <a:buNone/>
              <a:defRPr sz="5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20" name="Text Placeholder 3">
            <a:extLst>
              <a:ext uri="{FF2B5EF4-FFF2-40B4-BE49-F238E27FC236}">
                <a16:creationId xmlns:a16="http://schemas.microsoft.com/office/drawing/2014/main" id="{133C357E-ECC0-485F-9033-5D4DEC8774BB}"/>
              </a:ext>
            </a:extLst>
          </p:cNvPr>
          <p:cNvSpPr>
            <a:spLocks noGrp="1"/>
          </p:cNvSpPr>
          <p:nvPr>
            <p:ph type="body" sz="quarter" idx="24"/>
          </p:nvPr>
        </p:nvSpPr>
        <p:spPr>
          <a:xfrm>
            <a:off x="9869423" y="4235450"/>
            <a:ext cx="1737360" cy="2033588"/>
          </a:xfrm>
        </p:spPr>
        <p:txBody>
          <a:bodyPr/>
          <a:lstStyle>
            <a:lvl1pPr marL="0" indent="0" algn="ctr">
              <a:spcBef>
                <a:spcPts val="0"/>
              </a:spcBef>
              <a:buNone/>
              <a:defRPr sz="1800">
                <a:latin typeface="+mj-lt"/>
              </a:defRPr>
            </a:lvl1pPr>
          </a:lstStyle>
          <a:p>
            <a:pPr lvl="0"/>
            <a:r>
              <a:rPr lang="en-US"/>
              <a:t>Click to edit Master text styles</a:t>
            </a:r>
          </a:p>
        </p:txBody>
      </p:sp>
      <p:sp>
        <p:nvSpPr>
          <p:cNvPr id="3" name="TextBox 2">
            <a:extLst>
              <a:ext uri="{FF2B5EF4-FFF2-40B4-BE49-F238E27FC236}">
                <a16:creationId xmlns:a16="http://schemas.microsoft.com/office/drawing/2014/main" id="{67A72D6D-004C-4F57-AD34-F1019A756073}"/>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4074646849"/>
      </p:ext>
    </p:extLst>
  </p:cSld>
  <p:clrMapOvr>
    <a:masterClrMapping/>
  </p:clrMapOvr>
  <p:transition>
    <p:fade/>
  </p:transition>
  <p:extLst>
    <p:ext uri="{DCECCB84-F9BA-43D5-87BE-67443E8EF086}">
      <p15:sldGuideLst xmlns:p15="http://schemas.microsoft.com/office/powerpoint/2012/main">
        <p15:guide id="1" orient="horz" pos="720">
          <p15:clr>
            <a:srgbClr val="5ACBF0"/>
          </p15:clr>
        </p15:guide>
        <p15:guide id="2" orient="horz" pos="2664">
          <p15:clr>
            <a:srgbClr val="5ACBF0"/>
          </p15:clr>
        </p15:guide>
        <p15:guide id="3" pos="6216">
          <p15:clr>
            <a:srgbClr val="5ACBF0"/>
          </p15:clr>
        </p15:guide>
        <p15:guide id="5" pos="5850">
          <p15:clr>
            <a:srgbClr val="5ACBF0"/>
          </p15:clr>
        </p15:guide>
        <p15:guide id="7" pos="4392">
          <p15:clr>
            <a:srgbClr val="5ACBF0"/>
          </p15:clr>
        </p15:guide>
        <p15:guide id="8" pos="3292">
          <p15:clr>
            <a:srgbClr val="5ACBF0"/>
          </p15:clr>
        </p15:guide>
        <p15:guide id="10" pos="2926">
          <p15:clr>
            <a:srgbClr val="5ACBF0"/>
          </p15:clr>
        </p15:guide>
        <p15:guide id="11" pos="4754">
          <p15:clr>
            <a:srgbClr val="5ACBF0"/>
          </p15:clr>
        </p15:guide>
        <p15:guide id="13" pos="1464">
          <p15:clr>
            <a:srgbClr val="5ACBF0"/>
          </p15:clr>
        </p15:guide>
        <p15:guide id="14" orient="horz" pos="1440">
          <p15:clr>
            <a:srgbClr val="5ACBF0"/>
          </p15:clr>
        </p15:guide>
        <p15:guide id="15" pos="1830">
          <p15:clr>
            <a:srgbClr val="5ACBF0"/>
          </p15:clr>
        </p15:guide>
        <p15:guide id="16" orient="horz" pos="2533">
          <p15:clr>
            <a:srgbClr val="5ACBF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Title and text side by s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5C076-3B78-4451-8068-576892A08E9C}"/>
              </a:ext>
            </a:extLst>
          </p:cNvPr>
          <p:cNvSpPr>
            <a:spLocks noGrp="1"/>
          </p:cNvSpPr>
          <p:nvPr>
            <p:ph type="title" hasCustomPrompt="1"/>
          </p:nvPr>
        </p:nvSpPr>
        <p:spPr>
          <a:xfrm>
            <a:off x="585216" y="2309812"/>
            <a:ext cx="3182027" cy="3959225"/>
          </a:xfrm>
        </p:spPr>
        <p:txBody>
          <a:bodyPr anchor="t"/>
          <a:lstStyle>
            <a:lvl1pPr>
              <a:defRPr>
                <a:solidFill>
                  <a:schemeClr val="tx1"/>
                </a:solidFill>
              </a:defRPr>
            </a:lvl1pPr>
          </a:lstStyle>
          <a:p>
            <a:r>
              <a:rPr lang="en-US"/>
              <a:t>Title</a:t>
            </a:r>
          </a:p>
        </p:txBody>
      </p:sp>
      <p:sp>
        <p:nvSpPr>
          <p:cNvPr id="7" name="Text Placeholder 2">
            <a:extLst>
              <a:ext uri="{FF2B5EF4-FFF2-40B4-BE49-F238E27FC236}">
                <a16:creationId xmlns:a16="http://schemas.microsoft.com/office/drawing/2014/main" id="{7E9DBFD9-3E1E-4F19-AF15-56780F9C7927}"/>
              </a:ext>
            </a:extLst>
          </p:cNvPr>
          <p:cNvSpPr>
            <a:spLocks noGrp="1"/>
          </p:cNvSpPr>
          <p:nvPr>
            <p:ph type="body" sz="quarter" idx="11"/>
          </p:nvPr>
        </p:nvSpPr>
        <p:spPr>
          <a:xfrm>
            <a:off x="4356100" y="2309812"/>
            <a:ext cx="7253288" cy="3959223"/>
          </a:xfrm>
        </p:spPr>
        <p:txBody>
          <a:bodyPr anchor="t"/>
          <a:lstStyle>
            <a:lvl1pPr marL="231775" indent="-231775">
              <a:spcAft>
                <a:spcPts val="600"/>
              </a:spcAft>
              <a:buFont typeface="Wingdings" panose="05000000000000000000" pitchFamily="2" charset="2"/>
              <a:buChar char=""/>
              <a:defRPr/>
            </a:lvl1pPr>
          </a:lstStyle>
          <a:p>
            <a:pPr lvl="0"/>
            <a:r>
              <a:rPr lang="en-US"/>
              <a:t>Click to edit Master text styles</a:t>
            </a:r>
          </a:p>
        </p:txBody>
      </p:sp>
      <p:cxnSp>
        <p:nvCxnSpPr>
          <p:cNvPr id="5" name="Straight Connector 4">
            <a:extLst>
              <a:ext uri="{FF2B5EF4-FFF2-40B4-BE49-F238E27FC236}">
                <a16:creationId xmlns:a16="http://schemas.microsoft.com/office/drawing/2014/main" id="{C35867F2-3994-4092-B53B-5792FEE69887}"/>
              </a:ext>
              <a:ext uri="{C183D7F6-B498-43B3-948B-1728B52AA6E4}">
                <adec:decorative xmlns:adec="http://schemas.microsoft.com/office/drawing/2017/decorative" val="1"/>
              </a:ext>
            </a:extLst>
          </p:cNvPr>
          <p:cNvCxnSpPr>
            <a:cxnSpLocks/>
          </p:cNvCxnSpPr>
          <p:nvPr/>
        </p:nvCxnSpPr>
        <p:spPr>
          <a:xfrm>
            <a:off x="585216" y="2019300"/>
            <a:ext cx="3182112" cy="0"/>
          </a:xfrm>
          <a:prstGeom prst="line">
            <a:avLst/>
          </a:prstGeom>
          <a:ln w="28575">
            <a:solidFill>
              <a:schemeClr val="accent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49D8AF80-CAD5-4055-80AD-0B31EBCB52A9}"/>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cxnSp>
        <p:nvCxnSpPr>
          <p:cNvPr id="8" name="Straight Connector 7">
            <a:extLst>
              <a:ext uri="{FF2B5EF4-FFF2-40B4-BE49-F238E27FC236}">
                <a16:creationId xmlns:a16="http://schemas.microsoft.com/office/drawing/2014/main" id="{DF1A9F7D-F14E-4BCE-9EB4-D9EF47B67809}"/>
              </a:ext>
              <a:ext uri="{C183D7F6-B498-43B3-948B-1728B52AA6E4}">
                <adec:decorative xmlns:adec="http://schemas.microsoft.com/office/drawing/2017/decorative" val="1"/>
              </a:ext>
            </a:extLst>
          </p:cNvPr>
          <p:cNvCxnSpPr>
            <a:cxnSpLocks/>
          </p:cNvCxnSpPr>
          <p:nvPr/>
        </p:nvCxnSpPr>
        <p:spPr>
          <a:xfrm>
            <a:off x="4354523" y="2019300"/>
            <a:ext cx="7254865" cy="0"/>
          </a:xfrm>
          <a:prstGeom prst="line">
            <a:avLst/>
          </a:prstGeom>
          <a:ln w="19050">
            <a:solidFill>
              <a:schemeClr val="tx1">
                <a:alpha val="3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96696161"/>
      </p:ext>
    </p:extLst>
  </p:cSld>
  <p:clrMapOvr>
    <a:masterClrMapping/>
  </p:clrMapOvr>
  <p:transition>
    <p:fade/>
  </p:transition>
  <p:extLst>
    <p:ext uri="{DCECCB84-F9BA-43D5-87BE-67443E8EF086}">
      <p15:sldGuideLst xmlns:p15="http://schemas.microsoft.com/office/powerpoint/2012/main">
        <p15:guide id="13" pos="2744">
          <p15:clr>
            <a:srgbClr val="5ACBF0"/>
          </p15:clr>
        </p15:guide>
        <p15:guide id="29" orient="horz" pos="1272">
          <p15:clr>
            <a:srgbClr val="5ACBF0"/>
          </p15:clr>
        </p15:guide>
        <p15:guide id="30" pos="2376">
          <p15:clr>
            <a:srgbClr val="5ACBF0"/>
          </p15:clr>
        </p15:guide>
        <p15:guide id="32" orient="horz" pos="1455">
          <p15:clr>
            <a:srgbClr val="5ACBF0"/>
          </p15:clr>
        </p15:guide>
      </p15:sldGuideLst>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Title and text side by sid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5C076-3B78-4451-8068-576892A08E9C}"/>
              </a:ext>
            </a:extLst>
          </p:cNvPr>
          <p:cNvSpPr>
            <a:spLocks noGrp="1"/>
          </p:cNvSpPr>
          <p:nvPr>
            <p:ph type="title" hasCustomPrompt="1"/>
          </p:nvPr>
        </p:nvSpPr>
        <p:spPr>
          <a:xfrm>
            <a:off x="588263" y="585788"/>
            <a:ext cx="3182027" cy="5683250"/>
          </a:xfrm>
        </p:spPr>
        <p:txBody>
          <a:bodyPr anchor="ctr"/>
          <a:lstStyle>
            <a:lvl1pPr>
              <a:defRPr/>
            </a:lvl1pPr>
          </a:lstStyle>
          <a:p>
            <a:r>
              <a:rPr lang="en-US"/>
              <a:t>Title</a:t>
            </a:r>
          </a:p>
        </p:txBody>
      </p:sp>
      <p:sp>
        <p:nvSpPr>
          <p:cNvPr id="3" name="Text Placeholder 2">
            <a:extLst>
              <a:ext uri="{FF2B5EF4-FFF2-40B4-BE49-F238E27FC236}">
                <a16:creationId xmlns:a16="http://schemas.microsoft.com/office/drawing/2014/main" id="{A4015781-2431-48C9-AEF1-52FBD41AF3FC}"/>
              </a:ext>
            </a:extLst>
          </p:cNvPr>
          <p:cNvSpPr>
            <a:spLocks noGrp="1"/>
          </p:cNvSpPr>
          <p:nvPr>
            <p:ph type="body" sz="quarter" idx="11"/>
          </p:nvPr>
        </p:nvSpPr>
        <p:spPr>
          <a:xfrm>
            <a:off x="4941888" y="585788"/>
            <a:ext cx="6667500" cy="5683249"/>
          </a:xfrm>
        </p:spPr>
        <p:txBody>
          <a:bodyPr anchor="ctr"/>
          <a:lstStyle>
            <a:lvl1pPr marL="231775" indent="-231775">
              <a:spcAft>
                <a:spcPts val="600"/>
              </a:spcAft>
              <a:buFont typeface="Wingdings" panose="05000000000000000000" pitchFamily="2" charset="2"/>
              <a:buChar char=""/>
              <a:defRPr/>
            </a:lvl1pPr>
          </a:lstStyle>
          <a:p>
            <a:pPr lvl="0"/>
            <a:r>
              <a:rPr lang="en-US"/>
              <a:t>Click to edit Master text styles</a:t>
            </a:r>
          </a:p>
        </p:txBody>
      </p:sp>
      <p:cxnSp>
        <p:nvCxnSpPr>
          <p:cNvPr id="5" name="Straight Connector 4">
            <a:extLst>
              <a:ext uri="{FF2B5EF4-FFF2-40B4-BE49-F238E27FC236}">
                <a16:creationId xmlns:a16="http://schemas.microsoft.com/office/drawing/2014/main" id="{C35867F2-3994-4092-B53B-5792FEE69887}"/>
              </a:ext>
              <a:ext uri="{C183D7F6-B498-43B3-948B-1728B52AA6E4}">
                <adec:decorative xmlns:adec="http://schemas.microsoft.com/office/drawing/2017/decorative" val="1"/>
              </a:ext>
            </a:extLst>
          </p:cNvPr>
          <p:cNvCxnSpPr/>
          <p:nvPr/>
        </p:nvCxnSpPr>
        <p:spPr>
          <a:xfrm>
            <a:off x="4356100" y="2578100"/>
            <a:ext cx="0" cy="1701800"/>
          </a:xfrm>
          <a:prstGeom prst="line">
            <a:avLst/>
          </a:prstGeom>
          <a:ln w="28575">
            <a:solidFill>
              <a:schemeClr val="accent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A1DC2181-37AB-40A3-B61C-1DE7DBB57D63}"/>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3049640092"/>
      </p:ext>
    </p:extLst>
  </p:cSld>
  <p:clrMapOvr>
    <a:masterClrMapping/>
  </p:clrMapOvr>
  <p:transition>
    <p:fade/>
  </p:transition>
  <p:extLst>
    <p:ext uri="{DCECCB84-F9BA-43D5-87BE-67443E8EF086}">
      <p15:sldGuideLst xmlns:p15="http://schemas.microsoft.com/office/powerpoint/2012/main">
        <p15:guide id="13" pos="2744">
          <p15:clr>
            <a:srgbClr val="5ACBF0"/>
          </p15:clr>
        </p15:guide>
        <p15:guide id="29" orient="horz" pos="2160">
          <p15:clr>
            <a:srgbClr val="5ACBF0"/>
          </p15:clr>
        </p15:guide>
        <p15:guide id="30" pos="2376">
          <p15:clr>
            <a:srgbClr val="5ACBF0"/>
          </p15:clr>
        </p15:guide>
        <p15:guide id="31" pos="3113">
          <p15:clr>
            <a:srgbClr val="5ACBF0"/>
          </p15:clr>
        </p15:guide>
      </p15:sldGuideLst>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Developer Code Layout full page">
    <p:bg>
      <p:bgRef idx="1001">
        <a:schemeClr val="bg2"/>
      </p:bgRef>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82D46E0-16CE-40B0-8623-F82D5D410958}"/>
              </a:ext>
              <a:ext uri="{C183D7F6-B498-43B3-948B-1728B52AA6E4}">
                <adec:decorative xmlns:adec="http://schemas.microsoft.com/office/drawing/2017/decorative" val="1"/>
              </a:ext>
            </a:extLst>
          </p:cNvPr>
          <p:cNvSpPr/>
          <p:nvPr/>
        </p:nvSpPr>
        <p:spPr bwMode="auto">
          <a:xfrm>
            <a:off x="0" y="0"/>
            <a:ext cx="12192000" cy="6858000"/>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a:solidFill>
                <a:srgbClr val="FFFFFF"/>
              </a:solidFill>
              <a:ea typeface="Segoe UI" pitchFamily="34" charset="0"/>
              <a:cs typeface="Segoe UI" pitchFamily="34" charset="0"/>
            </a:endParaRPr>
          </a:p>
        </p:txBody>
      </p:sp>
      <p:sp>
        <p:nvSpPr>
          <p:cNvPr id="8" name="Text Placeholder 14">
            <a:extLst>
              <a:ext uri="{FF2B5EF4-FFF2-40B4-BE49-F238E27FC236}">
                <a16:creationId xmlns:a16="http://schemas.microsoft.com/office/drawing/2014/main" id="{44977AB6-1D7E-4858-A2EA-BF86577C3990}"/>
              </a:ext>
            </a:extLst>
          </p:cNvPr>
          <p:cNvSpPr>
            <a:spLocks noGrp="1"/>
          </p:cNvSpPr>
          <p:nvPr>
            <p:ph type="body" sz="quarter" idx="13" hasCustomPrompt="1"/>
          </p:nvPr>
        </p:nvSpPr>
        <p:spPr>
          <a:xfrm>
            <a:off x="0" y="0"/>
            <a:ext cx="3788358" cy="493776"/>
          </a:xfrm>
          <a:gradFill flip="none" rotWithShape="1">
            <a:gsLst>
              <a:gs pos="0">
                <a:srgbClr val="000000"/>
              </a:gs>
              <a:gs pos="99000">
                <a:srgbClr val="000000"/>
              </a:gs>
              <a:gs pos="99000">
                <a:schemeClr val="accent1"/>
              </a:gs>
            </a:gsLst>
            <a:lin ang="10800000" scaled="1"/>
            <a:tileRect/>
          </a:gradFill>
        </p:spPr>
        <p:txBody>
          <a:bodyPr vert="horz" wrap="square" lIns="585216" tIns="91440" rIns="0" bIns="91440" rtlCol="0">
            <a:spAutoFit/>
          </a:bodyPr>
          <a:lstStyle>
            <a:lvl1pPr marL="0" indent="0">
              <a:buNone/>
              <a:defRPr lang="en-US" sz="1999" dirty="0">
                <a:solidFill>
                  <a:srgbClr val="FFFFFF"/>
                </a:solidFill>
                <a:latin typeface="+mj-lt"/>
              </a:defRPr>
            </a:lvl1pPr>
          </a:lstStyle>
          <a:p>
            <a:pPr marL="0" lvl="0" indent="0">
              <a:buNone/>
            </a:pPr>
            <a:r>
              <a:rPr lang="en-US"/>
              <a:t>Click to enter title</a:t>
            </a:r>
          </a:p>
        </p:txBody>
      </p:sp>
      <p:sp>
        <p:nvSpPr>
          <p:cNvPr id="5" name="Text Placeholder 4" descr="This layout should only be used for developer code. The font used is a monospace font which is ideal for showing code.">
            <a:extLst>
              <a:ext uri="{FF2B5EF4-FFF2-40B4-BE49-F238E27FC236}">
                <a16:creationId xmlns:a16="http://schemas.microsoft.com/office/drawing/2014/main" id="{BA9F61CF-FF79-485A-A6C8-A1952EFD58AE}"/>
              </a:ext>
            </a:extLst>
          </p:cNvPr>
          <p:cNvSpPr>
            <a:spLocks noGrp="1"/>
          </p:cNvSpPr>
          <p:nvPr>
            <p:ph type="body" sz="quarter" idx="10"/>
          </p:nvPr>
        </p:nvSpPr>
        <p:spPr>
          <a:xfrm>
            <a:off x="591438" y="710247"/>
            <a:ext cx="11018520" cy="369332"/>
          </a:xfrm>
        </p:spPr>
        <p:txBody>
          <a:bodyPr/>
          <a:lstStyle>
            <a:lvl1pPr marL="0" indent="0">
              <a:buNone/>
              <a:tabLst/>
              <a:defRPr sz="2400">
                <a:solidFill>
                  <a:srgbClr val="000000"/>
                </a:solidFill>
                <a:latin typeface="Consolas" panose="020B0609020204030204" pitchFamily="49" charset="0"/>
                <a:cs typeface="Consolas" panose="020B0609020204030204" pitchFamily="49" charset="0"/>
              </a:defRPr>
            </a:lvl1pPr>
            <a:lvl2pPr marL="346553" indent="0">
              <a:buNone/>
              <a:tabLst>
                <a:tab pos="344488" algn="l"/>
              </a:tabLst>
              <a:defRPr sz="2400">
                <a:solidFill>
                  <a:schemeClr val="tx1"/>
                </a:solidFill>
                <a:latin typeface="Consolas" panose="020B0609020204030204" pitchFamily="49" charset="0"/>
                <a:cs typeface="Consolas" panose="020B0609020204030204" pitchFamily="49" charset="0"/>
              </a:defRPr>
            </a:lvl2pPr>
            <a:lvl3pPr marL="584607" indent="0">
              <a:buNone/>
              <a:tabLst>
                <a:tab pos="569913" algn="l"/>
              </a:tabLst>
              <a:defRPr sz="2400">
                <a:solidFill>
                  <a:schemeClr val="tx1"/>
                </a:solidFill>
                <a:latin typeface="Consolas" panose="020B0609020204030204" pitchFamily="49" charset="0"/>
                <a:cs typeface="Consolas" panose="020B0609020204030204" pitchFamily="49" charset="0"/>
              </a:defRPr>
            </a:lvl3pPr>
            <a:lvl4pPr marL="814563" indent="0">
              <a:buNone/>
              <a:tabLst>
                <a:tab pos="800100" algn="l"/>
              </a:tabLst>
              <a:defRPr sz="2400">
                <a:solidFill>
                  <a:schemeClr val="tx1"/>
                </a:solidFill>
                <a:latin typeface="Consolas" panose="020B0609020204030204" pitchFamily="49" charset="0"/>
                <a:cs typeface="Consolas" panose="020B0609020204030204" pitchFamily="49" charset="0"/>
              </a:defRPr>
            </a:lvl4pPr>
            <a:lvl5pPr marL="1050997" indent="0">
              <a:buNone/>
              <a:tabLst>
                <a:tab pos="1028700" algn="l"/>
              </a:tabLst>
              <a:defRPr sz="2400">
                <a:solidFill>
                  <a:schemeClr val="tx1"/>
                </a:solidFill>
                <a:latin typeface="Consolas" panose="020B0609020204030204" pitchFamily="49" charset="0"/>
                <a:cs typeface="Consolas" panose="020B0609020204030204" pitchFamily="49" charset="0"/>
              </a:defRPr>
            </a:lvl5pPr>
          </a:lstStyle>
          <a:p>
            <a:pPr lvl="0"/>
            <a:r>
              <a:rPr lang="en-US"/>
              <a:t>Click to edit Master text styles</a:t>
            </a:r>
          </a:p>
        </p:txBody>
      </p:sp>
    </p:spTree>
    <p:extLst>
      <p:ext uri="{BB962C8B-B14F-4D97-AF65-F5344CB8AC3E}">
        <p14:creationId xmlns:p14="http://schemas.microsoft.com/office/powerpoint/2010/main" val="2008029859"/>
      </p:ext>
    </p:extLst>
  </p:cSld>
  <p:clrMapOvr>
    <a:overrideClrMapping bg1="lt1" tx1="dk1" bg2="lt2" tx2="dk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2" orient="horz" pos="438">
          <p15:clr>
            <a:srgbClr val="5ACBF0"/>
          </p15:clr>
        </p15:guide>
        <p15:guide id="3" orient="horz" pos="288">
          <p15:clr>
            <a:srgbClr val="5ACBF0"/>
          </p15:clr>
        </p15:guide>
      </p15:sldGuideLst>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Developer Code Layout">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0636FE-845C-418D-82A1-1DA6DB73D781}"/>
              </a:ext>
            </a:extLst>
          </p:cNvPr>
          <p:cNvSpPr>
            <a:spLocks noGrp="1"/>
          </p:cNvSpPr>
          <p:nvPr>
            <p:ph type="title"/>
          </p:nvPr>
        </p:nvSpPr>
        <p:spPr/>
        <p:txBody>
          <a:bodyPr anchor="ctr"/>
          <a:lstStyle/>
          <a:p>
            <a:r>
              <a:rPr lang="en-US"/>
              <a:t>Click to edit Master title style</a:t>
            </a:r>
          </a:p>
        </p:txBody>
      </p:sp>
      <p:sp>
        <p:nvSpPr>
          <p:cNvPr id="6" name="Rectangle 5">
            <a:extLst>
              <a:ext uri="{FF2B5EF4-FFF2-40B4-BE49-F238E27FC236}">
                <a16:creationId xmlns:a16="http://schemas.microsoft.com/office/drawing/2014/main" id="{182D46E0-16CE-40B0-8623-F82D5D410958}"/>
              </a:ext>
              <a:ext uri="{C183D7F6-B498-43B3-948B-1728B52AA6E4}">
                <adec:decorative xmlns:adec="http://schemas.microsoft.com/office/drawing/2017/decorative" val="1"/>
              </a:ext>
            </a:extLst>
          </p:cNvPr>
          <p:cNvSpPr/>
          <p:nvPr/>
        </p:nvSpPr>
        <p:spPr bwMode="auto">
          <a:xfrm>
            <a:off x="0" y="1436688"/>
            <a:ext cx="12192000" cy="5421312"/>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a:solidFill>
                <a:srgbClr val="FFFFFF"/>
              </a:solidFill>
              <a:ea typeface="Segoe UI" pitchFamily="34" charset="0"/>
              <a:cs typeface="Segoe UI" pitchFamily="34" charset="0"/>
            </a:endParaRPr>
          </a:p>
        </p:txBody>
      </p:sp>
      <p:sp>
        <p:nvSpPr>
          <p:cNvPr id="8" name="Text Placeholder 14">
            <a:extLst>
              <a:ext uri="{FF2B5EF4-FFF2-40B4-BE49-F238E27FC236}">
                <a16:creationId xmlns:a16="http://schemas.microsoft.com/office/drawing/2014/main" id="{44977AB6-1D7E-4858-A2EA-BF86577C3990}"/>
              </a:ext>
            </a:extLst>
          </p:cNvPr>
          <p:cNvSpPr>
            <a:spLocks noGrp="1"/>
          </p:cNvSpPr>
          <p:nvPr>
            <p:ph type="body" sz="quarter" idx="13" hasCustomPrompt="1"/>
          </p:nvPr>
        </p:nvSpPr>
        <p:spPr>
          <a:xfrm>
            <a:off x="0" y="1436688"/>
            <a:ext cx="3788358" cy="446148"/>
          </a:xfrm>
          <a:gradFill flip="none" rotWithShape="1">
            <a:gsLst>
              <a:gs pos="0">
                <a:srgbClr val="000000"/>
              </a:gs>
              <a:gs pos="92000">
                <a:srgbClr val="000000"/>
              </a:gs>
              <a:gs pos="92000">
                <a:schemeClr val="accent1"/>
              </a:gs>
            </a:gsLst>
            <a:lin ang="16200000" scaled="1"/>
            <a:tileRect/>
          </a:gradFill>
        </p:spPr>
        <p:txBody>
          <a:bodyPr lIns="585216" tIns="91440" bIns="45720"/>
          <a:lstStyle>
            <a:lvl1pPr marL="0" indent="0">
              <a:buNone/>
              <a:defRPr sz="1999">
                <a:solidFill>
                  <a:srgbClr val="FFFFFF"/>
                </a:solidFill>
                <a:latin typeface="+mj-lt"/>
              </a:defRPr>
            </a:lvl1pPr>
          </a:lstStyle>
          <a:p>
            <a:pPr lvl="0"/>
            <a:r>
              <a:rPr lang="en-US"/>
              <a:t>Click to enter title</a:t>
            </a:r>
          </a:p>
        </p:txBody>
      </p:sp>
      <p:sp>
        <p:nvSpPr>
          <p:cNvPr id="5" name="Text Placeholder 4" descr="This layout should only be used for developer code. The font used is a monospace font which is ideal for showing code.">
            <a:extLst>
              <a:ext uri="{FF2B5EF4-FFF2-40B4-BE49-F238E27FC236}">
                <a16:creationId xmlns:a16="http://schemas.microsoft.com/office/drawing/2014/main" id="{BA9F61CF-FF79-485A-A6C8-A1952EFD58AE}"/>
              </a:ext>
            </a:extLst>
          </p:cNvPr>
          <p:cNvSpPr>
            <a:spLocks noGrp="1"/>
          </p:cNvSpPr>
          <p:nvPr>
            <p:ph type="body" sz="quarter" idx="10"/>
          </p:nvPr>
        </p:nvSpPr>
        <p:spPr>
          <a:xfrm>
            <a:off x="588263" y="2099310"/>
            <a:ext cx="11018520" cy="369332"/>
          </a:xfrm>
        </p:spPr>
        <p:txBody>
          <a:bodyPr/>
          <a:lstStyle>
            <a:lvl1pPr marL="0" indent="0">
              <a:buNone/>
              <a:tabLst/>
              <a:defRPr sz="2400">
                <a:solidFill>
                  <a:srgbClr val="000000"/>
                </a:solidFill>
                <a:latin typeface="Consolas" panose="020B0609020204030204" pitchFamily="49" charset="0"/>
                <a:cs typeface="Consolas" panose="020B0609020204030204" pitchFamily="49" charset="0"/>
              </a:defRPr>
            </a:lvl1pPr>
            <a:lvl2pPr marL="346553" indent="0">
              <a:buNone/>
              <a:tabLst>
                <a:tab pos="344488" algn="l"/>
              </a:tabLst>
              <a:defRPr sz="2400">
                <a:solidFill>
                  <a:schemeClr val="tx1"/>
                </a:solidFill>
                <a:latin typeface="Consolas" panose="020B0609020204030204" pitchFamily="49" charset="0"/>
                <a:cs typeface="Consolas" panose="020B0609020204030204" pitchFamily="49" charset="0"/>
              </a:defRPr>
            </a:lvl2pPr>
            <a:lvl3pPr marL="584607" indent="0">
              <a:buNone/>
              <a:tabLst>
                <a:tab pos="569913" algn="l"/>
              </a:tabLst>
              <a:defRPr sz="2400">
                <a:solidFill>
                  <a:schemeClr val="tx1"/>
                </a:solidFill>
                <a:latin typeface="Consolas" panose="020B0609020204030204" pitchFamily="49" charset="0"/>
                <a:cs typeface="Consolas" panose="020B0609020204030204" pitchFamily="49" charset="0"/>
              </a:defRPr>
            </a:lvl3pPr>
            <a:lvl4pPr marL="814563" indent="0">
              <a:buNone/>
              <a:tabLst>
                <a:tab pos="800100" algn="l"/>
              </a:tabLst>
              <a:defRPr sz="2400">
                <a:solidFill>
                  <a:schemeClr val="tx1"/>
                </a:solidFill>
                <a:latin typeface="Consolas" panose="020B0609020204030204" pitchFamily="49" charset="0"/>
                <a:cs typeface="Consolas" panose="020B0609020204030204" pitchFamily="49" charset="0"/>
              </a:defRPr>
            </a:lvl4pPr>
            <a:lvl5pPr marL="1050997" indent="0">
              <a:buNone/>
              <a:tabLst>
                <a:tab pos="1028700" algn="l"/>
              </a:tabLst>
              <a:defRPr sz="2400">
                <a:solidFill>
                  <a:schemeClr val="tx1"/>
                </a:solidFill>
                <a:latin typeface="Consolas" panose="020B0609020204030204" pitchFamily="49" charset="0"/>
                <a:cs typeface="Consolas" panose="020B0609020204030204" pitchFamily="49" charset="0"/>
              </a:defRPr>
            </a:lvl5pPr>
          </a:lstStyle>
          <a:p>
            <a:pPr lvl="0"/>
            <a:r>
              <a:rPr lang="en-US"/>
              <a:t>Click to edit Master text styles</a:t>
            </a:r>
          </a:p>
        </p:txBody>
      </p:sp>
    </p:spTree>
    <p:extLst>
      <p:ext uri="{BB962C8B-B14F-4D97-AF65-F5344CB8AC3E}">
        <p14:creationId xmlns:p14="http://schemas.microsoft.com/office/powerpoint/2010/main" val="4243841037"/>
      </p:ext>
    </p:extLst>
  </p:cSld>
  <p:clrMapOvr>
    <a:overrideClrMapping bg1="lt1" tx1="dk1" bg2="lt2" tx2="dk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orient="horz" pos="1322">
          <p15:clr>
            <a:srgbClr val="5ACBF0"/>
          </p15:clr>
        </p15:guide>
        <p15:guide id="2" orient="horz" pos="905">
          <p15:clr>
            <a:srgbClr val="5ACBF0"/>
          </p15:clr>
        </p15:guide>
        <p15:guide id="3" orient="horz" pos="288">
          <p15:clr>
            <a:srgbClr val="5ACBF0"/>
          </p15:clr>
        </p15:guide>
      </p15:sldGuideLst>
    </p:ext>
  </p:extLs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Code Bottom">
    <p:bg>
      <p:bgRef idx="1001">
        <a:schemeClr val="bg2"/>
      </p:bgRef>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1845FFD-6B9A-4013-932A-5E4D7E849D10}"/>
              </a:ext>
            </a:extLst>
          </p:cNvPr>
          <p:cNvSpPr>
            <a:spLocks noGrp="1"/>
          </p:cNvSpPr>
          <p:nvPr>
            <p:ph type="title"/>
          </p:nvPr>
        </p:nvSpPr>
        <p:spPr/>
        <p:txBody>
          <a:bodyPr/>
          <a:lstStyle>
            <a:lvl1pPr>
              <a:defRPr>
                <a:solidFill>
                  <a:schemeClr val="tx1"/>
                </a:solidFill>
              </a:defRPr>
            </a:lvl1pPr>
          </a:lstStyle>
          <a:p>
            <a:r>
              <a:rPr lang="en-US"/>
              <a:t>Click to edit Master title style</a:t>
            </a:r>
          </a:p>
        </p:txBody>
      </p:sp>
      <p:sp>
        <p:nvSpPr>
          <p:cNvPr id="19" name="Text Placeholder 3">
            <a:extLst>
              <a:ext uri="{FF2B5EF4-FFF2-40B4-BE49-F238E27FC236}">
                <a16:creationId xmlns:a16="http://schemas.microsoft.com/office/drawing/2014/main" id="{7B17F8BB-3610-1A4F-9E76-B12E706A5517}"/>
              </a:ext>
            </a:extLst>
          </p:cNvPr>
          <p:cNvSpPr>
            <a:spLocks noGrp="1"/>
          </p:cNvSpPr>
          <p:nvPr>
            <p:ph type="body" sz="quarter" idx="10" hasCustomPrompt="1"/>
          </p:nvPr>
        </p:nvSpPr>
        <p:spPr>
          <a:xfrm>
            <a:off x="586390" y="1230681"/>
            <a:ext cx="11018520" cy="369332"/>
          </a:xfrm>
        </p:spPr>
        <p:txBody>
          <a:bodyPr wrap="square">
            <a:spAutoFit/>
          </a:bodyPr>
          <a:lstStyle>
            <a:lvl1pPr marL="0" indent="0">
              <a:spcBef>
                <a:spcPts val="600"/>
              </a:spcBef>
              <a:spcAft>
                <a:spcPts val="0"/>
              </a:spcAft>
              <a:buNone/>
              <a:defRPr sz="2400">
                <a:solidFill>
                  <a:schemeClr val="tx1"/>
                </a:solidFill>
                <a:latin typeface="+mn-lt"/>
                <a:cs typeface="Segoe UI" panose="020B0502040204020203" pitchFamily="34" charset="0"/>
              </a:defRPr>
            </a:lvl1pPr>
            <a:lvl2pPr marL="228531" indent="0">
              <a:buNone/>
              <a:defRPr sz="2400">
                <a:solidFill>
                  <a:srgbClr val="2F2F2F"/>
                </a:solidFill>
                <a:latin typeface="Segoe UI" panose="020B0502040204020203" pitchFamily="34" charset="0"/>
                <a:cs typeface="Segoe UI" panose="020B0502040204020203" pitchFamily="34" charset="0"/>
              </a:defRPr>
            </a:lvl2pPr>
            <a:lvl3pPr marL="457063" indent="0">
              <a:buNone/>
              <a:defRPr/>
            </a:lvl3pPr>
            <a:lvl4pPr marL="685594" indent="0">
              <a:buNone/>
              <a:defRPr/>
            </a:lvl4pPr>
            <a:lvl5pPr marL="914126" indent="0">
              <a:buNone/>
              <a:defRPr/>
            </a:lvl5pPr>
          </a:lstStyle>
          <a:p>
            <a:pPr lvl="0"/>
            <a:r>
              <a:rPr lang="en-US"/>
              <a:t>Click to edit text</a:t>
            </a:r>
          </a:p>
        </p:txBody>
      </p:sp>
      <p:sp>
        <p:nvSpPr>
          <p:cNvPr id="5" name="Rectangle 4">
            <a:extLst>
              <a:ext uri="{FF2B5EF4-FFF2-40B4-BE49-F238E27FC236}">
                <a16:creationId xmlns:a16="http://schemas.microsoft.com/office/drawing/2014/main" id="{F1EBE70E-6A93-4EB4-A189-6F9DE42CEE12}"/>
              </a:ext>
              <a:ext uri="{C183D7F6-B498-43B3-948B-1728B52AA6E4}">
                <adec:decorative xmlns:adec="http://schemas.microsoft.com/office/drawing/2017/decorative" val="1"/>
              </a:ext>
            </a:extLst>
          </p:cNvPr>
          <p:cNvSpPr/>
          <p:nvPr/>
        </p:nvSpPr>
        <p:spPr bwMode="auto">
          <a:xfrm>
            <a:off x="0" y="2827138"/>
            <a:ext cx="12192000" cy="4030862"/>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a:solidFill>
                <a:srgbClr val="FFFFFF"/>
              </a:solidFill>
              <a:ea typeface="Segoe UI" pitchFamily="34" charset="0"/>
              <a:cs typeface="Segoe UI" pitchFamily="34" charset="0"/>
            </a:endParaRPr>
          </a:p>
        </p:txBody>
      </p:sp>
      <p:sp>
        <p:nvSpPr>
          <p:cNvPr id="17" name="Text Placeholder 14">
            <a:extLst>
              <a:ext uri="{FF2B5EF4-FFF2-40B4-BE49-F238E27FC236}">
                <a16:creationId xmlns:a16="http://schemas.microsoft.com/office/drawing/2014/main" id="{0E9A2E28-037B-FA4D-ADDC-1AFA11D65CB2}"/>
              </a:ext>
            </a:extLst>
          </p:cNvPr>
          <p:cNvSpPr>
            <a:spLocks noGrp="1"/>
          </p:cNvSpPr>
          <p:nvPr>
            <p:ph type="body" sz="quarter" idx="13" hasCustomPrompt="1"/>
          </p:nvPr>
        </p:nvSpPr>
        <p:spPr>
          <a:xfrm>
            <a:off x="0" y="2827138"/>
            <a:ext cx="3788358" cy="446148"/>
          </a:xfrm>
          <a:gradFill flip="none" rotWithShape="1">
            <a:gsLst>
              <a:gs pos="0">
                <a:srgbClr val="000000"/>
              </a:gs>
              <a:gs pos="92000">
                <a:srgbClr val="000000"/>
              </a:gs>
              <a:gs pos="92000">
                <a:schemeClr val="accent1"/>
              </a:gs>
            </a:gsLst>
            <a:lin ang="16200000" scaled="1"/>
            <a:tileRect/>
          </a:gradFill>
        </p:spPr>
        <p:txBody>
          <a:bodyPr lIns="585216" tIns="91440" bIns="45720"/>
          <a:lstStyle>
            <a:lvl1pPr marL="0" indent="0">
              <a:buNone/>
              <a:defRPr sz="1999">
                <a:solidFill>
                  <a:srgbClr val="FFFFFF"/>
                </a:solidFill>
                <a:latin typeface="+mj-lt"/>
              </a:defRPr>
            </a:lvl1pPr>
          </a:lstStyle>
          <a:p>
            <a:pPr lvl="0"/>
            <a:r>
              <a:rPr lang="en-US"/>
              <a:t>Click to enter title</a:t>
            </a:r>
          </a:p>
        </p:txBody>
      </p:sp>
      <p:sp>
        <p:nvSpPr>
          <p:cNvPr id="13" name="Text Placeholder 4" descr="This layout should only be used for developer code. The font used is a monospace font which is ideal for showing code.">
            <a:extLst>
              <a:ext uri="{FF2B5EF4-FFF2-40B4-BE49-F238E27FC236}">
                <a16:creationId xmlns:a16="http://schemas.microsoft.com/office/drawing/2014/main" id="{47501FD0-A948-CC48-8B11-3BD4F2AE4E8F}"/>
              </a:ext>
            </a:extLst>
          </p:cNvPr>
          <p:cNvSpPr>
            <a:spLocks noGrp="1"/>
          </p:cNvSpPr>
          <p:nvPr>
            <p:ph type="body" sz="quarter" idx="11" hasCustomPrompt="1"/>
          </p:nvPr>
        </p:nvSpPr>
        <p:spPr>
          <a:xfrm>
            <a:off x="586389" y="3491219"/>
            <a:ext cx="11018520" cy="369332"/>
          </a:xfrm>
        </p:spPr>
        <p:txBody>
          <a:bodyPr/>
          <a:lstStyle>
            <a:lvl1pPr marL="0" indent="0">
              <a:buNone/>
              <a:tabLst/>
              <a:defRPr sz="2400">
                <a:solidFill>
                  <a:srgbClr val="000000"/>
                </a:solidFill>
                <a:latin typeface="Consolas" panose="020B0609020204030204" pitchFamily="49" charset="0"/>
                <a:cs typeface="Consolas" panose="020B0609020204030204" pitchFamily="49" charset="0"/>
              </a:defRPr>
            </a:lvl1pPr>
            <a:lvl2pPr marL="346449" indent="0">
              <a:buNone/>
              <a:defRPr sz="23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432" indent="0">
              <a:buNone/>
              <a:defRPr sz="19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319"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682"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a:t>Click to edit or paste code</a:t>
            </a:r>
          </a:p>
        </p:txBody>
      </p:sp>
    </p:spTree>
    <p:extLst>
      <p:ext uri="{BB962C8B-B14F-4D97-AF65-F5344CB8AC3E}">
        <p14:creationId xmlns:p14="http://schemas.microsoft.com/office/powerpoint/2010/main" val="978534164"/>
      </p:ext>
    </p:extLst>
  </p:cSld>
  <p:clrMapOvr>
    <a:overrideClrMapping bg1="lt1" tx1="dk1" bg2="lt2" tx2="dk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orient="horz" pos="288">
          <p15:clr>
            <a:srgbClr val="5ACBF0"/>
          </p15:clr>
        </p15:guide>
        <p15:guide id="4" orient="horz" pos="1776">
          <p15:clr>
            <a:srgbClr val="5ACBF0"/>
          </p15:clr>
        </p15:guide>
        <p15:guide id="5" orient="horz" pos="2197">
          <p15:clr>
            <a:srgbClr val="5ACBF0"/>
          </p15:clr>
        </p15:guide>
        <p15:guide id="6" orient="horz" pos="773">
          <p15:clr>
            <a:srgbClr val="5ACBF0"/>
          </p15:clr>
        </p15:guide>
      </p15:sldGuideLst>
    </p:ext>
  </p:extLs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Code Top">
    <p:bg>
      <p:bgRef idx="1001">
        <a:schemeClr val="bg2"/>
      </p:bgRef>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F1EBE70E-6A93-4EB4-A189-6F9DE42CEE12}"/>
              </a:ext>
              <a:ext uri="{C183D7F6-B498-43B3-948B-1728B52AA6E4}">
                <adec:decorative xmlns:adec="http://schemas.microsoft.com/office/drawing/2017/decorative" val="1"/>
              </a:ext>
            </a:extLst>
          </p:cNvPr>
          <p:cNvSpPr/>
          <p:nvPr/>
        </p:nvSpPr>
        <p:spPr bwMode="auto">
          <a:xfrm>
            <a:off x="0" y="0"/>
            <a:ext cx="12192000" cy="4030862"/>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a:solidFill>
                <a:srgbClr val="FFFFFF"/>
              </a:solidFill>
              <a:ea typeface="Segoe UI" pitchFamily="34" charset="0"/>
              <a:cs typeface="Segoe UI" pitchFamily="34" charset="0"/>
            </a:endParaRPr>
          </a:p>
        </p:txBody>
      </p:sp>
      <p:sp>
        <p:nvSpPr>
          <p:cNvPr id="3" name="Title 2">
            <a:extLst>
              <a:ext uri="{FF2B5EF4-FFF2-40B4-BE49-F238E27FC236}">
                <a16:creationId xmlns:a16="http://schemas.microsoft.com/office/drawing/2014/main" id="{71845FFD-6B9A-4013-932A-5E4D7E849D10}"/>
              </a:ext>
            </a:extLst>
          </p:cNvPr>
          <p:cNvSpPr>
            <a:spLocks noGrp="1"/>
          </p:cNvSpPr>
          <p:nvPr>
            <p:ph type="title"/>
          </p:nvPr>
        </p:nvSpPr>
        <p:spPr>
          <a:xfrm>
            <a:off x="588263" y="4224580"/>
            <a:ext cx="11018520" cy="492443"/>
          </a:xfrm>
        </p:spPr>
        <p:txBody>
          <a:bodyPr/>
          <a:lstStyle>
            <a:lvl1pPr>
              <a:defRPr sz="3200">
                <a:solidFill>
                  <a:schemeClr val="tx1"/>
                </a:solidFill>
              </a:defRPr>
            </a:lvl1pPr>
          </a:lstStyle>
          <a:p>
            <a:r>
              <a:rPr lang="en-US"/>
              <a:t>Click to edit Master title style</a:t>
            </a:r>
          </a:p>
        </p:txBody>
      </p:sp>
      <p:sp>
        <p:nvSpPr>
          <p:cNvPr id="17" name="Text Placeholder 14">
            <a:extLst>
              <a:ext uri="{FF2B5EF4-FFF2-40B4-BE49-F238E27FC236}">
                <a16:creationId xmlns:a16="http://schemas.microsoft.com/office/drawing/2014/main" id="{0E9A2E28-037B-FA4D-ADDC-1AFA11D65CB2}"/>
              </a:ext>
            </a:extLst>
          </p:cNvPr>
          <p:cNvSpPr>
            <a:spLocks noGrp="1"/>
          </p:cNvSpPr>
          <p:nvPr>
            <p:ph type="body" sz="quarter" idx="13" hasCustomPrompt="1"/>
          </p:nvPr>
        </p:nvSpPr>
        <p:spPr>
          <a:xfrm>
            <a:off x="0" y="0"/>
            <a:ext cx="3788358" cy="446148"/>
          </a:xfrm>
          <a:gradFill flip="none" rotWithShape="1">
            <a:gsLst>
              <a:gs pos="0">
                <a:srgbClr val="000000"/>
              </a:gs>
              <a:gs pos="92000">
                <a:srgbClr val="000000"/>
              </a:gs>
              <a:gs pos="92000">
                <a:schemeClr val="accent1"/>
              </a:gs>
            </a:gsLst>
            <a:lin ang="16200000" scaled="1"/>
            <a:tileRect/>
          </a:gradFill>
        </p:spPr>
        <p:txBody>
          <a:bodyPr lIns="585216" tIns="91440" bIns="45720"/>
          <a:lstStyle>
            <a:lvl1pPr marL="0" indent="0">
              <a:buNone/>
              <a:defRPr sz="1999">
                <a:solidFill>
                  <a:srgbClr val="FFFFFF"/>
                </a:solidFill>
                <a:latin typeface="+mj-lt"/>
              </a:defRPr>
            </a:lvl1pPr>
          </a:lstStyle>
          <a:p>
            <a:pPr lvl="0"/>
            <a:r>
              <a:rPr lang="en-US"/>
              <a:t>Click to enter title</a:t>
            </a:r>
          </a:p>
        </p:txBody>
      </p:sp>
      <p:sp>
        <p:nvSpPr>
          <p:cNvPr id="13" name="Text Placeholder 4" descr="This layout should only be used for developer code. The font used is a monospace font which is ideal for showing code.">
            <a:extLst>
              <a:ext uri="{FF2B5EF4-FFF2-40B4-BE49-F238E27FC236}">
                <a16:creationId xmlns:a16="http://schemas.microsoft.com/office/drawing/2014/main" id="{47501FD0-A948-CC48-8B11-3BD4F2AE4E8F}"/>
              </a:ext>
            </a:extLst>
          </p:cNvPr>
          <p:cNvSpPr>
            <a:spLocks noGrp="1"/>
          </p:cNvSpPr>
          <p:nvPr>
            <p:ph type="body" sz="quarter" idx="11" hasCustomPrompt="1"/>
          </p:nvPr>
        </p:nvSpPr>
        <p:spPr>
          <a:xfrm>
            <a:off x="586389" y="660508"/>
            <a:ext cx="11018520" cy="369332"/>
          </a:xfrm>
        </p:spPr>
        <p:txBody>
          <a:bodyPr/>
          <a:lstStyle>
            <a:lvl1pPr marL="0" indent="0">
              <a:buNone/>
              <a:tabLst/>
              <a:defRPr sz="2400">
                <a:solidFill>
                  <a:srgbClr val="000000"/>
                </a:solidFill>
                <a:latin typeface="Consolas" panose="020B0609020204030204" pitchFamily="49" charset="0"/>
                <a:cs typeface="Consolas" panose="020B0609020204030204" pitchFamily="49" charset="0"/>
              </a:defRPr>
            </a:lvl1pPr>
            <a:lvl2pPr marL="346449" indent="0">
              <a:buNone/>
              <a:defRPr sz="23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432" indent="0">
              <a:buNone/>
              <a:defRPr sz="19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319"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682"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a:t>Click to edit or paste code</a:t>
            </a:r>
          </a:p>
        </p:txBody>
      </p:sp>
      <p:sp>
        <p:nvSpPr>
          <p:cNvPr id="19" name="Text Placeholder 3">
            <a:extLst>
              <a:ext uri="{FF2B5EF4-FFF2-40B4-BE49-F238E27FC236}">
                <a16:creationId xmlns:a16="http://schemas.microsoft.com/office/drawing/2014/main" id="{7B17F8BB-3610-1A4F-9E76-B12E706A5517}"/>
              </a:ext>
            </a:extLst>
          </p:cNvPr>
          <p:cNvSpPr>
            <a:spLocks noGrp="1"/>
          </p:cNvSpPr>
          <p:nvPr>
            <p:ph type="body" sz="quarter" idx="10" hasCustomPrompt="1"/>
          </p:nvPr>
        </p:nvSpPr>
        <p:spPr>
          <a:xfrm>
            <a:off x="591152" y="4996505"/>
            <a:ext cx="11018520" cy="369332"/>
          </a:xfrm>
        </p:spPr>
        <p:txBody>
          <a:bodyPr wrap="square">
            <a:spAutoFit/>
          </a:bodyPr>
          <a:lstStyle>
            <a:lvl1pPr marL="0" indent="0">
              <a:spcBef>
                <a:spcPts val="600"/>
              </a:spcBef>
              <a:spcAft>
                <a:spcPts val="0"/>
              </a:spcAft>
              <a:buNone/>
              <a:defRPr sz="2400">
                <a:solidFill>
                  <a:schemeClr val="tx1"/>
                </a:solidFill>
                <a:latin typeface="+mn-lt"/>
                <a:cs typeface="Segoe UI" panose="020B0502040204020203" pitchFamily="34" charset="0"/>
              </a:defRPr>
            </a:lvl1pPr>
            <a:lvl2pPr marL="228531" indent="0">
              <a:buNone/>
              <a:defRPr sz="2400">
                <a:solidFill>
                  <a:srgbClr val="2F2F2F"/>
                </a:solidFill>
                <a:latin typeface="Segoe UI" panose="020B0502040204020203" pitchFamily="34" charset="0"/>
                <a:cs typeface="Segoe UI" panose="020B0502040204020203" pitchFamily="34" charset="0"/>
              </a:defRPr>
            </a:lvl2pPr>
            <a:lvl3pPr marL="457063" indent="0">
              <a:buNone/>
              <a:defRPr/>
            </a:lvl3pPr>
            <a:lvl4pPr marL="685594" indent="0">
              <a:buNone/>
              <a:defRPr/>
            </a:lvl4pPr>
            <a:lvl5pPr marL="914126" indent="0">
              <a:buNone/>
              <a:defRPr/>
            </a:lvl5pPr>
          </a:lstStyle>
          <a:p>
            <a:pPr lvl="0"/>
            <a:r>
              <a:rPr lang="en-US"/>
              <a:t>Click to edit text</a:t>
            </a:r>
          </a:p>
        </p:txBody>
      </p:sp>
    </p:spTree>
    <p:extLst>
      <p:ext uri="{BB962C8B-B14F-4D97-AF65-F5344CB8AC3E}">
        <p14:creationId xmlns:p14="http://schemas.microsoft.com/office/powerpoint/2010/main" val="1656685275"/>
      </p:ext>
    </p:extLst>
  </p:cSld>
  <p:clrMapOvr>
    <a:overrideClrMapping bg1="lt1" tx1="dk1" bg2="lt2" tx2="dk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orient="horz" pos="288">
          <p15:clr>
            <a:srgbClr val="5ACBF0"/>
          </p15:clr>
        </p15:guide>
        <p15:guide id="4" orient="horz" pos="2661">
          <p15:clr>
            <a:srgbClr val="5ACBF0"/>
          </p15:clr>
        </p15:guide>
        <p15:guide id="5" orient="horz" pos="3147">
          <p15:clr>
            <a:srgbClr val="5ACBF0"/>
          </p15:clr>
        </p15:guide>
        <p15:guide id="6" orient="horz" pos="419">
          <p15:clr>
            <a:srgbClr val="5ACBF0"/>
          </p15:clr>
        </p15:guide>
      </p15:sldGuideLst>
    </p:ext>
  </p:extLst>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Code Right side">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82BB27-7DA5-4478-8C18-C1FFEE20AAC1}"/>
              </a:ext>
            </a:extLst>
          </p:cNvPr>
          <p:cNvSpPr>
            <a:spLocks noGrp="1"/>
          </p:cNvSpPr>
          <p:nvPr>
            <p:ph type="title" hasCustomPrompt="1"/>
          </p:nvPr>
        </p:nvSpPr>
        <p:spPr>
          <a:xfrm>
            <a:off x="588263" y="457200"/>
            <a:ext cx="4040887" cy="492443"/>
          </a:xfrm>
        </p:spPr>
        <p:txBody>
          <a:bodyPr/>
          <a:lstStyle>
            <a:lvl1pPr>
              <a:defRPr sz="3200">
                <a:solidFill>
                  <a:schemeClr val="tx1"/>
                </a:solidFill>
              </a:defRPr>
            </a:lvl1pPr>
          </a:lstStyle>
          <a:p>
            <a:r>
              <a:rPr lang="en-US"/>
              <a:t>Click to edit title</a:t>
            </a:r>
          </a:p>
        </p:txBody>
      </p:sp>
      <p:sp>
        <p:nvSpPr>
          <p:cNvPr id="12" name="Text Placeholder 3">
            <a:extLst>
              <a:ext uri="{FF2B5EF4-FFF2-40B4-BE49-F238E27FC236}">
                <a16:creationId xmlns:a16="http://schemas.microsoft.com/office/drawing/2014/main" id="{2BB818A5-4223-0847-B6E2-655C7DC7B6B4}"/>
              </a:ext>
            </a:extLst>
          </p:cNvPr>
          <p:cNvSpPr>
            <a:spLocks noGrp="1"/>
          </p:cNvSpPr>
          <p:nvPr>
            <p:ph type="body" sz="quarter" idx="10" hasCustomPrompt="1"/>
          </p:nvPr>
        </p:nvSpPr>
        <p:spPr>
          <a:xfrm>
            <a:off x="588965" y="1338139"/>
            <a:ext cx="4040185" cy="369332"/>
          </a:xfrm>
        </p:spPr>
        <p:txBody>
          <a:bodyPr wrap="square">
            <a:spAutoFit/>
          </a:bodyPr>
          <a:lstStyle>
            <a:lvl1pPr marL="0" indent="0">
              <a:lnSpc>
                <a:spcPct val="100000"/>
              </a:lnSpc>
              <a:spcBef>
                <a:spcPts val="600"/>
              </a:spcBef>
              <a:spcAft>
                <a:spcPts val="0"/>
              </a:spcAft>
              <a:buNone/>
              <a:defRPr sz="2400" b="0" i="0" baseline="0">
                <a:solidFill>
                  <a:schemeClr val="tx1"/>
                </a:solidFill>
                <a:latin typeface="Segoe UI" panose="020B0502040204020203" pitchFamily="34" charset="0"/>
                <a:cs typeface="Segoe UI" panose="020B0502040204020203" pitchFamily="34" charset="0"/>
              </a:defRPr>
            </a:lvl1pPr>
            <a:lvl2pPr marL="0" indent="0">
              <a:lnSpc>
                <a:spcPct val="100000"/>
              </a:lnSpc>
              <a:spcBef>
                <a:spcPts val="60"/>
              </a:spcBef>
              <a:spcAft>
                <a:spcPts val="60"/>
              </a:spcAft>
              <a:buNone/>
              <a:defRPr sz="2400" b="0" i="0">
                <a:solidFill>
                  <a:srgbClr val="2F2F2F"/>
                </a:solidFill>
                <a:latin typeface="Segoe UI" panose="020B0502040204020203" pitchFamily="34" charset="0"/>
                <a:cs typeface="Segoe UI" panose="020B0502040204020203" pitchFamily="34" charset="0"/>
              </a:defRPr>
            </a:lvl2pPr>
            <a:lvl3pPr marL="457063" indent="0">
              <a:buNone/>
              <a:defRPr/>
            </a:lvl3pPr>
            <a:lvl4pPr marL="685594" indent="0">
              <a:buNone/>
              <a:defRPr/>
            </a:lvl4pPr>
            <a:lvl5pPr marL="914126" indent="0">
              <a:buNone/>
              <a:defRPr/>
            </a:lvl5pPr>
          </a:lstStyle>
          <a:p>
            <a:pPr lvl="0"/>
            <a:r>
              <a:rPr lang="en-US"/>
              <a:t>Click to edit text</a:t>
            </a:r>
          </a:p>
        </p:txBody>
      </p:sp>
      <p:sp>
        <p:nvSpPr>
          <p:cNvPr id="3" name="Rectangle 2">
            <a:extLst>
              <a:ext uri="{FF2B5EF4-FFF2-40B4-BE49-F238E27FC236}">
                <a16:creationId xmlns:a16="http://schemas.microsoft.com/office/drawing/2014/main" id="{2316165A-5926-4F59-B348-996936FBB574}"/>
              </a:ext>
              <a:ext uri="{C183D7F6-B498-43B3-948B-1728B52AA6E4}">
                <adec:decorative xmlns:adec="http://schemas.microsoft.com/office/drawing/2017/decorative" val="1"/>
              </a:ext>
            </a:extLst>
          </p:cNvPr>
          <p:cNvSpPr/>
          <p:nvPr/>
        </p:nvSpPr>
        <p:spPr bwMode="auto">
          <a:xfrm>
            <a:off x="5205984" y="0"/>
            <a:ext cx="6986016" cy="6858000"/>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a:solidFill>
                <a:srgbClr val="FFFFFF"/>
              </a:solidFill>
              <a:ea typeface="Segoe UI" pitchFamily="34" charset="0"/>
              <a:cs typeface="Segoe UI" pitchFamily="34" charset="0"/>
            </a:endParaRPr>
          </a:p>
        </p:txBody>
      </p:sp>
      <p:sp>
        <p:nvSpPr>
          <p:cNvPr id="19" name="Text Placeholder 14">
            <a:extLst>
              <a:ext uri="{FF2B5EF4-FFF2-40B4-BE49-F238E27FC236}">
                <a16:creationId xmlns:a16="http://schemas.microsoft.com/office/drawing/2014/main" id="{0D599919-A8E3-4D2B-86CF-50C6704F17D5}"/>
              </a:ext>
            </a:extLst>
          </p:cNvPr>
          <p:cNvSpPr>
            <a:spLocks noGrp="1"/>
          </p:cNvSpPr>
          <p:nvPr>
            <p:ph type="body" sz="quarter" idx="13" hasCustomPrompt="1"/>
          </p:nvPr>
        </p:nvSpPr>
        <p:spPr>
          <a:xfrm>
            <a:off x="5211763" y="0"/>
            <a:ext cx="3788358" cy="492314"/>
          </a:xfrm>
          <a:gradFill flip="none" rotWithShape="1">
            <a:gsLst>
              <a:gs pos="0">
                <a:srgbClr val="000000"/>
              </a:gs>
              <a:gs pos="99000">
                <a:srgbClr val="000000"/>
              </a:gs>
              <a:gs pos="99000">
                <a:schemeClr val="accent1"/>
              </a:gs>
            </a:gsLst>
            <a:lin ang="10800000" scaled="1"/>
            <a:tileRect/>
          </a:gradFill>
        </p:spPr>
        <p:txBody>
          <a:bodyPr lIns="585216" tIns="91440" bIns="91440"/>
          <a:lstStyle>
            <a:lvl1pPr marL="0" indent="0">
              <a:buNone/>
              <a:defRPr sz="1999">
                <a:solidFill>
                  <a:srgbClr val="FFFFFF"/>
                </a:solidFill>
                <a:latin typeface="+mj-lt"/>
              </a:defRPr>
            </a:lvl1pPr>
          </a:lstStyle>
          <a:p>
            <a:pPr lvl="0"/>
            <a:r>
              <a:rPr lang="en-US"/>
              <a:t>Click to enter title</a:t>
            </a:r>
          </a:p>
        </p:txBody>
      </p:sp>
      <p:sp>
        <p:nvSpPr>
          <p:cNvPr id="13" name="Text Placeholder 4" descr="This layout should only be used for developer code. The font used is a monospace font which is ideal for showing code.">
            <a:extLst>
              <a:ext uri="{FF2B5EF4-FFF2-40B4-BE49-F238E27FC236}">
                <a16:creationId xmlns:a16="http://schemas.microsoft.com/office/drawing/2014/main" id="{47501FD0-A948-CC48-8B11-3BD4F2AE4E8F}"/>
              </a:ext>
            </a:extLst>
          </p:cNvPr>
          <p:cNvSpPr>
            <a:spLocks noGrp="1"/>
          </p:cNvSpPr>
          <p:nvPr>
            <p:ph type="body" sz="quarter" idx="11" hasCustomPrompt="1"/>
          </p:nvPr>
        </p:nvSpPr>
        <p:spPr>
          <a:xfrm>
            <a:off x="5800725" y="709187"/>
            <a:ext cx="5801961" cy="369332"/>
          </a:xfrm>
        </p:spPr>
        <p:txBody>
          <a:bodyPr/>
          <a:lstStyle>
            <a:lvl1pPr marL="0" indent="0">
              <a:buNone/>
              <a:tabLst/>
              <a:defRPr sz="2400">
                <a:solidFill>
                  <a:srgbClr val="2F2F2F"/>
                </a:solidFill>
                <a:latin typeface="Consolas" panose="020B0609020204030204" pitchFamily="49" charset="0"/>
                <a:cs typeface="Consolas" panose="020B0609020204030204" pitchFamily="49" charset="0"/>
              </a:defRPr>
            </a:lvl1pPr>
            <a:lvl2pPr marL="346449" indent="0">
              <a:buNone/>
              <a:defRPr sz="23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432" indent="0">
              <a:buNone/>
              <a:defRPr sz="19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319"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682"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a:t>Click to edit or paste code</a:t>
            </a:r>
          </a:p>
        </p:txBody>
      </p:sp>
    </p:spTree>
    <p:extLst>
      <p:ext uri="{BB962C8B-B14F-4D97-AF65-F5344CB8AC3E}">
        <p14:creationId xmlns:p14="http://schemas.microsoft.com/office/powerpoint/2010/main" val="1206398337"/>
      </p:ext>
    </p:extLst>
  </p:cSld>
  <p:clrMapOvr>
    <a:overrideClrMapping bg1="lt1" tx1="dk1" bg2="lt2" tx2="dk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orient="horz" pos="288">
          <p15:clr>
            <a:srgbClr val="5ACBF0"/>
          </p15:clr>
        </p15:guide>
        <p15:guide id="2" orient="horz" pos="445">
          <p15:clr>
            <a:srgbClr val="5ACBF0"/>
          </p15:clr>
        </p15:guide>
        <p15:guide id="4" orient="horz" pos="843">
          <p15:clr>
            <a:srgbClr val="5ACBF0"/>
          </p15:clr>
        </p15:guide>
        <p15:guide id="7" pos="3283">
          <p15:clr>
            <a:srgbClr val="5ACBF0"/>
          </p15:clr>
        </p15:guide>
        <p15:guide id="8" pos="3654">
          <p15:clr>
            <a:srgbClr val="5ACBF0"/>
          </p15:clr>
        </p15:guide>
        <p15:guide id="9" pos="2916">
          <p15:clr>
            <a:srgbClr val="5ACBF0"/>
          </p15:clr>
        </p15:guide>
      </p15:sldGuideLst>
    </p:ext>
  </p:extLst>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Code Left sde">
    <p:bg>
      <p:bgRef idx="1001">
        <a:schemeClr val="bg2"/>
      </p:bgRef>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316165A-5926-4F59-B348-996936FBB574}"/>
              </a:ext>
              <a:ext uri="{C183D7F6-B498-43B3-948B-1728B52AA6E4}">
                <adec:decorative xmlns:adec="http://schemas.microsoft.com/office/drawing/2017/decorative" val="1"/>
              </a:ext>
            </a:extLst>
          </p:cNvPr>
          <p:cNvSpPr/>
          <p:nvPr/>
        </p:nvSpPr>
        <p:spPr bwMode="auto">
          <a:xfrm>
            <a:off x="-2" y="0"/>
            <a:ext cx="6986016" cy="6858000"/>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a:solidFill>
                <a:srgbClr val="FFFFFF"/>
              </a:solidFill>
              <a:ea typeface="Segoe UI" pitchFamily="34" charset="0"/>
              <a:cs typeface="Segoe UI" pitchFamily="34" charset="0"/>
            </a:endParaRPr>
          </a:p>
        </p:txBody>
      </p:sp>
      <p:sp>
        <p:nvSpPr>
          <p:cNvPr id="2" name="Title 1">
            <a:extLst>
              <a:ext uri="{FF2B5EF4-FFF2-40B4-BE49-F238E27FC236}">
                <a16:creationId xmlns:a16="http://schemas.microsoft.com/office/drawing/2014/main" id="{6BB14A7D-C409-4A7C-9D82-A2E5DBB8AB72}"/>
              </a:ext>
            </a:extLst>
          </p:cNvPr>
          <p:cNvSpPr>
            <a:spLocks noGrp="1"/>
          </p:cNvSpPr>
          <p:nvPr>
            <p:ph type="title" hasCustomPrompt="1"/>
          </p:nvPr>
        </p:nvSpPr>
        <p:spPr>
          <a:xfrm>
            <a:off x="7575549" y="457200"/>
            <a:ext cx="4031233" cy="492443"/>
          </a:xfrm>
        </p:spPr>
        <p:txBody>
          <a:bodyPr/>
          <a:lstStyle>
            <a:lvl1pPr>
              <a:defRPr sz="3200">
                <a:solidFill>
                  <a:schemeClr val="tx1"/>
                </a:solidFill>
              </a:defRPr>
            </a:lvl1pPr>
          </a:lstStyle>
          <a:p>
            <a:r>
              <a:rPr lang="en-US"/>
              <a:t>Click to edit title</a:t>
            </a:r>
          </a:p>
        </p:txBody>
      </p:sp>
      <p:sp>
        <p:nvSpPr>
          <p:cNvPr id="19" name="Text Placeholder 14">
            <a:extLst>
              <a:ext uri="{FF2B5EF4-FFF2-40B4-BE49-F238E27FC236}">
                <a16:creationId xmlns:a16="http://schemas.microsoft.com/office/drawing/2014/main" id="{0D599919-A8E3-4D2B-86CF-50C6704F17D5}"/>
              </a:ext>
            </a:extLst>
          </p:cNvPr>
          <p:cNvSpPr>
            <a:spLocks noGrp="1"/>
          </p:cNvSpPr>
          <p:nvPr>
            <p:ph type="body" sz="quarter" idx="13" hasCustomPrompt="1"/>
          </p:nvPr>
        </p:nvSpPr>
        <p:spPr>
          <a:xfrm>
            <a:off x="-1" y="0"/>
            <a:ext cx="3788358" cy="492314"/>
          </a:xfrm>
          <a:gradFill flip="none" rotWithShape="1">
            <a:gsLst>
              <a:gs pos="0">
                <a:srgbClr val="000000"/>
              </a:gs>
              <a:gs pos="99000">
                <a:srgbClr val="000000"/>
              </a:gs>
              <a:gs pos="99000">
                <a:schemeClr val="accent1"/>
              </a:gs>
            </a:gsLst>
            <a:lin ang="10800000" scaled="1"/>
            <a:tileRect/>
          </a:gradFill>
        </p:spPr>
        <p:txBody>
          <a:bodyPr lIns="585216" tIns="91440" bIns="91440"/>
          <a:lstStyle>
            <a:lvl1pPr marL="0" indent="0">
              <a:buNone/>
              <a:defRPr sz="1999">
                <a:solidFill>
                  <a:srgbClr val="FFFFFF"/>
                </a:solidFill>
                <a:latin typeface="+mj-lt"/>
              </a:defRPr>
            </a:lvl1pPr>
          </a:lstStyle>
          <a:p>
            <a:pPr lvl="0"/>
            <a:r>
              <a:rPr lang="en-US"/>
              <a:t>Click to enter title</a:t>
            </a:r>
          </a:p>
        </p:txBody>
      </p:sp>
      <p:sp>
        <p:nvSpPr>
          <p:cNvPr id="13" name="Text Placeholder 4" descr="This layout should only be used for developer code. The font used is a monospace font which is ideal for showing code.">
            <a:extLst>
              <a:ext uri="{FF2B5EF4-FFF2-40B4-BE49-F238E27FC236}">
                <a16:creationId xmlns:a16="http://schemas.microsoft.com/office/drawing/2014/main" id="{47501FD0-A948-CC48-8B11-3BD4F2AE4E8F}"/>
              </a:ext>
            </a:extLst>
          </p:cNvPr>
          <p:cNvSpPr>
            <a:spLocks noGrp="1"/>
          </p:cNvSpPr>
          <p:nvPr>
            <p:ph type="body" sz="quarter" idx="11" hasCustomPrompt="1"/>
          </p:nvPr>
        </p:nvSpPr>
        <p:spPr>
          <a:xfrm>
            <a:off x="584199" y="706011"/>
            <a:ext cx="5819775" cy="369332"/>
          </a:xfrm>
        </p:spPr>
        <p:txBody>
          <a:bodyPr/>
          <a:lstStyle>
            <a:lvl1pPr marL="0" indent="0">
              <a:buNone/>
              <a:defRPr sz="2400">
                <a:solidFill>
                  <a:srgbClr val="2F2F2F"/>
                </a:solidFill>
                <a:latin typeface="Consolas" panose="020B0609020204030204" pitchFamily="49" charset="0"/>
                <a:cs typeface="Consolas" panose="020B0609020204030204" pitchFamily="49" charset="0"/>
              </a:defRPr>
            </a:lvl1pPr>
            <a:lvl2pPr marL="346449" indent="0">
              <a:buNone/>
              <a:defRPr sz="23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432" indent="0">
              <a:buNone/>
              <a:defRPr sz="19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319"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682"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a:t>Click to edit or paste code</a:t>
            </a:r>
          </a:p>
        </p:txBody>
      </p:sp>
      <p:sp>
        <p:nvSpPr>
          <p:cNvPr id="12" name="Text Placeholder 3">
            <a:extLst>
              <a:ext uri="{FF2B5EF4-FFF2-40B4-BE49-F238E27FC236}">
                <a16:creationId xmlns:a16="http://schemas.microsoft.com/office/drawing/2014/main" id="{2BB818A5-4223-0847-B6E2-655C7DC7B6B4}"/>
              </a:ext>
            </a:extLst>
          </p:cNvPr>
          <p:cNvSpPr>
            <a:spLocks noGrp="1"/>
          </p:cNvSpPr>
          <p:nvPr>
            <p:ph type="body" sz="quarter" idx="10" hasCustomPrompt="1"/>
          </p:nvPr>
        </p:nvSpPr>
        <p:spPr>
          <a:xfrm>
            <a:off x="7575550" y="1336675"/>
            <a:ext cx="4033838" cy="369332"/>
          </a:xfrm>
        </p:spPr>
        <p:txBody>
          <a:bodyPr wrap="square">
            <a:spAutoFit/>
          </a:bodyPr>
          <a:lstStyle>
            <a:lvl1pPr marL="0" indent="0">
              <a:lnSpc>
                <a:spcPct val="100000"/>
              </a:lnSpc>
              <a:spcBef>
                <a:spcPts val="600"/>
              </a:spcBef>
              <a:spcAft>
                <a:spcPts val="0"/>
              </a:spcAft>
              <a:buNone/>
              <a:defRPr sz="2400" b="0" i="0" baseline="0">
                <a:solidFill>
                  <a:schemeClr val="tx1"/>
                </a:solidFill>
                <a:latin typeface="Segoe UI" panose="020B0502040204020203" pitchFamily="34" charset="0"/>
                <a:cs typeface="Segoe UI" panose="020B0502040204020203" pitchFamily="34" charset="0"/>
              </a:defRPr>
            </a:lvl1pPr>
            <a:lvl2pPr marL="0" indent="0">
              <a:lnSpc>
                <a:spcPct val="100000"/>
              </a:lnSpc>
              <a:spcBef>
                <a:spcPts val="60"/>
              </a:spcBef>
              <a:spcAft>
                <a:spcPts val="60"/>
              </a:spcAft>
              <a:buNone/>
              <a:defRPr sz="2400" b="0" i="0">
                <a:solidFill>
                  <a:srgbClr val="2F2F2F"/>
                </a:solidFill>
                <a:latin typeface="Segoe UI" panose="020B0502040204020203" pitchFamily="34" charset="0"/>
                <a:cs typeface="Segoe UI" panose="020B0502040204020203" pitchFamily="34" charset="0"/>
              </a:defRPr>
            </a:lvl2pPr>
            <a:lvl3pPr marL="457063" indent="0">
              <a:buNone/>
              <a:defRPr/>
            </a:lvl3pPr>
            <a:lvl4pPr marL="685594" indent="0">
              <a:buNone/>
              <a:defRPr/>
            </a:lvl4pPr>
            <a:lvl5pPr marL="914126" indent="0">
              <a:buNone/>
              <a:defRPr/>
            </a:lvl5pPr>
          </a:lstStyle>
          <a:p>
            <a:pPr lvl="0"/>
            <a:r>
              <a:rPr lang="en-US"/>
              <a:t>Click to edit text</a:t>
            </a:r>
          </a:p>
        </p:txBody>
      </p:sp>
    </p:spTree>
    <p:extLst>
      <p:ext uri="{BB962C8B-B14F-4D97-AF65-F5344CB8AC3E}">
        <p14:creationId xmlns:p14="http://schemas.microsoft.com/office/powerpoint/2010/main" val="3450951373"/>
      </p:ext>
    </p:extLst>
  </p:cSld>
  <p:clrMapOvr>
    <a:overrideClrMapping bg1="lt1" tx1="dk1" bg2="lt2" tx2="dk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orient="horz" pos="288">
          <p15:clr>
            <a:srgbClr val="5ACBF0"/>
          </p15:clr>
        </p15:guide>
        <p15:guide id="2" orient="horz" pos="436">
          <p15:clr>
            <a:srgbClr val="5ACBF0"/>
          </p15:clr>
        </p15:guide>
        <p15:guide id="4" orient="horz" pos="839">
          <p15:clr>
            <a:srgbClr val="5ACBF0"/>
          </p15:clr>
        </p15:guide>
        <p15:guide id="6" pos="4402">
          <p15:clr>
            <a:srgbClr val="5ACBF0"/>
          </p15:clr>
        </p15:guide>
        <p15:guide id="7" pos="4034">
          <p15:clr>
            <a:srgbClr val="5ACBF0"/>
          </p15:clr>
        </p15:guide>
        <p15:guide id="8" pos="4772">
          <p15:clr>
            <a:srgbClr val="5ACBF0"/>
          </p15:clr>
        </p15:guide>
      </p15:sldGuideLst>
    </p:ext>
  </p:extLs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Quote blue">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238375" y="1033463"/>
            <a:ext cx="9371013" cy="2946033"/>
          </a:xfrm>
          <a:noFill/>
        </p:spPr>
        <p:txBody>
          <a:bodyPr wrap="square" lIns="0" tIns="0" rIns="0" bIns="0" anchor="b" anchorCtr="0">
            <a:norm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Quote text</a:t>
            </a:r>
          </a:p>
        </p:txBody>
      </p:sp>
      <p:sp>
        <p:nvSpPr>
          <p:cNvPr id="5" name="Text Placeholder 4"/>
          <p:cNvSpPr>
            <a:spLocks noGrp="1"/>
          </p:cNvSpPr>
          <p:nvPr>
            <p:ph type="body" sz="quarter" idx="12" hasCustomPrompt="1"/>
          </p:nvPr>
        </p:nvSpPr>
        <p:spPr>
          <a:xfrm>
            <a:off x="2238375" y="4424994"/>
            <a:ext cx="9371013" cy="338554"/>
          </a:xfrm>
          <a:noFill/>
        </p:spPr>
        <p:txBody>
          <a:bodyPr wrap="square" lIns="0" tIns="0" rIns="0" bIns="0">
            <a:spAutoFit/>
          </a:bodyPr>
          <a:lstStyle>
            <a:lvl1pPr marL="0" indent="0">
              <a:spcBef>
                <a:spcPts val="0"/>
              </a:spcBef>
              <a:spcAft>
                <a:spcPts val="0"/>
              </a:spcAft>
              <a:buFont typeface="Arial" panose="020B0604020202020204" pitchFamily="34" charset="0"/>
              <a:buNone/>
              <a:defRPr sz="2200" spc="0" baseline="0">
                <a:solidFill>
                  <a:schemeClr val="tx1"/>
                </a:solidFill>
                <a:latin typeface="+mn-lt"/>
              </a:defRPr>
            </a:lvl1pPr>
          </a:lstStyle>
          <a:p>
            <a:pPr lvl="0"/>
            <a:r>
              <a:rPr lang="en-US"/>
              <a:t>Name</a:t>
            </a:r>
          </a:p>
        </p:txBody>
      </p:sp>
      <p:sp>
        <p:nvSpPr>
          <p:cNvPr id="4" name="Text Placeholder 4">
            <a:extLst>
              <a:ext uri="{FF2B5EF4-FFF2-40B4-BE49-F238E27FC236}">
                <a16:creationId xmlns:a16="http://schemas.microsoft.com/office/drawing/2014/main" id="{E442750B-A7AB-42A9-A8AF-218016DC73F6}"/>
              </a:ext>
            </a:extLst>
          </p:cNvPr>
          <p:cNvSpPr>
            <a:spLocks noGrp="1"/>
          </p:cNvSpPr>
          <p:nvPr>
            <p:ph type="body" sz="quarter" idx="13" hasCustomPrompt="1"/>
          </p:nvPr>
        </p:nvSpPr>
        <p:spPr>
          <a:xfrm>
            <a:off x="2238375" y="4831394"/>
            <a:ext cx="9371013" cy="338554"/>
          </a:xfrm>
          <a:noFill/>
        </p:spPr>
        <p:txBody>
          <a:bodyPr wrap="square" lIns="0" tIns="0" rIns="0" bIns="0">
            <a:spAutoFit/>
          </a:bodyPr>
          <a:lstStyle>
            <a:lvl1pPr marL="0" indent="0">
              <a:spcBef>
                <a:spcPts val="0"/>
              </a:spcBef>
              <a:spcAft>
                <a:spcPts val="0"/>
              </a:spcAft>
              <a:buFont typeface="Arial" panose="020B0604020202020204" pitchFamily="34" charset="0"/>
              <a:buNone/>
              <a:defRPr sz="2200" spc="0" baseline="0">
                <a:solidFill>
                  <a:schemeClr val="tx1"/>
                </a:solidFill>
                <a:latin typeface="+mn-lt"/>
              </a:defRPr>
            </a:lvl1pPr>
          </a:lstStyle>
          <a:p>
            <a:pPr lvl="0"/>
            <a:r>
              <a:rPr lang="en-US"/>
              <a:t>Company or position</a:t>
            </a:r>
          </a:p>
        </p:txBody>
      </p:sp>
      <p:sp>
        <p:nvSpPr>
          <p:cNvPr id="12" name="Freeform: Shape 11">
            <a:extLst>
              <a:ext uri="{FF2B5EF4-FFF2-40B4-BE49-F238E27FC236}">
                <a16:creationId xmlns:a16="http://schemas.microsoft.com/office/drawing/2014/main" id="{B7906C05-2D3A-4EE1-8C05-624CD0DA8D38}"/>
              </a:ext>
            </a:extLst>
          </p:cNvPr>
          <p:cNvSpPr>
            <a:spLocks/>
          </p:cNvSpPr>
          <p:nvPr/>
        </p:nvSpPr>
        <p:spPr bwMode="auto">
          <a:xfrm>
            <a:off x="569912" y="1047750"/>
            <a:ext cx="1270000" cy="1133475"/>
          </a:xfrm>
          <a:custGeom>
            <a:avLst/>
            <a:gdLst>
              <a:gd name="connsiteX0" fmla="*/ 730250 w 1270000"/>
              <a:gd name="connsiteY0" fmla="*/ 0 h 1133475"/>
              <a:gd name="connsiteX1" fmla="*/ 1270000 w 1270000"/>
              <a:gd name="connsiteY1" fmla="*/ 0 h 1133475"/>
              <a:gd name="connsiteX2" fmla="*/ 1270000 w 1270000"/>
              <a:gd name="connsiteY2" fmla="*/ 566949 h 1133475"/>
              <a:gd name="connsiteX3" fmla="*/ 1029312 w 1270000"/>
              <a:gd name="connsiteY3" fmla="*/ 566949 h 1133475"/>
              <a:gd name="connsiteX4" fmla="*/ 1085148 w 1270000"/>
              <a:gd name="connsiteY4" fmla="*/ 773266 h 1133475"/>
              <a:gd name="connsiteX5" fmla="*/ 1270000 w 1270000"/>
              <a:gd name="connsiteY5" fmla="*/ 865432 h 1133475"/>
              <a:gd name="connsiteX6" fmla="*/ 1270000 w 1270000"/>
              <a:gd name="connsiteY6" fmla="*/ 1133475 h 1133475"/>
              <a:gd name="connsiteX7" fmla="*/ 988281 w 1270000"/>
              <a:gd name="connsiteY7" fmla="*/ 1045537 h 1133475"/>
              <a:gd name="connsiteX8" fmla="*/ 825425 w 1270000"/>
              <a:gd name="connsiteY8" fmla="*/ 897986 h 1133475"/>
              <a:gd name="connsiteX9" fmla="*/ 749285 w 1270000"/>
              <a:gd name="connsiteY9" fmla="*/ 702239 h 1133475"/>
              <a:gd name="connsiteX10" fmla="*/ 730250 w 1270000"/>
              <a:gd name="connsiteY10" fmla="*/ 471401 h 1133475"/>
              <a:gd name="connsiteX11" fmla="*/ 0 w 1270000"/>
              <a:gd name="connsiteY11" fmla="*/ 0 h 1133475"/>
              <a:gd name="connsiteX12" fmla="*/ 538163 w 1270000"/>
              <a:gd name="connsiteY12" fmla="*/ 0 h 1133475"/>
              <a:gd name="connsiteX13" fmla="*/ 538163 w 1270000"/>
              <a:gd name="connsiteY13" fmla="*/ 566949 h 1133475"/>
              <a:gd name="connsiteX14" fmla="*/ 297283 w 1270000"/>
              <a:gd name="connsiteY14" fmla="*/ 566949 h 1133475"/>
              <a:gd name="connsiteX15" fmla="*/ 353262 w 1270000"/>
              <a:gd name="connsiteY15" fmla="*/ 773266 h 1133475"/>
              <a:gd name="connsiteX16" fmla="*/ 538163 w 1270000"/>
              <a:gd name="connsiteY16" fmla="*/ 865432 h 1133475"/>
              <a:gd name="connsiteX17" fmla="*/ 538163 w 1270000"/>
              <a:gd name="connsiteY17" fmla="*/ 1133475 h 1133475"/>
              <a:gd name="connsiteX18" fmla="*/ 256147 w 1270000"/>
              <a:gd name="connsiteY18" fmla="*/ 1045537 h 1133475"/>
              <a:gd name="connsiteX19" fmla="*/ 92875 w 1270000"/>
              <a:gd name="connsiteY19" fmla="*/ 897986 h 1133475"/>
              <a:gd name="connsiteX20" fmla="*/ 16539 w 1270000"/>
              <a:gd name="connsiteY20" fmla="*/ 702239 h 1133475"/>
              <a:gd name="connsiteX21" fmla="*/ 0 w 1270000"/>
              <a:gd name="connsiteY21" fmla="*/ 563144 h 1133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270000" h="1133475">
                <a:moveTo>
                  <a:pt x="730250" y="0"/>
                </a:moveTo>
                <a:lnTo>
                  <a:pt x="1270000" y="0"/>
                </a:lnTo>
                <a:lnTo>
                  <a:pt x="1270000" y="566949"/>
                </a:lnTo>
                <a:lnTo>
                  <a:pt x="1029312" y="566949"/>
                </a:lnTo>
                <a:cubicBezTo>
                  <a:pt x="1029312" y="656156"/>
                  <a:pt x="1050039" y="721687"/>
                  <a:pt x="1085148" y="773266"/>
                </a:cubicBezTo>
                <a:cubicBezTo>
                  <a:pt x="1120258" y="824422"/>
                  <a:pt x="1182016" y="855285"/>
                  <a:pt x="1270000" y="865432"/>
                </a:cubicBezTo>
                <a:lnTo>
                  <a:pt x="1270000" y="1133475"/>
                </a:lnTo>
                <a:cubicBezTo>
                  <a:pt x="1152406" y="1114873"/>
                  <a:pt x="1058499" y="1085701"/>
                  <a:pt x="988281" y="1045537"/>
                </a:cubicBezTo>
                <a:cubicBezTo>
                  <a:pt x="918063" y="1005795"/>
                  <a:pt x="863496" y="956330"/>
                  <a:pt x="825425" y="897986"/>
                </a:cubicBezTo>
                <a:cubicBezTo>
                  <a:pt x="787355" y="839220"/>
                  <a:pt x="761975" y="774112"/>
                  <a:pt x="749285" y="702239"/>
                </a:cubicBezTo>
                <a:cubicBezTo>
                  <a:pt x="736595" y="630366"/>
                  <a:pt x="730250" y="553420"/>
                  <a:pt x="730250" y="471401"/>
                </a:cubicBezTo>
                <a:close/>
                <a:moveTo>
                  <a:pt x="0" y="0"/>
                </a:moveTo>
                <a:lnTo>
                  <a:pt x="538163" y="0"/>
                </a:lnTo>
                <a:lnTo>
                  <a:pt x="538163" y="566949"/>
                </a:lnTo>
                <a:lnTo>
                  <a:pt x="297283" y="566949"/>
                </a:lnTo>
                <a:cubicBezTo>
                  <a:pt x="297283" y="655310"/>
                  <a:pt x="317639" y="721687"/>
                  <a:pt x="353262" y="773266"/>
                </a:cubicBezTo>
                <a:cubicBezTo>
                  <a:pt x="388461" y="824422"/>
                  <a:pt x="449954" y="855285"/>
                  <a:pt x="538163" y="865432"/>
                </a:cubicBezTo>
                <a:lnTo>
                  <a:pt x="538163" y="1133475"/>
                </a:lnTo>
                <a:cubicBezTo>
                  <a:pt x="420692" y="1114873"/>
                  <a:pt x="326545" y="1085701"/>
                  <a:pt x="256147" y="1045537"/>
                </a:cubicBezTo>
                <a:cubicBezTo>
                  <a:pt x="185325" y="1005795"/>
                  <a:pt x="131042" y="956330"/>
                  <a:pt x="92875" y="897986"/>
                </a:cubicBezTo>
                <a:cubicBezTo>
                  <a:pt x="54707" y="839220"/>
                  <a:pt x="29262" y="774112"/>
                  <a:pt x="16539" y="702239"/>
                </a:cubicBezTo>
                <a:cubicBezTo>
                  <a:pt x="8482" y="657847"/>
                  <a:pt x="2969" y="611341"/>
                  <a:pt x="0" y="563144"/>
                </a:cubicBezTo>
                <a:close/>
              </a:path>
            </a:pathLst>
          </a:custGeom>
          <a:gradFill>
            <a:gsLst>
              <a:gs pos="0">
                <a:srgbClr val="50E6FF"/>
              </a:gs>
              <a:gs pos="100000">
                <a:srgbClr val="D59DFF"/>
              </a:gs>
            </a:gsLst>
            <a:lin ang="2400000" scaled="0"/>
          </a:gradFill>
          <a:ln>
            <a:noFill/>
            <a:headEnd type="none" w="med" len="med"/>
            <a:tailEnd type="none" w="med" len="med"/>
          </a:ln>
          <a:effectLst>
            <a:outerShdw blurRad="355600" dist="190500" dir="5400000" sx="101000" sy="101000" algn="ctr" rotWithShape="0">
              <a:srgbClr val="000000">
                <a:alpha val="27000"/>
              </a:srgb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lvl="0" defTabSz="932472" fontAlgn="base">
              <a:spcBef>
                <a:spcPct val="0"/>
              </a:spcBef>
              <a:spcAft>
                <a:spcPct val="0"/>
              </a:spcAft>
            </a:pPr>
            <a:endParaRPr lang="en-US" sz="2000">
              <a:solidFill>
                <a:srgbClr val="FFFFFF"/>
              </a:solidFill>
              <a:cs typeface="Segoe UI" pitchFamily="34" charset="0"/>
            </a:endParaRPr>
          </a:p>
        </p:txBody>
      </p:sp>
    </p:spTree>
    <p:extLst>
      <p:ext uri="{BB962C8B-B14F-4D97-AF65-F5344CB8AC3E}">
        <p14:creationId xmlns:p14="http://schemas.microsoft.com/office/powerpoint/2010/main" val="398366229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Quote ocean">
    <p:bg>
      <p:bgPr>
        <a:solidFill>
          <a:schemeClr val="accent3"/>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236787" y="1030655"/>
            <a:ext cx="9371013" cy="2946033"/>
          </a:xfrm>
          <a:noFill/>
        </p:spPr>
        <p:txBody>
          <a:bodyPr wrap="square" lIns="0" tIns="0" rIns="0" bIns="0" anchor="b" anchorCtr="0">
            <a:norm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Quote text</a:t>
            </a:r>
          </a:p>
        </p:txBody>
      </p:sp>
      <p:sp>
        <p:nvSpPr>
          <p:cNvPr id="5" name="Text Placeholder 4"/>
          <p:cNvSpPr>
            <a:spLocks noGrp="1"/>
          </p:cNvSpPr>
          <p:nvPr>
            <p:ph type="body" sz="quarter" idx="12" hasCustomPrompt="1"/>
          </p:nvPr>
        </p:nvSpPr>
        <p:spPr>
          <a:xfrm>
            <a:off x="2236787" y="4422186"/>
            <a:ext cx="9371013" cy="338554"/>
          </a:xfrm>
          <a:noFill/>
        </p:spPr>
        <p:txBody>
          <a:bodyPr wrap="square" lIns="0" tIns="0" rIns="0" bIns="0">
            <a:spAutoFit/>
          </a:bodyPr>
          <a:lstStyle>
            <a:lvl1pPr marL="0" indent="0">
              <a:spcBef>
                <a:spcPts val="0"/>
              </a:spcBef>
              <a:spcAft>
                <a:spcPts val="0"/>
              </a:spcAft>
              <a:buFont typeface="Arial" panose="020B0604020202020204" pitchFamily="34" charset="0"/>
              <a:buNone/>
              <a:defRPr sz="2200" spc="0" baseline="0">
                <a:solidFill>
                  <a:schemeClr val="tx1"/>
                </a:solidFill>
                <a:latin typeface="+mn-lt"/>
              </a:defRPr>
            </a:lvl1pPr>
          </a:lstStyle>
          <a:p>
            <a:pPr lvl="0"/>
            <a:r>
              <a:rPr lang="en-US"/>
              <a:t>Name</a:t>
            </a:r>
          </a:p>
        </p:txBody>
      </p:sp>
      <p:sp>
        <p:nvSpPr>
          <p:cNvPr id="4" name="Text Placeholder 4">
            <a:extLst>
              <a:ext uri="{FF2B5EF4-FFF2-40B4-BE49-F238E27FC236}">
                <a16:creationId xmlns:a16="http://schemas.microsoft.com/office/drawing/2014/main" id="{E442750B-A7AB-42A9-A8AF-218016DC73F6}"/>
              </a:ext>
            </a:extLst>
          </p:cNvPr>
          <p:cNvSpPr>
            <a:spLocks noGrp="1"/>
          </p:cNvSpPr>
          <p:nvPr>
            <p:ph type="body" sz="quarter" idx="13" hasCustomPrompt="1"/>
          </p:nvPr>
        </p:nvSpPr>
        <p:spPr>
          <a:xfrm>
            <a:off x="2236787" y="4828586"/>
            <a:ext cx="9371013" cy="338554"/>
          </a:xfrm>
          <a:noFill/>
        </p:spPr>
        <p:txBody>
          <a:bodyPr wrap="square" lIns="0" tIns="0" rIns="0" bIns="0">
            <a:spAutoFit/>
          </a:bodyPr>
          <a:lstStyle>
            <a:lvl1pPr marL="0" indent="0">
              <a:spcBef>
                <a:spcPts val="0"/>
              </a:spcBef>
              <a:spcAft>
                <a:spcPts val="0"/>
              </a:spcAft>
              <a:buFont typeface="Arial" panose="020B0604020202020204" pitchFamily="34" charset="0"/>
              <a:buNone/>
              <a:defRPr sz="2200" spc="0" baseline="0">
                <a:solidFill>
                  <a:schemeClr val="tx1"/>
                </a:solidFill>
                <a:latin typeface="+mn-lt"/>
              </a:defRPr>
            </a:lvl1pPr>
          </a:lstStyle>
          <a:p>
            <a:pPr lvl="0"/>
            <a:r>
              <a:rPr lang="en-US"/>
              <a:t>Company or position</a:t>
            </a:r>
          </a:p>
        </p:txBody>
      </p:sp>
      <p:pic>
        <p:nvPicPr>
          <p:cNvPr id="6" name="Picture 5">
            <a:extLst>
              <a:ext uri="{FF2B5EF4-FFF2-40B4-BE49-F238E27FC236}">
                <a16:creationId xmlns:a16="http://schemas.microsoft.com/office/drawing/2014/main" id="{E48B7899-CB4D-47CD-A953-8FAD549121F1}"/>
              </a:ext>
            </a:extLst>
          </p:cNvPr>
          <p:cNvPicPr>
            <a:picLocks noChangeAspect="1"/>
          </p:cNvPicPr>
          <p:nvPr/>
        </p:nvPicPr>
        <p:blipFill>
          <a:blip r:embed="rId2"/>
          <a:stretch>
            <a:fillRect/>
          </a:stretch>
        </p:blipFill>
        <p:spPr bwMode="black">
          <a:xfrm>
            <a:off x="549201" y="1033463"/>
            <a:ext cx="1555824" cy="1392940"/>
          </a:xfrm>
          <a:prstGeom prst="rect">
            <a:avLst/>
          </a:prstGeom>
        </p:spPr>
      </p:pic>
    </p:spTree>
    <p:extLst>
      <p:ext uri="{BB962C8B-B14F-4D97-AF65-F5344CB8AC3E}">
        <p14:creationId xmlns:p14="http://schemas.microsoft.com/office/powerpoint/2010/main" val="3809554101"/>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p:cSld name="Quote violet">
    <p:bg>
      <p:bgPr>
        <a:solidFill>
          <a:schemeClr val="accent2"/>
        </a:solid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66B4EC0E-1A04-488E-9DE2-3E485E0F7BD5}"/>
              </a:ext>
            </a:extLst>
          </p:cNvPr>
          <p:cNvSpPr>
            <a:spLocks noGrp="1"/>
          </p:cNvSpPr>
          <p:nvPr>
            <p:ph type="title" hasCustomPrompt="1"/>
          </p:nvPr>
        </p:nvSpPr>
        <p:spPr>
          <a:xfrm>
            <a:off x="2236787" y="1030655"/>
            <a:ext cx="9371013" cy="2946033"/>
          </a:xfrm>
          <a:noFill/>
        </p:spPr>
        <p:txBody>
          <a:bodyPr wrap="square" lIns="0" tIns="0" rIns="0" bIns="0" anchor="b" anchorCtr="0">
            <a:norm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Quote text</a:t>
            </a:r>
          </a:p>
        </p:txBody>
      </p:sp>
      <p:sp>
        <p:nvSpPr>
          <p:cNvPr id="9" name="Text Placeholder 4">
            <a:extLst>
              <a:ext uri="{FF2B5EF4-FFF2-40B4-BE49-F238E27FC236}">
                <a16:creationId xmlns:a16="http://schemas.microsoft.com/office/drawing/2014/main" id="{FCC19D23-D1E4-4510-8049-F818AF4AC73B}"/>
              </a:ext>
            </a:extLst>
          </p:cNvPr>
          <p:cNvSpPr>
            <a:spLocks noGrp="1"/>
          </p:cNvSpPr>
          <p:nvPr>
            <p:ph type="body" sz="quarter" idx="12" hasCustomPrompt="1"/>
          </p:nvPr>
        </p:nvSpPr>
        <p:spPr>
          <a:xfrm>
            <a:off x="2236787" y="4422186"/>
            <a:ext cx="9371013" cy="338554"/>
          </a:xfrm>
          <a:noFill/>
        </p:spPr>
        <p:txBody>
          <a:bodyPr wrap="square" lIns="0" tIns="0" rIns="0" bIns="0">
            <a:spAutoFit/>
          </a:bodyPr>
          <a:lstStyle>
            <a:lvl1pPr marL="0" indent="0">
              <a:spcBef>
                <a:spcPts val="0"/>
              </a:spcBef>
              <a:spcAft>
                <a:spcPts val="0"/>
              </a:spcAft>
              <a:buFont typeface="Arial" panose="020B0604020202020204" pitchFamily="34" charset="0"/>
              <a:buNone/>
              <a:defRPr sz="2200" spc="0" baseline="0">
                <a:solidFill>
                  <a:schemeClr val="tx1"/>
                </a:solidFill>
                <a:latin typeface="+mn-lt"/>
              </a:defRPr>
            </a:lvl1pPr>
          </a:lstStyle>
          <a:p>
            <a:pPr lvl="0"/>
            <a:r>
              <a:rPr lang="en-US"/>
              <a:t>Name</a:t>
            </a:r>
          </a:p>
        </p:txBody>
      </p:sp>
      <p:sp>
        <p:nvSpPr>
          <p:cNvPr id="10" name="Text Placeholder 4">
            <a:extLst>
              <a:ext uri="{FF2B5EF4-FFF2-40B4-BE49-F238E27FC236}">
                <a16:creationId xmlns:a16="http://schemas.microsoft.com/office/drawing/2014/main" id="{9C33B5F3-01CE-4749-9431-1FBF746009EB}"/>
              </a:ext>
            </a:extLst>
          </p:cNvPr>
          <p:cNvSpPr>
            <a:spLocks noGrp="1"/>
          </p:cNvSpPr>
          <p:nvPr>
            <p:ph type="body" sz="quarter" idx="13" hasCustomPrompt="1"/>
          </p:nvPr>
        </p:nvSpPr>
        <p:spPr>
          <a:xfrm>
            <a:off x="2236787" y="4828586"/>
            <a:ext cx="9371013" cy="338554"/>
          </a:xfrm>
          <a:noFill/>
        </p:spPr>
        <p:txBody>
          <a:bodyPr wrap="square" lIns="0" tIns="0" rIns="0" bIns="0">
            <a:spAutoFit/>
          </a:bodyPr>
          <a:lstStyle>
            <a:lvl1pPr marL="0" indent="0">
              <a:spcBef>
                <a:spcPts val="0"/>
              </a:spcBef>
              <a:spcAft>
                <a:spcPts val="0"/>
              </a:spcAft>
              <a:buFont typeface="Arial" panose="020B0604020202020204" pitchFamily="34" charset="0"/>
              <a:buNone/>
              <a:defRPr sz="2200" spc="0" baseline="0">
                <a:solidFill>
                  <a:schemeClr val="tx1"/>
                </a:solidFill>
                <a:latin typeface="+mn-lt"/>
              </a:defRPr>
            </a:lvl1pPr>
          </a:lstStyle>
          <a:p>
            <a:pPr lvl="0"/>
            <a:r>
              <a:rPr lang="en-US"/>
              <a:t>Company or position</a:t>
            </a:r>
          </a:p>
        </p:txBody>
      </p:sp>
      <p:pic>
        <p:nvPicPr>
          <p:cNvPr id="6" name="Picture 5">
            <a:extLst>
              <a:ext uri="{FF2B5EF4-FFF2-40B4-BE49-F238E27FC236}">
                <a16:creationId xmlns:a16="http://schemas.microsoft.com/office/drawing/2014/main" id="{350AB3FA-3405-4169-9479-480C4E8FE5D9}"/>
              </a:ext>
            </a:extLst>
          </p:cNvPr>
          <p:cNvPicPr>
            <a:picLocks noChangeAspect="1"/>
          </p:cNvPicPr>
          <p:nvPr/>
        </p:nvPicPr>
        <p:blipFill>
          <a:blip r:embed="rId2"/>
          <a:stretch>
            <a:fillRect/>
          </a:stretch>
        </p:blipFill>
        <p:spPr bwMode="black">
          <a:xfrm>
            <a:off x="549201" y="1033463"/>
            <a:ext cx="1555824" cy="1392940"/>
          </a:xfrm>
          <a:prstGeom prst="rect">
            <a:avLst/>
          </a:prstGeom>
        </p:spPr>
      </p:pic>
    </p:spTree>
    <p:extLst>
      <p:ext uri="{BB962C8B-B14F-4D97-AF65-F5344CB8AC3E}">
        <p14:creationId xmlns:p14="http://schemas.microsoft.com/office/powerpoint/2010/main" val="1586877803"/>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Alternate quote">
    <p:bg>
      <p:bgPr>
        <a:solidFill>
          <a:srgbClr val="EAE4DC"/>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35E78741-2E92-4352-847E-7E79AA3BEDE7}"/>
              </a:ext>
            </a:extLst>
          </p:cNvPr>
          <p:cNvSpPr/>
          <p:nvPr/>
        </p:nvSpPr>
        <p:spPr bwMode="auto">
          <a:xfrm>
            <a:off x="0" y="0"/>
            <a:ext cx="4064000" cy="6858000"/>
          </a:xfrm>
          <a:prstGeom prst="rect">
            <a:avLst/>
          </a:prstGeom>
          <a:solidFill>
            <a:schemeClr val="tx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solidFill>
                <a:srgbClr val="FFFFFF"/>
              </a:solidFill>
              <a:ea typeface="Segoe UI" pitchFamily="34" charset="0"/>
              <a:cs typeface="Segoe UI" pitchFamily="34" charset="0"/>
            </a:endParaRPr>
          </a:p>
        </p:txBody>
      </p:sp>
      <p:sp>
        <p:nvSpPr>
          <p:cNvPr id="10" name="Rectangle 9">
            <a:extLst>
              <a:ext uri="{FF2B5EF4-FFF2-40B4-BE49-F238E27FC236}">
                <a16:creationId xmlns:a16="http://schemas.microsoft.com/office/drawing/2014/main" id="{40156270-9C86-4171-BEB2-C0F0D7A6B76A}"/>
              </a:ext>
            </a:extLst>
          </p:cNvPr>
          <p:cNvSpPr/>
          <p:nvPr/>
        </p:nvSpPr>
        <p:spPr bwMode="auto">
          <a:xfrm>
            <a:off x="1066800" y="1623526"/>
            <a:ext cx="10540999" cy="4217537"/>
          </a:xfrm>
          <a:prstGeom prst="rect">
            <a:avLst/>
          </a:prstGeom>
          <a:solidFill>
            <a:schemeClr val="bg1"/>
          </a:solidFill>
          <a:ln>
            <a:noFill/>
            <a:headEnd type="none" w="med" len="med"/>
            <a:tailEnd type="none" w="med" len="med"/>
          </a:ln>
          <a:effectLst>
            <a:outerShdw blurRad="355600" dist="190500" dir="5400000" sx="101000" sy="101000" algn="ctr" rotWithShape="0">
              <a:srgbClr val="000000">
                <a:alpha val="11000"/>
              </a:srgb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solidFill>
                <a:srgbClr val="FFFFFF"/>
              </a:solidFill>
              <a:ea typeface="Segoe UI" pitchFamily="34" charset="0"/>
              <a:cs typeface="Segoe UI" pitchFamily="34" charset="0"/>
            </a:endParaRPr>
          </a:p>
        </p:txBody>
      </p:sp>
      <p:sp>
        <p:nvSpPr>
          <p:cNvPr id="2" name="Title 1"/>
          <p:cNvSpPr>
            <a:spLocks noGrp="1"/>
          </p:cNvSpPr>
          <p:nvPr>
            <p:ph type="title" hasCustomPrompt="1"/>
          </p:nvPr>
        </p:nvSpPr>
        <p:spPr>
          <a:xfrm>
            <a:off x="1066801" y="2191554"/>
            <a:ext cx="10058399" cy="2195395"/>
          </a:xfrm>
          <a:noFill/>
        </p:spPr>
        <p:txBody>
          <a:bodyPr wrap="square" lIns="457200" tIns="0" rIns="182880" bIns="0" anchor="b" anchorCtr="0">
            <a:normAutofit/>
          </a:bodyPr>
          <a:lstStyle>
            <a:lvl1pPr algn="l" defTabSz="932742" rtl="0" eaLnBrk="1" latinLnBrk="0" hangingPunct="1">
              <a:lnSpc>
                <a:spcPct val="90000"/>
              </a:lnSpc>
              <a:spcBef>
                <a:spcPct val="0"/>
              </a:spcBef>
              <a:buNone/>
              <a:defRPr lang="en-US" sz="2800" b="0" kern="1200" cap="none" spc="-50" baseline="0" dirty="0">
                <a:ln w="3175">
                  <a:noFill/>
                </a:ln>
                <a:solidFill>
                  <a:schemeClr val="tx1"/>
                </a:solidFill>
                <a:effectLst/>
                <a:latin typeface="+mj-lt"/>
                <a:ea typeface="+mn-ea"/>
                <a:cs typeface="Segoe UI" pitchFamily="34" charset="0"/>
              </a:defRPr>
            </a:lvl1pPr>
          </a:lstStyle>
          <a:p>
            <a:r>
              <a:rPr lang="en-US"/>
              <a:t>Quote text</a:t>
            </a:r>
          </a:p>
        </p:txBody>
      </p:sp>
      <p:sp>
        <p:nvSpPr>
          <p:cNvPr id="5" name="Text Placeholder 4"/>
          <p:cNvSpPr>
            <a:spLocks noGrp="1"/>
          </p:cNvSpPr>
          <p:nvPr>
            <p:ph type="body" sz="quarter" idx="12" hasCustomPrompt="1"/>
          </p:nvPr>
        </p:nvSpPr>
        <p:spPr>
          <a:xfrm>
            <a:off x="1066801" y="4705389"/>
            <a:ext cx="10056883" cy="338554"/>
          </a:xfrm>
          <a:noFill/>
        </p:spPr>
        <p:txBody>
          <a:bodyPr wrap="square" lIns="457200" tIns="0" rIns="182880" bIns="0">
            <a:spAutoFit/>
          </a:bodyPr>
          <a:lstStyle>
            <a:lvl1pPr marL="0" indent="0">
              <a:spcBef>
                <a:spcPts val="0"/>
              </a:spcBef>
              <a:spcAft>
                <a:spcPts val="0"/>
              </a:spcAft>
              <a:buFont typeface="Arial" panose="020B0604020202020204" pitchFamily="34" charset="0"/>
              <a:buNone/>
              <a:defRPr sz="2200" spc="0" baseline="0">
                <a:solidFill>
                  <a:schemeClr val="tx1"/>
                </a:solidFill>
                <a:latin typeface="+mn-lt"/>
              </a:defRPr>
            </a:lvl1pPr>
          </a:lstStyle>
          <a:p>
            <a:pPr lvl="0"/>
            <a:r>
              <a:rPr lang="en-US"/>
              <a:t>Name</a:t>
            </a:r>
          </a:p>
        </p:txBody>
      </p:sp>
      <p:sp>
        <p:nvSpPr>
          <p:cNvPr id="4" name="Text Placeholder 4">
            <a:extLst>
              <a:ext uri="{FF2B5EF4-FFF2-40B4-BE49-F238E27FC236}">
                <a16:creationId xmlns:a16="http://schemas.microsoft.com/office/drawing/2014/main" id="{E442750B-A7AB-42A9-A8AF-218016DC73F6}"/>
              </a:ext>
            </a:extLst>
          </p:cNvPr>
          <p:cNvSpPr>
            <a:spLocks noGrp="1"/>
          </p:cNvSpPr>
          <p:nvPr>
            <p:ph type="body" sz="quarter" idx="13" hasCustomPrompt="1"/>
          </p:nvPr>
        </p:nvSpPr>
        <p:spPr>
          <a:xfrm>
            <a:off x="1066801" y="5111789"/>
            <a:ext cx="10056882" cy="338554"/>
          </a:xfrm>
          <a:noFill/>
        </p:spPr>
        <p:txBody>
          <a:bodyPr wrap="square" lIns="457200" tIns="0" rIns="182880" bIns="0">
            <a:spAutoFit/>
          </a:bodyPr>
          <a:lstStyle>
            <a:lvl1pPr marL="0" indent="0">
              <a:spcBef>
                <a:spcPts val="0"/>
              </a:spcBef>
              <a:spcAft>
                <a:spcPts val="0"/>
              </a:spcAft>
              <a:buFont typeface="Arial" panose="020B0604020202020204" pitchFamily="34" charset="0"/>
              <a:buNone/>
              <a:defRPr sz="2200" spc="0" baseline="0">
                <a:solidFill>
                  <a:schemeClr val="tx1"/>
                </a:solidFill>
                <a:latin typeface="+mn-lt"/>
              </a:defRPr>
            </a:lvl1pPr>
          </a:lstStyle>
          <a:p>
            <a:pPr lvl="0"/>
            <a:r>
              <a:rPr lang="en-US"/>
              <a:t>Company or position</a:t>
            </a:r>
          </a:p>
        </p:txBody>
      </p:sp>
      <p:sp>
        <p:nvSpPr>
          <p:cNvPr id="12" name="Rectangle 11">
            <a:extLst>
              <a:ext uri="{FF2B5EF4-FFF2-40B4-BE49-F238E27FC236}">
                <a16:creationId xmlns:a16="http://schemas.microsoft.com/office/drawing/2014/main" id="{B5CAA7F6-8C5E-4C0C-9380-3938313CCE9B}"/>
              </a:ext>
            </a:extLst>
          </p:cNvPr>
          <p:cNvSpPr/>
          <p:nvPr/>
        </p:nvSpPr>
        <p:spPr bwMode="auto">
          <a:xfrm>
            <a:off x="584200" y="866944"/>
            <a:ext cx="1460500" cy="1463040"/>
          </a:xfrm>
          <a:prstGeom prst="rect">
            <a:avLst/>
          </a:prstGeom>
          <a:gradFill>
            <a:gsLst>
              <a:gs pos="1000">
                <a:srgbClr val="50E6FF">
                  <a:alpha val="90000"/>
                </a:srgbClr>
              </a:gs>
              <a:gs pos="100000">
                <a:srgbClr val="D59DFF">
                  <a:alpha val="90000"/>
                </a:srgbClr>
              </a:gs>
            </a:gsLst>
            <a:lin ang="2400000" scaled="0"/>
          </a:gradFill>
          <a:ln>
            <a:noFill/>
            <a:headEnd type="none" w="med" len="med"/>
            <a:tailEnd type="none" w="med" len="med"/>
          </a:ln>
          <a:effectLst>
            <a:outerShdw blurRad="355600" dist="190500" dir="5400000" sx="101000" sy="101000" algn="ctr" rotWithShape="0">
              <a:srgbClr val="000000">
                <a:alpha val="27000"/>
              </a:srgb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lvl="0" defTabSz="932472" fontAlgn="base">
              <a:spcBef>
                <a:spcPct val="0"/>
              </a:spcBef>
              <a:spcAft>
                <a:spcPct val="0"/>
              </a:spcAft>
            </a:pPr>
            <a:endParaRPr lang="en-US" sz="2000" err="1">
              <a:solidFill>
                <a:srgbClr val="FFFFFF"/>
              </a:solidFill>
              <a:ea typeface="Segoe UI" pitchFamily="34" charset="0"/>
              <a:cs typeface="Segoe UI" pitchFamily="34" charset="0"/>
            </a:endParaRPr>
          </a:p>
        </p:txBody>
      </p:sp>
      <p:pic>
        <p:nvPicPr>
          <p:cNvPr id="14" name="Picture 13">
            <a:extLst>
              <a:ext uri="{FF2B5EF4-FFF2-40B4-BE49-F238E27FC236}">
                <a16:creationId xmlns:a16="http://schemas.microsoft.com/office/drawing/2014/main" id="{0D984DC6-2262-41BA-8742-20A3565F58FA}"/>
              </a:ext>
            </a:extLst>
          </p:cNvPr>
          <p:cNvPicPr>
            <a:picLocks noChangeAspect="1"/>
          </p:cNvPicPr>
          <p:nvPr/>
        </p:nvPicPr>
        <p:blipFill>
          <a:blip r:embed="rId2"/>
          <a:stretch>
            <a:fillRect/>
          </a:stretch>
        </p:blipFill>
        <p:spPr>
          <a:xfrm>
            <a:off x="862537" y="1222206"/>
            <a:ext cx="1079086" cy="969348"/>
          </a:xfrm>
          <a:prstGeom prst="rect">
            <a:avLst/>
          </a:prstGeom>
        </p:spPr>
      </p:pic>
    </p:spTree>
    <p:extLst>
      <p:ext uri="{BB962C8B-B14F-4D97-AF65-F5344CB8AC3E}">
        <p14:creationId xmlns:p14="http://schemas.microsoft.com/office/powerpoint/2010/main" val="298319156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Demo slide blue">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3223"/>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Demo title</a:t>
            </a:r>
          </a:p>
        </p:txBody>
      </p:sp>
      <p:sp>
        <p:nvSpPr>
          <p:cNvPr id="5" name="Text Placeholder 4"/>
          <p:cNvSpPr>
            <a:spLocks noGrp="1"/>
          </p:cNvSpPr>
          <p:nvPr>
            <p:ph type="body" sz="quarter" idx="12" hasCustomPrompt="1"/>
          </p:nvPr>
        </p:nvSpPr>
        <p:spPr>
          <a:xfrm>
            <a:off x="585216" y="3977319"/>
            <a:ext cx="9144000" cy="338554"/>
          </a:xfrm>
          <a:noFill/>
        </p:spPr>
        <p:txBody>
          <a:bodyPr lIns="0" tIns="0" rIns="0" bIns="0">
            <a:spAutoFit/>
          </a:bodyPr>
          <a:lstStyle>
            <a:lvl1pPr marL="0" indent="0">
              <a:spcBef>
                <a:spcPts val="0"/>
              </a:spcBef>
              <a:spcAft>
                <a:spcPts val="0"/>
              </a:spcAft>
              <a:buFont typeface="Arial" panose="020B0604020202020204" pitchFamily="34" charset="0"/>
              <a:buNone/>
              <a:defRPr sz="2200" spc="0" baseline="0">
                <a:solidFill>
                  <a:schemeClr val="tx1"/>
                </a:solidFill>
                <a:latin typeface="+mn-lt"/>
              </a:defRPr>
            </a:lvl1pPr>
          </a:lstStyle>
          <a:p>
            <a:pPr lvl="0"/>
            <a:r>
              <a:rPr lang="en-US"/>
              <a:t>Speaker name</a:t>
            </a:r>
          </a:p>
        </p:txBody>
      </p:sp>
    </p:spTree>
    <p:extLst>
      <p:ext uri="{BB962C8B-B14F-4D97-AF65-F5344CB8AC3E}">
        <p14:creationId xmlns:p14="http://schemas.microsoft.com/office/powerpoint/2010/main" val="389760253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p:cSld name="Demo slide ocean">
    <p:bg>
      <p:bgPr>
        <a:solidFill>
          <a:schemeClr val="accent3"/>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3223"/>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Demo title</a:t>
            </a:r>
          </a:p>
        </p:txBody>
      </p:sp>
      <p:sp>
        <p:nvSpPr>
          <p:cNvPr id="5" name="Text Placeholder 4"/>
          <p:cNvSpPr>
            <a:spLocks noGrp="1"/>
          </p:cNvSpPr>
          <p:nvPr>
            <p:ph type="body" sz="quarter" idx="12" hasCustomPrompt="1"/>
          </p:nvPr>
        </p:nvSpPr>
        <p:spPr>
          <a:xfrm>
            <a:off x="585216" y="3977319"/>
            <a:ext cx="9144000" cy="338554"/>
          </a:xfrm>
          <a:noFill/>
        </p:spPr>
        <p:txBody>
          <a:bodyPr lIns="0" tIns="0" rIns="0" bIns="0">
            <a:spAutoFit/>
          </a:bodyPr>
          <a:lstStyle>
            <a:lvl1pPr marL="0" indent="0">
              <a:spcBef>
                <a:spcPts val="0"/>
              </a:spcBef>
              <a:spcAft>
                <a:spcPts val="0"/>
              </a:spcAft>
              <a:buFont typeface="Arial" panose="020B0604020202020204" pitchFamily="34" charset="0"/>
              <a:buNone/>
              <a:defRPr sz="2200" spc="0" baseline="0">
                <a:solidFill>
                  <a:schemeClr val="tx1"/>
                </a:solidFill>
                <a:latin typeface="+mn-lt"/>
              </a:defRPr>
            </a:lvl1pPr>
          </a:lstStyle>
          <a:p>
            <a:pPr lvl="0"/>
            <a:r>
              <a:rPr lang="en-US"/>
              <a:t>Speaker name</a:t>
            </a:r>
          </a:p>
        </p:txBody>
      </p:sp>
    </p:spTree>
    <p:extLst>
      <p:ext uri="{BB962C8B-B14F-4D97-AF65-F5344CB8AC3E}">
        <p14:creationId xmlns:p14="http://schemas.microsoft.com/office/powerpoint/2010/main" val="774405555"/>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p:cSld name="Demo slide violet">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3223"/>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Demo title</a:t>
            </a:r>
          </a:p>
        </p:txBody>
      </p:sp>
      <p:sp>
        <p:nvSpPr>
          <p:cNvPr id="5" name="Text Placeholder 4"/>
          <p:cNvSpPr>
            <a:spLocks noGrp="1"/>
          </p:cNvSpPr>
          <p:nvPr>
            <p:ph type="body" sz="quarter" idx="12" hasCustomPrompt="1"/>
          </p:nvPr>
        </p:nvSpPr>
        <p:spPr>
          <a:xfrm>
            <a:off x="585216" y="3977319"/>
            <a:ext cx="9144000" cy="338554"/>
          </a:xfrm>
          <a:noFill/>
        </p:spPr>
        <p:txBody>
          <a:bodyPr lIns="0" tIns="0" rIns="0" bIns="0">
            <a:spAutoFit/>
          </a:bodyPr>
          <a:lstStyle>
            <a:lvl1pPr marL="0" indent="0">
              <a:spcBef>
                <a:spcPts val="0"/>
              </a:spcBef>
              <a:spcAft>
                <a:spcPts val="0"/>
              </a:spcAft>
              <a:buFont typeface="Arial" panose="020B0604020202020204" pitchFamily="34" charset="0"/>
              <a:buNone/>
              <a:defRPr sz="2200" spc="0" baseline="0">
                <a:solidFill>
                  <a:schemeClr val="tx1"/>
                </a:solidFill>
                <a:latin typeface="+mn-lt"/>
              </a:defRPr>
            </a:lvl1pPr>
          </a:lstStyle>
          <a:p>
            <a:pPr lvl="0"/>
            <a:r>
              <a:rPr lang="en-US"/>
              <a:t>Speaker name</a:t>
            </a:r>
          </a:p>
        </p:txBody>
      </p:sp>
    </p:spTree>
    <p:extLst>
      <p:ext uri="{BB962C8B-B14F-4D97-AF65-F5344CB8AC3E}">
        <p14:creationId xmlns:p14="http://schemas.microsoft.com/office/powerpoint/2010/main" val="257225001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p:cSld name="Section Title gradient 1">
    <p:bg>
      <p:bgPr>
        <a:gradFill>
          <a:gsLst>
            <a:gs pos="1000">
              <a:srgbClr val="50E6FF"/>
            </a:gs>
            <a:gs pos="99000">
              <a:schemeClr val="accent3"/>
            </a:gs>
          </a:gsLst>
          <a:lin ang="2400000" scaled="0"/>
        </a:gra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Section title</a:t>
            </a:r>
          </a:p>
        </p:txBody>
      </p:sp>
    </p:spTree>
    <p:extLst>
      <p:ext uri="{BB962C8B-B14F-4D97-AF65-F5344CB8AC3E}">
        <p14:creationId xmlns:p14="http://schemas.microsoft.com/office/powerpoint/2010/main" val="35098570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p:cSld name="Section Title gradient 2">
    <p:bg>
      <p:bgPr>
        <a:gradFill>
          <a:gsLst>
            <a:gs pos="1000">
              <a:srgbClr val="FF9349"/>
            </a:gs>
            <a:gs pos="99000">
              <a:srgbClr val="D83B01"/>
            </a:gs>
          </a:gsLst>
          <a:lin ang="2400000" scaled="0"/>
        </a:gra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Section title</a:t>
            </a:r>
          </a:p>
        </p:txBody>
      </p:sp>
    </p:spTree>
    <p:extLst>
      <p:ext uri="{BB962C8B-B14F-4D97-AF65-F5344CB8AC3E}">
        <p14:creationId xmlns:p14="http://schemas.microsoft.com/office/powerpoint/2010/main" val="42782992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p:cSld name="Section Title gradient 3">
    <p:bg>
      <p:bgPr>
        <a:gradFill>
          <a:gsLst>
            <a:gs pos="99000">
              <a:srgbClr val="831490"/>
            </a:gs>
            <a:gs pos="1000">
              <a:srgbClr val="D59DFF"/>
            </a:gs>
          </a:gsLst>
          <a:lin ang="2400000" scaled="0"/>
        </a:gra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Section title</a:t>
            </a:r>
          </a:p>
        </p:txBody>
      </p:sp>
    </p:spTree>
    <p:extLst>
      <p:ext uri="{BB962C8B-B14F-4D97-AF65-F5344CB8AC3E}">
        <p14:creationId xmlns:p14="http://schemas.microsoft.com/office/powerpoint/2010/main" val="365035823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27">
          <p15:clr>
            <a:srgbClr val="5ACBF0"/>
          </p15:clr>
        </p15:guide>
        <p15:guide id="3" orient="horz" pos="1911">
          <p15:clr>
            <a:srgbClr val="5ACBF0"/>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p:cSld name="Section title graphic 1">
    <p:bg>
      <p:bgRef idx="1001">
        <a:schemeClr val="bg2"/>
      </p:bgRef>
    </p:bg>
    <p:spTree>
      <p:nvGrpSpPr>
        <p:cNvPr id="1" name=""/>
        <p:cNvGrpSpPr/>
        <p:nvPr/>
      </p:nvGrpSpPr>
      <p:grpSpPr>
        <a:xfrm>
          <a:off x="0" y="0"/>
          <a:ext cx="0" cy="0"/>
          <a:chOff x="0" y="0"/>
          <a:chExt cx="0" cy="0"/>
        </a:xfrm>
      </p:grpSpPr>
      <p:pic>
        <p:nvPicPr>
          <p:cNvPr id="7" name="Dark: Create impact faster">
            <a:extLst>
              <a:ext uri="{FF2B5EF4-FFF2-40B4-BE49-F238E27FC236}">
                <a16:creationId xmlns:a16="http://schemas.microsoft.com/office/drawing/2014/main" id="{53BEC10D-83A8-4649-88F8-525050193CAD}"/>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bwMode="ltGray">
          <a:xfrm>
            <a:off x="3771901" y="0"/>
            <a:ext cx="8420100" cy="6858000"/>
          </a:xfrm>
          <a:prstGeom prst="rect">
            <a:avLst/>
          </a:prstGeom>
        </p:spPr>
      </p:pic>
      <p:sp>
        <p:nvSpPr>
          <p:cNvPr id="2" name="Title 1"/>
          <p:cNvSpPr>
            <a:spLocks noGrp="1"/>
          </p:cNvSpPr>
          <p:nvPr>
            <p:ph type="title" hasCustomPrompt="1"/>
          </p:nvPr>
        </p:nvSpPr>
        <p:spPr>
          <a:xfrm>
            <a:off x="585216" y="3035808"/>
            <a:ext cx="3948684" cy="498598"/>
          </a:xfrm>
          <a:noFill/>
        </p:spPr>
        <p:txBody>
          <a:bodyPr wrap="square"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Section title</a:t>
            </a:r>
          </a:p>
        </p:txBody>
      </p:sp>
    </p:spTree>
    <p:extLst>
      <p:ext uri="{BB962C8B-B14F-4D97-AF65-F5344CB8AC3E}">
        <p14:creationId xmlns:p14="http://schemas.microsoft.com/office/powerpoint/2010/main" val="394269841"/>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sldGuideLst>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p:cSld name="Section title graphic 2">
    <p:bg>
      <p:bgRef idx="1001">
        <a:schemeClr val="bg2"/>
      </p:bgRef>
    </p:bg>
    <p:spTree>
      <p:nvGrpSpPr>
        <p:cNvPr id="1" name=""/>
        <p:cNvGrpSpPr/>
        <p:nvPr/>
      </p:nvGrpSpPr>
      <p:grpSpPr>
        <a:xfrm>
          <a:off x="0" y="0"/>
          <a:ext cx="0" cy="0"/>
          <a:chOff x="0" y="0"/>
          <a:chExt cx="0" cy="0"/>
        </a:xfrm>
      </p:grpSpPr>
      <p:pic>
        <p:nvPicPr>
          <p:cNvPr id="4" name="Dark: Break through barriers">
            <a:extLst>
              <a:ext uri="{FF2B5EF4-FFF2-40B4-BE49-F238E27FC236}">
                <a16:creationId xmlns:a16="http://schemas.microsoft.com/office/drawing/2014/main" id="{AE01FB6F-69FB-4C55-8F77-47A913335DBD}"/>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21161"/>
          <a:stretch/>
        </p:blipFill>
        <p:spPr bwMode="ltGray">
          <a:xfrm>
            <a:off x="0" y="-1"/>
            <a:ext cx="12192001" cy="6858001"/>
          </a:xfrm>
          <a:prstGeom prst="rect">
            <a:avLst/>
          </a:prstGeom>
        </p:spPr>
      </p:pic>
      <p:sp>
        <p:nvSpPr>
          <p:cNvPr id="2" name="Title 1"/>
          <p:cNvSpPr>
            <a:spLocks noGrp="1"/>
          </p:cNvSpPr>
          <p:nvPr>
            <p:ph type="title" hasCustomPrompt="1"/>
          </p:nvPr>
        </p:nvSpPr>
        <p:spPr>
          <a:xfrm>
            <a:off x="585216" y="3035808"/>
            <a:ext cx="3948684" cy="498598"/>
          </a:xfrm>
          <a:noFill/>
        </p:spPr>
        <p:txBody>
          <a:bodyPr wrap="square"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Section title</a:t>
            </a:r>
          </a:p>
        </p:txBody>
      </p:sp>
    </p:spTree>
    <p:extLst>
      <p:ext uri="{BB962C8B-B14F-4D97-AF65-F5344CB8AC3E}">
        <p14:creationId xmlns:p14="http://schemas.microsoft.com/office/powerpoint/2010/main" val="2705513893"/>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sldGuideLst>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p:cSld name="Section title graphic 3">
    <p:bg>
      <p:bgRef idx="1001">
        <a:schemeClr val="bg2"/>
      </p:bgRef>
    </p:bg>
    <p:spTree>
      <p:nvGrpSpPr>
        <p:cNvPr id="1" name=""/>
        <p:cNvGrpSpPr/>
        <p:nvPr/>
      </p:nvGrpSpPr>
      <p:grpSpPr>
        <a:xfrm>
          <a:off x="0" y="0"/>
          <a:ext cx="0" cy="0"/>
          <a:chOff x="0" y="0"/>
          <a:chExt cx="0" cy="0"/>
        </a:xfrm>
      </p:grpSpPr>
      <p:pic>
        <p:nvPicPr>
          <p:cNvPr id="5" name="Dark: Adapt to anything">
            <a:extLst>
              <a:ext uri="{FF2B5EF4-FFF2-40B4-BE49-F238E27FC236}">
                <a16:creationId xmlns:a16="http://schemas.microsoft.com/office/drawing/2014/main" id="{C01D04A8-6185-4D88-82A2-8E8101A916D9}"/>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bwMode="ltGray">
          <a:xfrm>
            <a:off x="5334001" y="-1"/>
            <a:ext cx="6858000" cy="6858001"/>
          </a:xfrm>
          <a:prstGeom prst="rect">
            <a:avLst/>
          </a:prstGeom>
        </p:spPr>
      </p:pic>
      <p:sp>
        <p:nvSpPr>
          <p:cNvPr id="2" name="Title 1"/>
          <p:cNvSpPr>
            <a:spLocks noGrp="1"/>
          </p:cNvSpPr>
          <p:nvPr>
            <p:ph type="title" hasCustomPrompt="1"/>
          </p:nvPr>
        </p:nvSpPr>
        <p:spPr>
          <a:xfrm>
            <a:off x="585216" y="3035808"/>
            <a:ext cx="3948684" cy="498598"/>
          </a:xfrm>
          <a:noFill/>
        </p:spPr>
        <p:txBody>
          <a:bodyPr wrap="square"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Section title</a:t>
            </a:r>
          </a:p>
        </p:txBody>
      </p:sp>
    </p:spTree>
    <p:extLst>
      <p:ext uri="{BB962C8B-B14F-4D97-AF65-F5344CB8AC3E}">
        <p14:creationId xmlns:p14="http://schemas.microsoft.com/office/powerpoint/2010/main" val="278176091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sldGuideLst>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p:cSld name="Section title graphic 4">
    <p:bg>
      <p:bgRef idx="1001">
        <a:schemeClr val="bg2"/>
      </p:bgRef>
    </p:bg>
    <p:spTree>
      <p:nvGrpSpPr>
        <p:cNvPr id="1" name=""/>
        <p:cNvGrpSpPr/>
        <p:nvPr/>
      </p:nvGrpSpPr>
      <p:grpSpPr>
        <a:xfrm>
          <a:off x="0" y="0"/>
          <a:ext cx="0" cy="0"/>
          <a:chOff x="0" y="0"/>
          <a:chExt cx="0" cy="0"/>
        </a:xfrm>
      </p:grpSpPr>
      <p:pic>
        <p:nvPicPr>
          <p:cNvPr id="4" name="Dark: Innovate everywhere">
            <a:extLst>
              <a:ext uri="{FF2B5EF4-FFF2-40B4-BE49-F238E27FC236}">
                <a16:creationId xmlns:a16="http://schemas.microsoft.com/office/drawing/2014/main" id="{4EAC99E1-B968-408B-9767-C938059B736D}"/>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51657"/>
          <a:stretch/>
        </p:blipFill>
        <p:spPr bwMode="ltGray">
          <a:xfrm>
            <a:off x="0" y="-1"/>
            <a:ext cx="12192000" cy="6858001"/>
          </a:xfrm>
          <a:prstGeom prst="rect">
            <a:avLst/>
          </a:prstGeom>
        </p:spPr>
      </p:pic>
      <p:sp>
        <p:nvSpPr>
          <p:cNvPr id="2" name="Title 1"/>
          <p:cNvSpPr>
            <a:spLocks noGrp="1"/>
          </p:cNvSpPr>
          <p:nvPr>
            <p:ph type="title" hasCustomPrompt="1"/>
          </p:nvPr>
        </p:nvSpPr>
        <p:spPr>
          <a:xfrm>
            <a:off x="585216" y="3035808"/>
            <a:ext cx="3948684" cy="498598"/>
          </a:xfrm>
          <a:noFill/>
        </p:spPr>
        <p:txBody>
          <a:bodyPr wrap="square"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Section title</a:t>
            </a:r>
          </a:p>
        </p:txBody>
      </p:sp>
    </p:spTree>
    <p:extLst>
      <p:ext uri="{BB962C8B-B14F-4D97-AF65-F5344CB8AC3E}">
        <p14:creationId xmlns:p14="http://schemas.microsoft.com/office/powerpoint/2010/main" val="782738769"/>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sldGuideLst>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p:cSld name="Screenshot">
    <p:bg>
      <p:bgPr>
        <a:solidFill>
          <a:schemeClr val="accent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F10198-B250-44FD-9AC7-BA0E6E23B5C1}"/>
              </a:ext>
            </a:extLst>
          </p:cNvPr>
          <p:cNvSpPr>
            <a:spLocks noGrp="1"/>
          </p:cNvSpPr>
          <p:nvPr>
            <p:ph type="title"/>
          </p:nvPr>
        </p:nvSpPr>
        <p:spPr>
          <a:xfrm>
            <a:off x="588263" y="457200"/>
            <a:ext cx="3856737" cy="553998"/>
          </a:xfrm>
        </p:spPr>
        <p:txBody>
          <a:bodyPr/>
          <a:lstStyle/>
          <a:p>
            <a:r>
              <a:rPr lang="en-US"/>
              <a:t>Click to edit Master title style</a:t>
            </a:r>
          </a:p>
        </p:txBody>
      </p:sp>
      <p:sp>
        <p:nvSpPr>
          <p:cNvPr id="14" name="Text Placeholder 13">
            <a:extLst>
              <a:ext uri="{FF2B5EF4-FFF2-40B4-BE49-F238E27FC236}">
                <a16:creationId xmlns:a16="http://schemas.microsoft.com/office/drawing/2014/main" id="{6F25D0DC-756F-45C2-A98F-05B75941978C}"/>
              </a:ext>
            </a:extLst>
          </p:cNvPr>
          <p:cNvSpPr>
            <a:spLocks noGrp="1"/>
          </p:cNvSpPr>
          <p:nvPr>
            <p:ph type="body" sz="quarter" idx="11"/>
          </p:nvPr>
        </p:nvSpPr>
        <p:spPr>
          <a:xfrm>
            <a:off x="588263" y="2395538"/>
            <a:ext cx="3856737" cy="861774"/>
          </a:xfrm>
        </p:spPr>
        <p:txBody>
          <a:bodyPr/>
          <a:lstStyle>
            <a:lvl1pPr marL="0" indent="0">
              <a:buNone/>
              <a:defRPr/>
            </a:lvl1pPr>
            <a:lvl2pPr marL="228600" indent="0">
              <a:buNone/>
              <a:defRPr/>
            </a:lvl2pPr>
            <a:lvl3pPr marL="457200" indent="0">
              <a:buNone/>
              <a:defRPr/>
            </a:lvl3pPr>
            <a:lvl4pPr marL="661988" indent="0">
              <a:buNone/>
              <a:defRPr/>
            </a:lvl4pPr>
            <a:lvl5pPr marL="855663" indent="0">
              <a:buNone/>
              <a:defRPr/>
            </a:lvl5pPr>
          </a:lstStyle>
          <a:p>
            <a:pPr lvl="0"/>
            <a:r>
              <a:rPr lang="en-US"/>
              <a:t>Click to edit Master text styles</a:t>
            </a:r>
          </a:p>
        </p:txBody>
      </p:sp>
      <p:sp>
        <p:nvSpPr>
          <p:cNvPr id="5" name="Content Placeholder 4">
            <a:extLst>
              <a:ext uri="{FF2B5EF4-FFF2-40B4-BE49-F238E27FC236}">
                <a16:creationId xmlns:a16="http://schemas.microsoft.com/office/drawing/2014/main" id="{A111676F-0A7B-49C1-8A96-1063E1813997}"/>
              </a:ext>
            </a:extLst>
          </p:cNvPr>
          <p:cNvSpPr>
            <a:spLocks noGrp="1"/>
          </p:cNvSpPr>
          <p:nvPr>
            <p:ph sz="quarter" idx="12" hasCustomPrompt="1"/>
          </p:nvPr>
        </p:nvSpPr>
        <p:spPr>
          <a:xfrm>
            <a:off x="5202937" y="1464400"/>
            <a:ext cx="6989063" cy="3929199"/>
          </a:xfrm>
          <a:prstGeom prst="roundRect">
            <a:avLst>
              <a:gd name="adj" fmla="val 0"/>
            </a:avLst>
          </a:prstGeom>
          <a:blipFill>
            <a:blip r:embed="rId2"/>
            <a:stretch>
              <a:fillRect/>
            </a:stretch>
          </a:blipFill>
          <a:ln w="381000">
            <a:solidFill>
              <a:schemeClr val="tx1"/>
            </a:solidFill>
          </a:ln>
          <a:effectLst>
            <a:outerShdw blurRad="254000" dist="292100" dir="2700000" sx="101000" sy="101000" algn="ctr" rotWithShape="0">
              <a:srgbClr val="000000">
                <a:alpha val="15000"/>
              </a:srgbClr>
            </a:outerShdw>
          </a:effectLst>
        </p:spPr>
        <p:txBody>
          <a:bodyPr tIns="2377440"/>
          <a:lstStyle>
            <a:lvl1pPr marL="0" indent="0">
              <a:defRPr lang="en-US" sz="1400" b="1" kern="1200" spc="0" baseline="0" dirty="0">
                <a:solidFill>
                  <a:srgbClr val="000000"/>
                </a:solidFill>
                <a:latin typeface="+mn-lt"/>
                <a:ea typeface="+mn-ea"/>
                <a:cs typeface="Segoe UI" panose="020B0502040204020203" pitchFamily="34" charset="0"/>
              </a:defRPr>
            </a:lvl1pPr>
          </a:lstStyle>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r>
              <a:rPr lang="en-US"/>
              <a:t>Drag &amp; drop your photo here </a:t>
            </a:r>
            <a:br>
              <a:rPr lang="en-US"/>
            </a:br>
            <a:r>
              <a:rPr lang="en-US"/>
              <a:t>or click or tap icon below </a:t>
            </a:r>
            <a:br>
              <a:rPr lang="en-US"/>
            </a:br>
            <a:r>
              <a:rPr lang="en-US"/>
              <a:t>to insert</a:t>
            </a:r>
          </a:p>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endParaRPr lang="en-US"/>
          </a:p>
        </p:txBody>
      </p:sp>
    </p:spTree>
    <p:extLst>
      <p:ext uri="{BB962C8B-B14F-4D97-AF65-F5344CB8AC3E}">
        <p14:creationId xmlns:p14="http://schemas.microsoft.com/office/powerpoint/2010/main" val="3948024928"/>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p:cSld name="Mobile Screenshot">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F10198-B250-44FD-9AC7-BA0E6E23B5C1}"/>
              </a:ext>
            </a:extLst>
          </p:cNvPr>
          <p:cNvSpPr>
            <a:spLocks noGrp="1"/>
          </p:cNvSpPr>
          <p:nvPr>
            <p:ph type="title"/>
          </p:nvPr>
        </p:nvSpPr>
        <p:spPr>
          <a:xfrm>
            <a:off x="588263" y="457200"/>
            <a:ext cx="3856737" cy="553998"/>
          </a:xfrm>
        </p:spPr>
        <p:txBody>
          <a:bodyPr/>
          <a:lstStyle/>
          <a:p>
            <a:r>
              <a:rPr lang="en-US"/>
              <a:t>Click to edit Master title style</a:t>
            </a:r>
          </a:p>
        </p:txBody>
      </p:sp>
      <p:sp>
        <p:nvSpPr>
          <p:cNvPr id="14" name="Text Placeholder 13">
            <a:extLst>
              <a:ext uri="{FF2B5EF4-FFF2-40B4-BE49-F238E27FC236}">
                <a16:creationId xmlns:a16="http://schemas.microsoft.com/office/drawing/2014/main" id="{6F25D0DC-756F-45C2-A98F-05B75941978C}"/>
              </a:ext>
            </a:extLst>
          </p:cNvPr>
          <p:cNvSpPr>
            <a:spLocks noGrp="1"/>
          </p:cNvSpPr>
          <p:nvPr>
            <p:ph type="body" sz="quarter" idx="11"/>
          </p:nvPr>
        </p:nvSpPr>
        <p:spPr>
          <a:xfrm>
            <a:off x="588263" y="2395538"/>
            <a:ext cx="3856737" cy="861774"/>
          </a:xfrm>
        </p:spPr>
        <p:txBody>
          <a:bodyPr/>
          <a:lstStyle>
            <a:lvl1pPr marL="0" indent="0">
              <a:buNone/>
              <a:defRPr/>
            </a:lvl1pPr>
            <a:lvl2pPr marL="228600" indent="0">
              <a:buNone/>
              <a:defRPr/>
            </a:lvl2pPr>
            <a:lvl3pPr marL="457200" indent="0">
              <a:buNone/>
              <a:defRPr/>
            </a:lvl3pPr>
            <a:lvl4pPr marL="661988" indent="0">
              <a:buNone/>
              <a:defRPr/>
            </a:lvl4pPr>
            <a:lvl5pPr marL="855663" indent="0">
              <a:buNone/>
              <a:defRPr/>
            </a:lvl5pPr>
          </a:lstStyle>
          <a:p>
            <a:pPr lvl="0"/>
            <a:r>
              <a:rPr lang="en-US"/>
              <a:t>Click to edit Master text styles</a:t>
            </a:r>
          </a:p>
        </p:txBody>
      </p:sp>
      <p:sp>
        <p:nvSpPr>
          <p:cNvPr id="5" name="Content Placeholder 4">
            <a:extLst>
              <a:ext uri="{FF2B5EF4-FFF2-40B4-BE49-F238E27FC236}">
                <a16:creationId xmlns:a16="http://schemas.microsoft.com/office/drawing/2014/main" id="{A111676F-0A7B-49C1-8A96-1063E1813997}"/>
              </a:ext>
            </a:extLst>
          </p:cNvPr>
          <p:cNvSpPr>
            <a:spLocks noGrp="1"/>
          </p:cNvSpPr>
          <p:nvPr>
            <p:ph sz="quarter" idx="12" hasCustomPrompt="1"/>
          </p:nvPr>
        </p:nvSpPr>
        <p:spPr>
          <a:xfrm>
            <a:off x="7713894" y="585216"/>
            <a:ext cx="2625967" cy="5687568"/>
          </a:xfrm>
          <a:prstGeom prst="roundRect">
            <a:avLst>
              <a:gd name="adj" fmla="val 8222"/>
            </a:avLst>
          </a:prstGeom>
          <a:blipFill>
            <a:blip r:embed="rId2"/>
            <a:stretch>
              <a:fillRect/>
            </a:stretch>
          </a:blipFill>
          <a:ln w="241300">
            <a:solidFill>
              <a:schemeClr val="tx1"/>
            </a:solidFill>
          </a:ln>
          <a:effectLst>
            <a:outerShdw blurRad="254000" dist="292100" dir="2700000" sx="101000" sy="101000" algn="ctr" rotWithShape="0">
              <a:srgbClr val="000000">
                <a:alpha val="15000"/>
              </a:srgbClr>
            </a:outerShdw>
          </a:effectLst>
        </p:spPr>
        <p:txBody>
          <a:bodyPr tIns="1463040" bIns="0" anchor="ctr" anchorCtr="0"/>
          <a:lstStyle>
            <a:lvl1pPr marL="0" indent="0" algn="ctr">
              <a:buNone/>
              <a:defRPr lang="en-US" sz="1100" b="1" kern="1200" spc="0" baseline="0" dirty="0">
                <a:solidFill>
                  <a:schemeClr val="bg1"/>
                </a:solidFill>
                <a:latin typeface="+mn-lt"/>
                <a:ea typeface="+mn-ea"/>
                <a:cs typeface="Segoe UI" panose="020B0502040204020203" pitchFamily="34" charset="0"/>
              </a:defRPr>
            </a:lvl1pPr>
          </a:lstStyle>
          <a:p>
            <a:pPr marL="285750" marR="0" lvl="0" indent="-285750" algn="ctr" defTabSz="932742" rtl="0" eaLnBrk="1" fontAlgn="auto" latinLnBrk="0" hangingPunct="1">
              <a:lnSpc>
                <a:spcPct val="100000"/>
              </a:lnSpc>
              <a:spcBef>
                <a:spcPct val="20000"/>
              </a:spcBef>
              <a:spcAft>
                <a:spcPts val="0"/>
              </a:spcAft>
              <a:buClrTx/>
              <a:buSzPct val="90000"/>
              <a:tabLst/>
            </a:pPr>
            <a:r>
              <a:rPr lang="en-US"/>
              <a:t>Drag &amp; drop your photo here </a:t>
            </a:r>
            <a:br>
              <a:rPr lang="en-US"/>
            </a:br>
            <a:r>
              <a:rPr lang="en-US"/>
              <a:t>or click or tap icon below </a:t>
            </a:r>
            <a:br>
              <a:rPr lang="en-US"/>
            </a:br>
            <a:r>
              <a:rPr lang="en-US"/>
              <a:t>to insert</a:t>
            </a:r>
          </a:p>
          <a:p>
            <a:pPr marL="285750" marR="0" lvl="0" indent="-285750" algn="ctr" defTabSz="932742" rtl="0" eaLnBrk="1" fontAlgn="auto" latinLnBrk="0" hangingPunct="1">
              <a:lnSpc>
                <a:spcPct val="100000"/>
              </a:lnSpc>
              <a:spcBef>
                <a:spcPct val="20000"/>
              </a:spcBef>
              <a:spcAft>
                <a:spcPts val="0"/>
              </a:spcAft>
              <a:buClrTx/>
              <a:buSzPct val="90000"/>
              <a:tabLst/>
            </a:pPr>
            <a:endParaRPr lang="en-US"/>
          </a:p>
        </p:txBody>
      </p:sp>
    </p:spTree>
    <p:extLst>
      <p:ext uri="{BB962C8B-B14F-4D97-AF65-F5344CB8AC3E}">
        <p14:creationId xmlns:p14="http://schemas.microsoft.com/office/powerpoint/2010/main" val="656689268"/>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545705601"/>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61">
          <p15:clr>
            <a:srgbClr val="A4A3A4"/>
          </p15:clr>
        </p15:guide>
        <p15:guide id="15" pos="3348">
          <p15:clr>
            <a:srgbClr val="A4A3A4"/>
          </p15:clr>
        </p15:guide>
        <p15:guide id="16" pos="3754">
          <p15:clr>
            <a:srgbClr val="A4A3A4"/>
          </p15:clr>
        </p15:guide>
        <p15:guide id="17" pos="3931">
          <p15:clr>
            <a:srgbClr val="A4A3A4"/>
          </p15:clr>
        </p15:guide>
        <p15:guide id="18" pos="4342">
          <p15:clr>
            <a:srgbClr val="A4A3A4"/>
          </p15:clr>
        </p15:guide>
        <p15:guide id="19" pos="4531">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p:cSld name="Blank 2">
    <p:bg>
      <p:bgRef idx="1001">
        <a:schemeClr val="bg2"/>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48787845"/>
      </p:ext>
    </p:extLst>
  </p:cSld>
  <p:clrMapOvr>
    <a:overrideClrMapping bg1="dk1" tx1="lt1" bg2="dk2" tx2="lt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p:cSld name="Thank you 1">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Thank you</a:t>
            </a:r>
          </a:p>
        </p:txBody>
      </p:sp>
    </p:spTree>
    <p:extLst>
      <p:ext uri="{BB962C8B-B14F-4D97-AF65-F5344CB8AC3E}">
        <p14:creationId xmlns:p14="http://schemas.microsoft.com/office/powerpoint/2010/main" val="238281417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27">
          <p15:clr>
            <a:srgbClr val="5ACBF0"/>
          </p15:clr>
        </p15:guide>
        <p15:guide id="3" orient="horz" pos="1911">
          <p15:clr>
            <a:srgbClr val="5ACBF0"/>
          </p15:clr>
        </p15:guide>
      </p15:sldGuideLst>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p:cSld name="Thank you photo">
    <p:bg>
      <p:bgPr>
        <a:solidFill>
          <a:srgbClr val="EAE4DC"/>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5" y="3035808"/>
            <a:ext cx="3948683" cy="498598"/>
          </a:xfrm>
          <a:noFill/>
        </p:spPr>
        <p:txBody>
          <a:bodyPr wrap="square"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Thank you</a:t>
            </a:r>
          </a:p>
        </p:txBody>
      </p:sp>
      <p:sp>
        <p:nvSpPr>
          <p:cNvPr id="3" name="Picture Placeholder" descr="This photo is a 'placeholder' only. Drag or drop your photo here, or click and tap the center to insert a photo.">
            <a:extLst>
              <a:ext uri="{FF2B5EF4-FFF2-40B4-BE49-F238E27FC236}">
                <a16:creationId xmlns:a16="http://schemas.microsoft.com/office/drawing/2014/main" id="{DC1D8EF4-A5A1-4D2B-9918-9B027853453F}"/>
              </a:ext>
            </a:extLst>
          </p:cNvPr>
          <p:cNvSpPr>
            <a:spLocks noGrp="1"/>
          </p:cNvSpPr>
          <p:nvPr>
            <p:ph type="pic" sz="quarter" idx="11" hasCustomPrompt="1"/>
          </p:nvPr>
        </p:nvSpPr>
        <p:spPr bwMode="ltGray">
          <a:xfrm>
            <a:off x="5334000" y="0"/>
            <a:ext cx="6858000" cy="6858000"/>
          </a:xfrm>
          <a:blipFill>
            <a:blip r:embed="rId2"/>
            <a:stretch>
              <a:fillRect/>
            </a:stretch>
          </a:blipFill>
        </p:spPr>
        <p:txBody>
          <a:bodyPr lIns="0" tIns="2377440" rIns="0" anchor="t" anchorCtr="0">
            <a:noAutofit/>
          </a:bodyPr>
          <a:lstStyle>
            <a:lvl1pPr marL="0" indent="0" algn="ctr">
              <a:lnSpc>
                <a:spcPct val="100000"/>
              </a:lnSpc>
              <a:buNone/>
              <a:defRPr sz="14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Tree>
    <p:extLst>
      <p:ext uri="{BB962C8B-B14F-4D97-AF65-F5344CB8AC3E}">
        <p14:creationId xmlns:p14="http://schemas.microsoft.com/office/powerpoint/2010/main" val="317401422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27">
          <p15:clr>
            <a:srgbClr val="5ACBF0"/>
          </p15:clr>
        </p15:guide>
        <p15:guide id="3" orient="horz" pos="1911">
          <p15:clr>
            <a:srgbClr val="5ACBF0"/>
          </p15:clr>
        </p15:guide>
      </p15:sldGuideLst>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p:cSld name="Closing logo slide">
    <p:bg>
      <p:bgPr>
        <a:solidFill>
          <a:srgbClr val="EAE4DC"/>
        </a:solidFill>
        <a:effectLst/>
      </p:bgPr>
    </p:bg>
    <p:spTree>
      <p:nvGrpSpPr>
        <p:cNvPr id="1" name=""/>
        <p:cNvGrpSpPr/>
        <p:nvPr/>
      </p:nvGrpSpPr>
      <p:grpSpPr>
        <a:xfrm>
          <a:off x="0" y="0"/>
          <a:ext cx="0" cy="0"/>
          <a:chOff x="0" y="0"/>
          <a:chExt cx="0" cy="0"/>
        </a:xfrm>
      </p:grpSpPr>
      <p:sp>
        <p:nvSpPr>
          <p:cNvPr id="2" name="Text Box 3" descr="This is a copyright notice that should be included on the final slide."/>
          <p:cNvSpPr txBox="1">
            <a:spLocks noChangeArrowheads="1"/>
          </p:cNvSpPr>
          <p:nvPr/>
        </p:nvSpPr>
        <p:spPr bwMode="blackWhite">
          <a:xfrm>
            <a:off x="584200" y="6161316"/>
            <a:ext cx="4482124" cy="107722"/>
          </a:xfrm>
          <a:prstGeom prst="rect">
            <a:avLst/>
          </a:prstGeom>
          <a:noFill/>
          <a:ln w="12700">
            <a:noFill/>
            <a:miter lim="800000"/>
            <a:headEnd type="none" w="sm" len="sm"/>
            <a:tailEnd type="none" w="sm" len="sm"/>
          </a:ln>
          <a:effectLst/>
        </p:spPr>
        <p:txBody>
          <a:bodyPr vert="horz" wrap="square" lIns="0" tIns="0" rIns="0" bIns="0" numCol="1" anchor="b" anchorCtr="0" compatLnSpc="1">
            <a:prstTxWarp prst="textNoShape">
              <a:avLst/>
            </a:prstTxWarp>
            <a:spAutoFit/>
          </a:bodyPr>
          <a:lstStyle/>
          <a:p>
            <a:pPr defTabSz="932290" eaLnBrk="0" hangingPunct="0"/>
            <a:r>
              <a:rPr lang="en-US" sz="700">
                <a:solidFill>
                  <a:schemeClr val="tx1"/>
                </a:solidFill>
                <a:cs typeface="Segoe UI" pitchFamily="34" charset="0"/>
              </a:rPr>
              <a:t>© Copyright Microsoft Corporation. All rights reserved. </a:t>
            </a:r>
          </a:p>
        </p:txBody>
      </p:sp>
      <p:pic>
        <p:nvPicPr>
          <p:cNvPr id="5" name="Picture 4" descr="Logo&#10;&#10;Description automatically generated with medium confidence">
            <a:extLst>
              <a:ext uri="{FF2B5EF4-FFF2-40B4-BE49-F238E27FC236}">
                <a16:creationId xmlns:a16="http://schemas.microsoft.com/office/drawing/2014/main" id="{4E695B53-CE74-45F5-B29D-B6E72D9A8E31}"/>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582042" y="581026"/>
            <a:ext cx="2857363" cy="295064"/>
          </a:xfrm>
          <a:prstGeom prst="rect">
            <a:avLst/>
          </a:prstGeom>
        </p:spPr>
      </p:pic>
    </p:spTree>
    <p:extLst>
      <p:ext uri="{BB962C8B-B14F-4D97-AF65-F5344CB8AC3E}">
        <p14:creationId xmlns:p14="http://schemas.microsoft.com/office/powerpoint/2010/main" val="925069136"/>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p:cSld name="Black Notes slide Layout">
    <p:bg bwMode="gray">
      <p:bgRef idx="1001">
        <a:schemeClr val="bg1"/>
      </p:bgRef>
    </p:bg>
    <p:spTree>
      <p:nvGrpSpPr>
        <p:cNvPr id="1" name=""/>
        <p:cNvGrpSpPr/>
        <p:nvPr/>
      </p:nvGrpSpPr>
      <p:grpSpPr>
        <a:xfrm>
          <a:off x="0" y="0"/>
          <a:ext cx="0" cy="0"/>
          <a:chOff x="0" y="0"/>
          <a:chExt cx="0" cy="0"/>
        </a:xfrm>
      </p:grpSpPr>
      <p:sp>
        <p:nvSpPr>
          <p:cNvPr id="3" name="Title 2"/>
          <p:cNvSpPr>
            <a:spLocks noGrp="1"/>
          </p:cNvSpPr>
          <p:nvPr>
            <p:ph type="title"/>
          </p:nvPr>
        </p:nvSpPr>
        <p:spPr bwMode="white"/>
        <p:txBody>
          <a:bodyPr/>
          <a:lstStyle>
            <a:lvl1pPr>
              <a:defRPr b="0">
                <a:solidFill>
                  <a:schemeClr val="tx1"/>
                </a:solidFill>
                <a:latin typeface="Segoe UI" pitchFamily="34" charset="0"/>
                <a:ea typeface="Segoe UI" pitchFamily="34" charset="0"/>
                <a:cs typeface="Segoe UI" pitchFamily="34" charset="0"/>
              </a:defRPr>
            </a:lvl1pPr>
          </a:lstStyle>
          <a:p>
            <a:r>
              <a:rPr lang="en-US"/>
              <a:t>Click to edit Master title style</a:t>
            </a:r>
          </a:p>
        </p:txBody>
      </p:sp>
      <p:sp>
        <p:nvSpPr>
          <p:cNvPr id="5" name="Text Placeholder 4">
            <a:extLst>
              <a:ext uri="{FF2B5EF4-FFF2-40B4-BE49-F238E27FC236}">
                <a16:creationId xmlns:a16="http://schemas.microsoft.com/office/drawing/2014/main" id="{F4B6606D-2DF9-48CD-BBE9-B751BF55CD2B}"/>
              </a:ext>
            </a:extLst>
          </p:cNvPr>
          <p:cNvSpPr>
            <a:spLocks noGrp="1"/>
          </p:cNvSpPr>
          <p:nvPr>
            <p:ph type="body" sz="quarter" idx="12"/>
          </p:nvPr>
        </p:nvSpPr>
        <p:spPr bwMode="white">
          <a:xfrm>
            <a:off x="584200" y="1436688"/>
            <a:ext cx="11018838" cy="2215991"/>
          </a:xfrm>
        </p:spPr>
        <p:txBody>
          <a:bodyPr>
            <a:spAutoFit/>
          </a:bodyPr>
          <a:lstStyle>
            <a:lvl1pPr>
              <a:defRPr sz="3600">
                <a:latin typeface="+mn-lt"/>
              </a:defRPr>
            </a:lvl1pPr>
            <a:lvl2pPr>
              <a:defRPr sz="2800">
                <a:latin typeface="+mn-lt"/>
              </a:defRPr>
            </a:lvl2pPr>
            <a:lvl3pPr>
              <a:defRPr sz="2400">
                <a:latin typeface="+mn-lt"/>
              </a:defRPr>
            </a:lvl3pPr>
            <a:lvl4pPr>
              <a:defRPr sz="2000">
                <a:latin typeface="+mn-lt"/>
              </a:defRPr>
            </a:lvl4pPr>
            <a:lvl5pPr>
              <a:defRPr sz="1800">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Next slide"/>
          <p:cNvSpPr>
            <a:spLocks noGrp="1"/>
          </p:cNvSpPr>
          <p:nvPr>
            <p:ph type="body" sz="quarter" idx="11" hasCustomPrompt="1"/>
          </p:nvPr>
        </p:nvSpPr>
        <p:spPr>
          <a:xfrm>
            <a:off x="1" y="6269038"/>
            <a:ext cx="12192001" cy="588963"/>
          </a:xfrm>
          <a:prstGeom prst="rect">
            <a:avLst/>
          </a:prstGeom>
          <a:solidFill>
            <a:srgbClr val="FFFF99"/>
          </a:solidFill>
        </p:spPr>
        <p:txBody>
          <a:bodyPr wrap="square" lIns="155457" tIns="77729" rIns="155457" bIns="45720" anchor="b" anchorCtr="0">
            <a:noAutofit/>
          </a:bodyPr>
          <a:lstStyle>
            <a:lvl1pPr algn="r">
              <a:buFont typeface="Arial" pitchFamily="34" charset="0"/>
              <a:buNone/>
              <a:defRPr sz="3700" spc="-51" baseline="0">
                <a:solidFill>
                  <a:srgbClr val="000000"/>
                </a:solidFill>
                <a:effectLst/>
                <a:latin typeface="Segoe UI" pitchFamily="34" charset="0"/>
                <a:ea typeface="Segoe UI" pitchFamily="34" charset="0"/>
                <a:cs typeface="Segoe UI" pitchFamily="34" charset="0"/>
              </a:defRPr>
            </a:lvl1pPr>
          </a:lstStyle>
          <a:p>
            <a:pPr lvl="0"/>
            <a:r>
              <a:rPr lang="en-US"/>
              <a:t>Next:</a:t>
            </a:r>
          </a:p>
        </p:txBody>
      </p:sp>
    </p:spTree>
    <p:extLst>
      <p:ext uri="{BB962C8B-B14F-4D97-AF65-F5344CB8AC3E}">
        <p14:creationId xmlns:p14="http://schemas.microsoft.com/office/powerpoint/2010/main" val="3482969643"/>
      </p:ext>
    </p:extLst>
  </p:cSld>
  <p:clrMapOvr>
    <a:overrideClrMapping bg1="dk1" tx1="lt1" bg2="dk2" tx2="lt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orient="horz" pos="904">
          <p15:clr>
            <a:srgbClr val="5ACBF0"/>
          </p15:clr>
        </p15:guide>
        <p15:guide id="2" orient="horz" pos="288">
          <p15:clr>
            <a:srgbClr val="5ACBF0"/>
          </p15:clr>
        </p15:guide>
      </p15:sldGuideLst>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userDrawn="1">
  <p:cSld name="Blank White">
    <p:bg bwMode="ltGray">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60976545"/>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1_Single devices with content">
    <p:bg>
      <p:bgPr>
        <a:solidFill>
          <a:schemeClr val="tx1">
            <a:lumMod val="95000"/>
          </a:schemeClr>
        </a:solidFill>
        <a:effectLst/>
      </p:bgPr>
    </p:bg>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45810F4F-68F0-4E21-BB24-C8FC8530BC88}"/>
              </a:ext>
              <a:ext uri="{C183D7F6-B498-43B3-948B-1728B52AA6E4}">
                <adec:decorative xmlns:adec="http://schemas.microsoft.com/office/drawing/2017/decorative" val="1"/>
              </a:ext>
            </a:extLst>
          </p:cNvPr>
          <p:cNvSpPr/>
          <p:nvPr userDrawn="1"/>
        </p:nvSpPr>
        <p:spPr bwMode="auto">
          <a:xfrm>
            <a:off x="5848302" y="499243"/>
            <a:ext cx="7797660" cy="4649406"/>
          </a:xfrm>
          <a:prstGeom prst="roundRect">
            <a:avLst>
              <a:gd name="adj" fmla="val 2491"/>
            </a:avLst>
          </a:prstGeom>
          <a:solidFill>
            <a:schemeClr val="bg1">
              <a:lumMod val="95000"/>
              <a:lumOff val="5000"/>
            </a:schemeClr>
          </a:solidFill>
          <a:ln>
            <a:noFill/>
          </a:ln>
          <a:effectLst>
            <a:outerShdw blurRad="292100" dist="38100" dir="3600000" sx="102000" sy="102000" algn="tl" rotWithShape="0">
              <a:prstClr val="black">
                <a:alpha val="3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1" name="Picture Placeholder 8">
            <a:extLst>
              <a:ext uri="{FF2B5EF4-FFF2-40B4-BE49-F238E27FC236}">
                <a16:creationId xmlns:a16="http://schemas.microsoft.com/office/drawing/2014/main" id="{115E43F2-AAE6-4165-8D8F-1087C0BCA74E}"/>
              </a:ext>
              <a:ext uri="{C183D7F6-B498-43B3-948B-1728B52AA6E4}">
                <adec:decorative xmlns:adec="http://schemas.microsoft.com/office/drawing/2017/decorative" val="1"/>
              </a:ext>
            </a:extLst>
          </p:cNvPr>
          <p:cNvSpPr>
            <a:spLocks noGrp="1"/>
          </p:cNvSpPr>
          <p:nvPr>
            <p:ph type="pic" sz="quarter" idx="11" hasCustomPrompt="1"/>
          </p:nvPr>
        </p:nvSpPr>
        <p:spPr>
          <a:xfrm>
            <a:off x="6096001" y="730555"/>
            <a:ext cx="6096000" cy="4206239"/>
          </a:xfrm>
          <a:solidFill>
            <a:srgbClr val="E6E6E6"/>
          </a:solidFill>
        </p:spPr>
        <p:txBody>
          <a:bodyPr lIns="0" tIns="0" bIns="1463040" anchor="ctr" anchorCtr="0">
            <a:noAutofit/>
          </a:bodyPr>
          <a:lstStyle>
            <a:lvl1pPr marL="0" indent="0" algn="ctr">
              <a:buNone/>
              <a:defRPr sz="1800">
                <a:solidFill>
                  <a:srgbClr val="000000"/>
                </a:solidFill>
                <a:latin typeface="+mj-lt"/>
              </a:defRPr>
            </a:lvl1pPr>
          </a:lstStyle>
          <a:p>
            <a:r>
              <a:rPr lang="en-US"/>
              <a:t>Drag &amp; drop your screenshot here </a:t>
            </a:r>
            <a:br>
              <a:rPr lang="en-US"/>
            </a:br>
            <a:r>
              <a:rPr lang="en-US"/>
              <a:t>or click or tap icon below </a:t>
            </a:r>
            <a:br>
              <a:rPr lang="en-US"/>
            </a:br>
            <a:r>
              <a:rPr lang="en-US"/>
              <a:t>to insert</a:t>
            </a:r>
          </a:p>
        </p:txBody>
      </p:sp>
      <p:sp>
        <p:nvSpPr>
          <p:cNvPr id="3" name="Title 2">
            <a:extLst>
              <a:ext uri="{FF2B5EF4-FFF2-40B4-BE49-F238E27FC236}">
                <a16:creationId xmlns:a16="http://schemas.microsoft.com/office/drawing/2014/main" id="{186E0755-1E27-4228-9E72-2E9E3D2567FF}"/>
              </a:ext>
            </a:extLst>
          </p:cNvPr>
          <p:cNvSpPr>
            <a:spLocks noGrp="1"/>
          </p:cNvSpPr>
          <p:nvPr>
            <p:ph type="title"/>
          </p:nvPr>
        </p:nvSpPr>
        <p:spPr>
          <a:xfrm>
            <a:off x="588263" y="1829678"/>
            <a:ext cx="4405172" cy="1107996"/>
          </a:xfrm>
        </p:spPr>
        <p:txBody>
          <a:bodyPr anchor="b" anchorCtr="0"/>
          <a:lstStyle>
            <a:lvl1pPr algn="l">
              <a:defRPr>
                <a:gradFill>
                  <a:gsLst>
                    <a:gs pos="82000">
                      <a:schemeClr val="bg1"/>
                    </a:gs>
                    <a:gs pos="0">
                      <a:schemeClr val="bg1"/>
                    </a:gs>
                  </a:gsLst>
                  <a:lin ang="2700000" scaled="1"/>
                </a:gradFill>
              </a:defRPr>
            </a:lvl1pPr>
          </a:lstStyle>
          <a:p>
            <a:r>
              <a:rPr lang="en-US"/>
              <a:t>Click to edit Master title style</a:t>
            </a:r>
          </a:p>
        </p:txBody>
      </p:sp>
      <p:sp>
        <p:nvSpPr>
          <p:cNvPr id="4" name="Rectangle 3">
            <a:extLst>
              <a:ext uri="{FF2B5EF4-FFF2-40B4-BE49-F238E27FC236}">
                <a16:creationId xmlns:a16="http://schemas.microsoft.com/office/drawing/2014/main" id="{5BA5BE06-FD66-49FC-82B2-2F4A7AAA32FB}"/>
              </a:ext>
              <a:ext uri="{C183D7F6-B498-43B3-948B-1728B52AA6E4}">
                <adec:decorative xmlns:adec="http://schemas.microsoft.com/office/drawing/2017/decorative" val="1"/>
              </a:ext>
            </a:extLst>
          </p:cNvPr>
          <p:cNvSpPr/>
          <p:nvPr userDrawn="1"/>
        </p:nvSpPr>
        <p:spPr bwMode="auto">
          <a:xfrm>
            <a:off x="0" y="4937760"/>
            <a:ext cx="12192000" cy="1920240"/>
          </a:xfrm>
          <a:prstGeom prst="rect">
            <a:avLst/>
          </a:prstGeom>
          <a:solidFill>
            <a:schemeClr val="tx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solidFill>
                <a:srgbClr val="FFFFFF"/>
              </a:solidFill>
              <a:effectLst/>
              <a:uLnTx/>
              <a:uFillTx/>
              <a:latin typeface="Segoe UI"/>
              <a:ea typeface="Segoe UI" pitchFamily="34" charset="0"/>
              <a:cs typeface="Segoe UI" pitchFamily="34" charset="0"/>
            </a:endParaRPr>
          </a:p>
        </p:txBody>
      </p:sp>
      <p:sp>
        <p:nvSpPr>
          <p:cNvPr id="9" name="Text Placeholder 3">
            <a:extLst>
              <a:ext uri="{FF2B5EF4-FFF2-40B4-BE49-F238E27FC236}">
                <a16:creationId xmlns:a16="http://schemas.microsoft.com/office/drawing/2014/main" id="{F233F09B-751F-499F-8AB1-46D1CBB97C8D}"/>
              </a:ext>
            </a:extLst>
          </p:cNvPr>
          <p:cNvSpPr>
            <a:spLocks noGrp="1"/>
          </p:cNvSpPr>
          <p:nvPr>
            <p:ph type="body" sz="quarter" idx="16"/>
          </p:nvPr>
        </p:nvSpPr>
        <p:spPr>
          <a:xfrm>
            <a:off x="464241" y="5354551"/>
            <a:ext cx="3475037" cy="246221"/>
          </a:xfrm>
        </p:spPr>
        <p:txBody>
          <a:bodyPr anchor="t" anchorCtr="0"/>
          <a:lstStyle>
            <a:lvl1pPr marL="0" indent="0" algn="ctr">
              <a:spcBef>
                <a:spcPts val="0"/>
              </a:spcBef>
              <a:buNone/>
              <a:defRPr sz="1600">
                <a:gradFill>
                  <a:gsLst>
                    <a:gs pos="82000">
                      <a:schemeClr val="bg1"/>
                    </a:gs>
                    <a:gs pos="0">
                      <a:schemeClr val="bg1"/>
                    </a:gs>
                  </a:gsLst>
                  <a:lin ang="2700000" scaled="1"/>
                </a:gradFill>
                <a:latin typeface="+mj-lt"/>
              </a:defRPr>
            </a:lvl1pPr>
          </a:lstStyle>
          <a:p>
            <a:pPr lvl="0"/>
            <a:r>
              <a:rPr lang="en-US"/>
              <a:t>Click to edit Master text styles</a:t>
            </a:r>
          </a:p>
        </p:txBody>
      </p:sp>
      <p:sp>
        <p:nvSpPr>
          <p:cNvPr id="12" name="Text Placeholder 3">
            <a:extLst>
              <a:ext uri="{FF2B5EF4-FFF2-40B4-BE49-F238E27FC236}">
                <a16:creationId xmlns:a16="http://schemas.microsoft.com/office/drawing/2014/main" id="{E472DDD0-05D6-4439-8178-FA2D5C251846}"/>
              </a:ext>
            </a:extLst>
          </p:cNvPr>
          <p:cNvSpPr>
            <a:spLocks noGrp="1"/>
          </p:cNvSpPr>
          <p:nvPr>
            <p:ph type="body" sz="quarter" idx="17"/>
          </p:nvPr>
        </p:nvSpPr>
        <p:spPr>
          <a:xfrm>
            <a:off x="4365205" y="5354551"/>
            <a:ext cx="3475037" cy="246221"/>
          </a:xfrm>
        </p:spPr>
        <p:txBody>
          <a:bodyPr anchor="t" anchorCtr="0"/>
          <a:lstStyle>
            <a:lvl1pPr marL="0" indent="0" algn="ctr">
              <a:spcBef>
                <a:spcPts val="0"/>
              </a:spcBef>
              <a:buNone/>
              <a:defRPr sz="1600">
                <a:gradFill>
                  <a:gsLst>
                    <a:gs pos="82000">
                      <a:schemeClr val="bg1"/>
                    </a:gs>
                    <a:gs pos="0">
                      <a:schemeClr val="bg1"/>
                    </a:gs>
                  </a:gsLst>
                  <a:lin ang="2700000" scaled="1"/>
                </a:gradFill>
                <a:latin typeface="+mj-lt"/>
              </a:defRPr>
            </a:lvl1pPr>
          </a:lstStyle>
          <a:p>
            <a:pPr lvl="0"/>
            <a:r>
              <a:rPr lang="en-US"/>
              <a:t>Click to edit Master text styles</a:t>
            </a:r>
          </a:p>
        </p:txBody>
      </p:sp>
      <p:sp>
        <p:nvSpPr>
          <p:cNvPr id="13" name="Text Placeholder 3">
            <a:extLst>
              <a:ext uri="{FF2B5EF4-FFF2-40B4-BE49-F238E27FC236}">
                <a16:creationId xmlns:a16="http://schemas.microsoft.com/office/drawing/2014/main" id="{8750ECAA-2638-4E98-A3ED-59D8EE377E69}"/>
              </a:ext>
            </a:extLst>
          </p:cNvPr>
          <p:cNvSpPr>
            <a:spLocks noGrp="1"/>
          </p:cNvSpPr>
          <p:nvPr>
            <p:ph type="body" sz="quarter" idx="18"/>
          </p:nvPr>
        </p:nvSpPr>
        <p:spPr>
          <a:xfrm>
            <a:off x="8266170" y="5354551"/>
            <a:ext cx="3475037" cy="246221"/>
          </a:xfrm>
        </p:spPr>
        <p:txBody>
          <a:bodyPr anchor="t" anchorCtr="0"/>
          <a:lstStyle>
            <a:lvl1pPr marL="0" indent="0" algn="ctr">
              <a:spcBef>
                <a:spcPts val="0"/>
              </a:spcBef>
              <a:buNone/>
              <a:defRPr sz="1600">
                <a:gradFill>
                  <a:gsLst>
                    <a:gs pos="82000">
                      <a:schemeClr val="bg1"/>
                    </a:gs>
                    <a:gs pos="0">
                      <a:schemeClr val="bg1"/>
                    </a:gs>
                  </a:gsLst>
                  <a:lin ang="2700000" scaled="1"/>
                </a:gradFill>
                <a:latin typeface="+mj-lt"/>
              </a:defRPr>
            </a:lvl1pPr>
          </a:lstStyle>
          <a:p>
            <a:pPr lvl="0"/>
            <a:r>
              <a:rPr lang="en-US"/>
              <a:t>Click to edit Master text styles</a:t>
            </a:r>
          </a:p>
        </p:txBody>
      </p:sp>
    </p:spTree>
    <p:extLst>
      <p:ext uri="{BB962C8B-B14F-4D97-AF65-F5344CB8AC3E}">
        <p14:creationId xmlns:p14="http://schemas.microsoft.com/office/powerpoint/2010/main" val="3040290799"/>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750"/>
                                        <p:tgtEl>
                                          <p:spTgt spid="11"/>
                                        </p:tgtEl>
                                      </p:cBhvr>
                                    </p:animEffect>
                                  </p:childTnLst>
                                </p:cTn>
                              </p:par>
                              <p:par>
                                <p:cTn id="8" presetID="63" presetClass="path" presetSubtype="0" decel="100000" fill="hold" grpId="1" nodeType="withEffect">
                                  <p:stCondLst>
                                    <p:cond delay="0"/>
                                  </p:stCondLst>
                                  <p:childTnLst>
                                    <p:animMotion origin="layout" path="M 1.11022E-16 -4.44444E-6 L 0.07188 -4.44444E-6 " pathEditMode="relative" rAng="0" ptsTypes="AA">
                                      <p:cBhvr>
                                        <p:cTn id="9" dur="500" spd="-100000" fill="hold"/>
                                        <p:tgtEl>
                                          <p:spTgt spid="11"/>
                                        </p:tgtEl>
                                        <p:attrNameLst>
                                          <p:attrName>ppt_x</p:attrName>
                                          <p:attrName>ppt_y</p:attrName>
                                        </p:attrNameLst>
                                      </p:cBhvr>
                                      <p:rCtr x="3594" y="0"/>
                                    </p:animMotion>
                                  </p:childTnLst>
                                </p:cTn>
                              </p:par>
                              <p:par>
                                <p:cTn id="10" presetID="10"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750"/>
                                        <p:tgtEl>
                                          <p:spTgt spid="10"/>
                                        </p:tgtEl>
                                      </p:cBhvr>
                                    </p:animEffect>
                                  </p:childTnLst>
                                </p:cTn>
                              </p:par>
                              <p:par>
                                <p:cTn id="13" presetID="63" presetClass="path" presetSubtype="0" decel="100000" fill="hold" grpId="1" nodeType="withEffect">
                                  <p:stCondLst>
                                    <p:cond delay="0"/>
                                  </p:stCondLst>
                                  <p:childTnLst>
                                    <p:animMotion origin="layout" path="M 8.33333E-7 -4.07407E-6 L 0.07187 -4.07407E-6 " pathEditMode="relative" rAng="0" ptsTypes="AA">
                                      <p:cBhvr>
                                        <p:cTn id="14" dur="500" spd="-100000" fill="hold"/>
                                        <p:tgtEl>
                                          <p:spTgt spid="10"/>
                                        </p:tgtEl>
                                        <p:attrNameLst>
                                          <p:attrName>ppt_x</p:attrName>
                                          <p:attrName>ppt_y</p:attrName>
                                        </p:attrNameLst>
                                      </p:cBhvr>
                                      <p:rCtr x="3594"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11" grpId="0" animBg="1"/>
      <p:bldP spid="11" grpId="1" animBg="1"/>
    </p:bldLst>
  </p:timing>
  <p:extLst>
    <p:ext uri="{DCECCB84-F9BA-43D5-87BE-67443E8EF086}">
      <p15:sldGuideLst xmlns:p15="http://schemas.microsoft.com/office/powerpoint/2012/main">
        <p15:guide id="1" orient="horz" pos="2160">
          <p15:clr>
            <a:srgbClr val="FBAE40"/>
          </p15:clr>
        </p15:guide>
        <p15:guide id="2" pos="6127">
          <p15:clr>
            <a:srgbClr val="5ACBF0"/>
          </p15:clr>
        </p15:guide>
        <p15:guide id="3" orient="horz" pos="1911">
          <p15:clr>
            <a:srgbClr val="5ACBF0"/>
          </p15:clr>
        </p15:guide>
      </p15:sldGuideLst>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Single devices with content">
    <p:bg>
      <p:bgPr>
        <a:solidFill>
          <a:schemeClr val="tx1">
            <a:lumMod val="95000"/>
          </a:schemeClr>
        </a:solidFill>
        <a:effectLst/>
      </p:bgPr>
    </p:bg>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53CF17EA-5E8D-4923-AEAC-08FCE7E97A81}"/>
              </a:ext>
              <a:ext uri="{C183D7F6-B498-43B3-948B-1728B52AA6E4}">
                <adec:decorative xmlns:adec="http://schemas.microsoft.com/office/drawing/2017/decorative" val="1"/>
              </a:ext>
            </a:extLst>
          </p:cNvPr>
          <p:cNvSpPr/>
          <p:nvPr userDrawn="1"/>
        </p:nvSpPr>
        <p:spPr bwMode="auto">
          <a:xfrm>
            <a:off x="2197170" y="1436688"/>
            <a:ext cx="7797660" cy="4649406"/>
          </a:xfrm>
          <a:prstGeom prst="roundRect">
            <a:avLst>
              <a:gd name="adj" fmla="val 2491"/>
            </a:avLst>
          </a:prstGeom>
          <a:solidFill>
            <a:schemeClr val="bg1">
              <a:lumMod val="95000"/>
              <a:lumOff val="5000"/>
            </a:schemeClr>
          </a:solidFill>
          <a:ln>
            <a:noFill/>
          </a:ln>
          <a:effectLst>
            <a:outerShdw blurRad="292100" dist="38100" dir="3600000" sx="102000" sy="102000" algn="tl" rotWithShape="0">
              <a:prstClr val="black">
                <a:alpha val="3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5" name="Picture Placeholder 8">
            <a:extLst>
              <a:ext uri="{FF2B5EF4-FFF2-40B4-BE49-F238E27FC236}">
                <a16:creationId xmlns:a16="http://schemas.microsoft.com/office/drawing/2014/main" id="{F0A1C56A-5417-4BAF-B267-5CA4F99EB70C}"/>
              </a:ext>
              <a:ext uri="{C183D7F6-B498-43B3-948B-1728B52AA6E4}">
                <adec:decorative xmlns:adec="http://schemas.microsoft.com/office/drawing/2017/decorative" val="1"/>
              </a:ext>
            </a:extLst>
          </p:cNvPr>
          <p:cNvSpPr>
            <a:spLocks noGrp="1"/>
          </p:cNvSpPr>
          <p:nvPr>
            <p:ph type="pic" sz="quarter" idx="11" hasCustomPrompt="1"/>
          </p:nvPr>
        </p:nvSpPr>
        <p:spPr>
          <a:xfrm>
            <a:off x="2444610" y="1715114"/>
            <a:ext cx="7275652" cy="3222645"/>
          </a:xfrm>
          <a:solidFill>
            <a:srgbClr val="E6E6E6"/>
          </a:solidFill>
        </p:spPr>
        <p:txBody>
          <a:bodyPr lIns="0" tIns="0" bIns="1463040" anchor="ctr" anchorCtr="0">
            <a:noAutofit/>
          </a:bodyPr>
          <a:lstStyle>
            <a:lvl1pPr marL="0" indent="0" algn="ctr">
              <a:buNone/>
              <a:defRPr sz="1800">
                <a:solidFill>
                  <a:srgbClr val="000000"/>
                </a:solidFill>
                <a:latin typeface="+mj-lt"/>
              </a:defRPr>
            </a:lvl1pPr>
          </a:lstStyle>
          <a:p>
            <a:r>
              <a:rPr lang="en-US"/>
              <a:t>Drag &amp; drop your screenshot here </a:t>
            </a:r>
            <a:br>
              <a:rPr lang="en-US"/>
            </a:br>
            <a:r>
              <a:rPr lang="en-US"/>
              <a:t>or click or tap icon below </a:t>
            </a:r>
            <a:br>
              <a:rPr lang="en-US"/>
            </a:br>
            <a:r>
              <a:rPr lang="en-US"/>
              <a:t>to insert</a:t>
            </a:r>
          </a:p>
        </p:txBody>
      </p:sp>
      <p:sp>
        <p:nvSpPr>
          <p:cNvPr id="3" name="Title 2">
            <a:extLst>
              <a:ext uri="{FF2B5EF4-FFF2-40B4-BE49-F238E27FC236}">
                <a16:creationId xmlns:a16="http://schemas.microsoft.com/office/drawing/2014/main" id="{186E0755-1E27-4228-9E72-2E9E3D2567FF}"/>
              </a:ext>
            </a:extLst>
          </p:cNvPr>
          <p:cNvSpPr>
            <a:spLocks noGrp="1"/>
          </p:cNvSpPr>
          <p:nvPr>
            <p:ph type="title"/>
          </p:nvPr>
        </p:nvSpPr>
        <p:spPr/>
        <p:txBody>
          <a:bodyPr/>
          <a:lstStyle>
            <a:lvl1pPr algn="ctr">
              <a:defRPr>
                <a:gradFill>
                  <a:gsLst>
                    <a:gs pos="82000">
                      <a:schemeClr val="bg1"/>
                    </a:gs>
                    <a:gs pos="0">
                      <a:schemeClr val="bg1"/>
                    </a:gs>
                  </a:gsLst>
                  <a:lin ang="2700000" scaled="1"/>
                </a:gradFill>
              </a:defRPr>
            </a:lvl1pPr>
          </a:lstStyle>
          <a:p>
            <a:r>
              <a:rPr lang="en-US"/>
              <a:t>Click to edit Master title style</a:t>
            </a:r>
          </a:p>
        </p:txBody>
      </p:sp>
      <p:sp>
        <p:nvSpPr>
          <p:cNvPr id="4" name="Rectangle 3">
            <a:extLst>
              <a:ext uri="{FF2B5EF4-FFF2-40B4-BE49-F238E27FC236}">
                <a16:creationId xmlns:a16="http://schemas.microsoft.com/office/drawing/2014/main" id="{5BA5BE06-FD66-49FC-82B2-2F4A7AAA32FB}"/>
              </a:ext>
              <a:ext uri="{C183D7F6-B498-43B3-948B-1728B52AA6E4}">
                <adec:decorative xmlns:adec="http://schemas.microsoft.com/office/drawing/2017/decorative" val="1"/>
              </a:ext>
            </a:extLst>
          </p:cNvPr>
          <p:cNvSpPr/>
          <p:nvPr userDrawn="1"/>
        </p:nvSpPr>
        <p:spPr bwMode="auto">
          <a:xfrm>
            <a:off x="0" y="4937760"/>
            <a:ext cx="12192000" cy="1920240"/>
          </a:xfrm>
          <a:prstGeom prst="rect">
            <a:avLst/>
          </a:prstGeom>
          <a:solidFill>
            <a:schemeClr val="tx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solidFill>
                <a:srgbClr val="FFFFFF"/>
              </a:solidFill>
              <a:effectLst/>
              <a:uLnTx/>
              <a:uFillTx/>
              <a:latin typeface="Segoe UI"/>
              <a:ea typeface="Segoe UI" pitchFamily="34" charset="0"/>
              <a:cs typeface="Segoe UI" pitchFamily="34" charset="0"/>
            </a:endParaRPr>
          </a:p>
        </p:txBody>
      </p:sp>
      <p:sp>
        <p:nvSpPr>
          <p:cNvPr id="9" name="Text Placeholder 3">
            <a:extLst>
              <a:ext uri="{FF2B5EF4-FFF2-40B4-BE49-F238E27FC236}">
                <a16:creationId xmlns:a16="http://schemas.microsoft.com/office/drawing/2014/main" id="{DFC254CD-F631-46FC-A391-1B5E1F121351}"/>
              </a:ext>
            </a:extLst>
          </p:cNvPr>
          <p:cNvSpPr>
            <a:spLocks noGrp="1"/>
          </p:cNvSpPr>
          <p:nvPr>
            <p:ph type="body" sz="quarter" idx="16"/>
          </p:nvPr>
        </p:nvSpPr>
        <p:spPr>
          <a:xfrm>
            <a:off x="464241" y="5354551"/>
            <a:ext cx="3475037" cy="246221"/>
          </a:xfrm>
        </p:spPr>
        <p:txBody>
          <a:bodyPr anchor="t" anchorCtr="0"/>
          <a:lstStyle>
            <a:lvl1pPr marL="0" indent="0" algn="ctr">
              <a:spcBef>
                <a:spcPts val="0"/>
              </a:spcBef>
              <a:buNone/>
              <a:defRPr sz="1600">
                <a:gradFill>
                  <a:gsLst>
                    <a:gs pos="82000">
                      <a:schemeClr val="bg1"/>
                    </a:gs>
                    <a:gs pos="0">
                      <a:schemeClr val="bg1"/>
                    </a:gs>
                  </a:gsLst>
                  <a:lin ang="2700000" scaled="1"/>
                </a:gradFill>
                <a:latin typeface="+mj-lt"/>
              </a:defRPr>
            </a:lvl1pPr>
          </a:lstStyle>
          <a:p>
            <a:pPr lvl="0"/>
            <a:r>
              <a:rPr lang="en-US"/>
              <a:t>Click to edit Master text styles</a:t>
            </a:r>
          </a:p>
        </p:txBody>
      </p:sp>
      <p:sp>
        <p:nvSpPr>
          <p:cNvPr id="10" name="Text Placeholder 3">
            <a:extLst>
              <a:ext uri="{FF2B5EF4-FFF2-40B4-BE49-F238E27FC236}">
                <a16:creationId xmlns:a16="http://schemas.microsoft.com/office/drawing/2014/main" id="{A4B206FB-5827-4AE9-9321-1D97705DE45B}"/>
              </a:ext>
            </a:extLst>
          </p:cNvPr>
          <p:cNvSpPr>
            <a:spLocks noGrp="1"/>
          </p:cNvSpPr>
          <p:nvPr>
            <p:ph type="body" sz="quarter" idx="17"/>
          </p:nvPr>
        </p:nvSpPr>
        <p:spPr>
          <a:xfrm>
            <a:off x="4365205" y="5354551"/>
            <a:ext cx="3475037" cy="246221"/>
          </a:xfrm>
        </p:spPr>
        <p:txBody>
          <a:bodyPr anchor="t" anchorCtr="0"/>
          <a:lstStyle>
            <a:lvl1pPr marL="0" indent="0" algn="ctr">
              <a:spcBef>
                <a:spcPts val="0"/>
              </a:spcBef>
              <a:buNone/>
              <a:defRPr sz="1600">
                <a:gradFill>
                  <a:gsLst>
                    <a:gs pos="82000">
                      <a:schemeClr val="bg1"/>
                    </a:gs>
                    <a:gs pos="0">
                      <a:schemeClr val="bg1"/>
                    </a:gs>
                  </a:gsLst>
                  <a:lin ang="2700000" scaled="1"/>
                </a:gradFill>
                <a:latin typeface="+mj-lt"/>
              </a:defRPr>
            </a:lvl1pPr>
          </a:lstStyle>
          <a:p>
            <a:pPr lvl="0"/>
            <a:r>
              <a:rPr lang="en-US"/>
              <a:t>Click to edit Master text styles</a:t>
            </a:r>
          </a:p>
        </p:txBody>
      </p:sp>
      <p:sp>
        <p:nvSpPr>
          <p:cNvPr id="11" name="Text Placeholder 3">
            <a:extLst>
              <a:ext uri="{FF2B5EF4-FFF2-40B4-BE49-F238E27FC236}">
                <a16:creationId xmlns:a16="http://schemas.microsoft.com/office/drawing/2014/main" id="{704A2BA5-E13E-4980-BDA1-582D761820AF}"/>
              </a:ext>
            </a:extLst>
          </p:cNvPr>
          <p:cNvSpPr>
            <a:spLocks noGrp="1"/>
          </p:cNvSpPr>
          <p:nvPr>
            <p:ph type="body" sz="quarter" idx="18"/>
          </p:nvPr>
        </p:nvSpPr>
        <p:spPr>
          <a:xfrm>
            <a:off x="8266170" y="5354551"/>
            <a:ext cx="3475037" cy="246221"/>
          </a:xfrm>
        </p:spPr>
        <p:txBody>
          <a:bodyPr anchor="t" anchorCtr="0"/>
          <a:lstStyle>
            <a:lvl1pPr marL="0" indent="0" algn="ctr">
              <a:spcBef>
                <a:spcPts val="0"/>
              </a:spcBef>
              <a:buNone/>
              <a:defRPr sz="1600">
                <a:gradFill>
                  <a:gsLst>
                    <a:gs pos="82000">
                      <a:schemeClr val="bg1"/>
                    </a:gs>
                    <a:gs pos="0">
                      <a:schemeClr val="bg1"/>
                    </a:gs>
                  </a:gsLst>
                  <a:lin ang="2700000" scaled="1"/>
                </a:gradFill>
                <a:latin typeface="+mj-lt"/>
              </a:defRPr>
            </a:lvl1pPr>
          </a:lstStyle>
          <a:p>
            <a:pPr lvl="0"/>
            <a:r>
              <a:rPr lang="en-US"/>
              <a:t>Click to edit Master text styles</a:t>
            </a:r>
          </a:p>
        </p:txBody>
      </p:sp>
    </p:spTree>
    <p:extLst>
      <p:ext uri="{BB962C8B-B14F-4D97-AF65-F5344CB8AC3E}">
        <p14:creationId xmlns:p14="http://schemas.microsoft.com/office/powerpoint/2010/main" val="1127436413"/>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750"/>
                                        <p:tgtEl>
                                          <p:spTgt spid="15"/>
                                        </p:tgtEl>
                                      </p:cBhvr>
                                    </p:animEffect>
                                  </p:childTnLst>
                                </p:cTn>
                              </p:par>
                              <p:par>
                                <p:cTn id="8" presetID="63" presetClass="path" presetSubtype="0" decel="100000" fill="hold" grpId="1" nodeType="withEffect">
                                  <p:stCondLst>
                                    <p:cond delay="0"/>
                                  </p:stCondLst>
                                  <p:childTnLst>
                                    <p:animMotion origin="layout" path="M 1.11022E-16 -4.44444E-6 L 0.07188 -4.44444E-6 " pathEditMode="relative" rAng="0" ptsTypes="AA">
                                      <p:cBhvr>
                                        <p:cTn id="9" dur="500" spd="-100000" fill="hold"/>
                                        <p:tgtEl>
                                          <p:spTgt spid="15"/>
                                        </p:tgtEl>
                                        <p:attrNameLst>
                                          <p:attrName>ppt_x</p:attrName>
                                          <p:attrName>ppt_y</p:attrName>
                                        </p:attrNameLst>
                                      </p:cBhvr>
                                      <p:rCtr x="3594" y="0"/>
                                    </p:animMotion>
                                  </p:childTnLst>
                                </p:cTn>
                              </p:par>
                              <p:par>
                                <p:cTn id="10" presetID="10" presetClass="entr" presetSubtype="0"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750"/>
                                        <p:tgtEl>
                                          <p:spTgt spid="13"/>
                                        </p:tgtEl>
                                      </p:cBhvr>
                                    </p:animEffect>
                                  </p:childTnLst>
                                </p:cTn>
                              </p:par>
                              <p:par>
                                <p:cTn id="13" presetID="63" presetClass="path" presetSubtype="0" decel="100000" fill="hold" grpId="1" nodeType="withEffect">
                                  <p:stCondLst>
                                    <p:cond delay="0"/>
                                  </p:stCondLst>
                                  <p:childTnLst>
                                    <p:animMotion origin="layout" path="M 1.11022E-16 -4.44444E-6 L 0.07188 -4.44444E-6 " pathEditMode="relative" rAng="0" ptsTypes="AA">
                                      <p:cBhvr>
                                        <p:cTn id="14" dur="500" spd="-100000" fill="hold"/>
                                        <p:tgtEl>
                                          <p:spTgt spid="13"/>
                                        </p:tgtEl>
                                        <p:attrNameLst>
                                          <p:attrName>ppt_x</p:attrName>
                                          <p:attrName>ppt_y</p:attrName>
                                        </p:attrNameLst>
                                      </p:cBhvr>
                                      <p:rCtr x="3594"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P spid="15" grpId="0" animBg="1"/>
      <p:bldP spid="15" grpId="1" animBg="1"/>
    </p:bldLst>
  </p:timing>
  <p:extLst>
    <p:ext uri="{DCECCB84-F9BA-43D5-87BE-67443E8EF086}">
      <p15:sldGuideLst xmlns:p15="http://schemas.microsoft.com/office/powerpoint/2012/main">
        <p15:guide id="1" orient="horz" pos="2160">
          <p15:clr>
            <a:srgbClr val="FBAE40"/>
          </p15:clr>
        </p15:guide>
        <p15:guide id="2" pos="6127">
          <p15:clr>
            <a:srgbClr val="5ACBF0"/>
          </p15:clr>
        </p15:guide>
        <p15:guide id="3" orient="horz" pos="1911">
          <p15:clr>
            <a:srgbClr val="5ACBF0"/>
          </p15:clr>
        </p15:guide>
      </p15:sldGuideLst>
    </p:ext>
  </p:extLst>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307984548"/>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Two Column Bullet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E2550-DA43-453C-A328-33C740E65403}"/>
              </a:ext>
            </a:extLst>
          </p:cNvPr>
          <p:cNvSpPr>
            <a:spLocks noGrp="1"/>
          </p:cNvSpPr>
          <p:nvPr>
            <p:ph type="title"/>
          </p:nvPr>
        </p:nvSpPr>
        <p:spPr/>
        <p:txBody>
          <a:bodyPr/>
          <a:lstStyle/>
          <a:p>
            <a:r>
              <a:rPr lang="en-US"/>
              <a:t>Click to edit Master title style</a:t>
            </a:r>
          </a:p>
        </p:txBody>
      </p:sp>
      <p:sp>
        <p:nvSpPr>
          <p:cNvPr id="5" name="Content Placeholder 4">
            <a:extLst>
              <a:ext uri="{FF2B5EF4-FFF2-40B4-BE49-F238E27FC236}">
                <a16:creationId xmlns:a16="http://schemas.microsoft.com/office/drawing/2014/main" id="{14B7A288-CDAC-4184-9F73-137C95F5E643}"/>
              </a:ext>
            </a:extLst>
          </p:cNvPr>
          <p:cNvSpPr>
            <a:spLocks noGrp="1"/>
          </p:cNvSpPr>
          <p:nvPr>
            <p:ph sz="quarter" idx="12"/>
          </p:nvPr>
        </p:nvSpPr>
        <p:spPr>
          <a:xfrm>
            <a:off x="584200" y="1435100"/>
            <a:ext cx="5211763" cy="48339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Content Placeholder 8">
            <a:extLst>
              <a:ext uri="{FF2B5EF4-FFF2-40B4-BE49-F238E27FC236}">
                <a16:creationId xmlns:a16="http://schemas.microsoft.com/office/drawing/2014/main" id="{CEC22105-78D6-4753-94FA-3DA949361A95}"/>
              </a:ext>
            </a:extLst>
          </p:cNvPr>
          <p:cNvSpPr>
            <a:spLocks noGrp="1"/>
          </p:cNvSpPr>
          <p:nvPr>
            <p:ph sz="quarter" idx="13"/>
          </p:nvPr>
        </p:nvSpPr>
        <p:spPr>
          <a:xfrm>
            <a:off x="6389688" y="1435100"/>
            <a:ext cx="5219700" cy="48339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Box 5">
            <a:extLst>
              <a:ext uri="{FF2B5EF4-FFF2-40B4-BE49-F238E27FC236}">
                <a16:creationId xmlns:a16="http://schemas.microsoft.com/office/drawing/2014/main" id="{5F6A123D-3A27-499F-9210-3E0D7CED39C6}"/>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572006585"/>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276">
          <p15:clr>
            <a:srgbClr val="5ACBF0"/>
          </p15:clr>
        </p15:guide>
        <p15:guide id="3" orient="horz" pos="904">
          <p15:clr>
            <a:srgbClr val="5ACBF0"/>
          </p15:clr>
        </p15:guide>
        <p15:guide id="4" pos="3660">
          <p15:clr>
            <a:srgbClr val="5ACBF0"/>
          </p15:clr>
        </p15:guide>
        <p15:guide id="5" pos="4024">
          <p15:clr>
            <a:srgbClr val="5ACBF0"/>
          </p15:clr>
        </p15:guide>
      </p15:sldGuideLst>
    </p:ext>
  </p:extLst>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p:txBody>
          <a:bodyPr/>
          <a:lstStyle>
            <a:lvl1pPr>
              <a:defRPr>
                <a:solidFill>
                  <a:schemeClr val="tx1"/>
                </a:solidFill>
              </a:defRPr>
            </a:lvl1pPr>
          </a:lstStyle>
          <a:p>
            <a:r>
              <a:rPr lang="en-US"/>
              <a:t>Click to edit Master title style</a:t>
            </a:r>
          </a:p>
        </p:txBody>
      </p:sp>
      <p:sp>
        <p:nvSpPr>
          <p:cNvPr id="4" name="Content Placeholder 3">
            <a:extLst>
              <a:ext uri="{FF2B5EF4-FFF2-40B4-BE49-F238E27FC236}">
                <a16:creationId xmlns:a16="http://schemas.microsoft.com/office/drawing/2014/main" id="{58A212C2-8B30-4835-8711-AA981B6CFBE1}"/>
              </a:ext>
            </a:extLst>
          </p:cNvPr>
          <p:cNvSpPr>
            <a:spLocks noGrp="1"/>
          </p:cNvSpPr>
          <p:nvPr>
            <p:ph sz="quarter" idx="10"/>
          </p:nvPr>
        </p:nvSpPr>
        <p:spPr>
          <a:xfrm>
            <a:off x="584200" y="1435100"/>
            <a:ext cx="11018838" cy="483393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Box 5">
            <a:extLst>
              <a:ext uri="{FF2B5EF4-FFF2-40B4-BE49-F238E27FC236}">
                <a16:creationId xmlns:a16="http://schemas.microsoft.com/office/drawing/2014/main" id="{4F9662A5-6E2F-47B0-9B6E-E87983D3753C}"/>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3232991965"/>
      </p:ext>
    </p:extLst>
  </p:cSld>
  <p:clrMapOvr>
    <a:masterClrMapping/>
  </p:clrMapOvr>
  <p:transition>
    <p:fade/>
  </p:transition>
  <p:extLst>
    <p:ext uri="{DCECCB84-F9BA-43D5-87BE-67443E8EF086}">
      <p15:sldGuideLst xmlns:p15="http://schemas.microsoft.com/office/powerpoint/2012/main">
        <p15:guide id="2" orient="horz" pos="1272">
          <p15:clr>
            <a:srgbClr val="5ACBF0"/>
          </p15:clr>
        </p15:guide>
        <p15:guide id="3" orient="horz" pos="288">
          <p15:clr>
            <a:srgbClr val="5ACBF0"/>
          </p15:clr>
        </p15:guide>
        <p15:guide id="5" orient="horz" pos="904">
          <p15:clr>
            <a:srgbClr val="5ACBF0"/>
          </p15:clr>
        </p15:guide>
      </p15:sldGuideLst>
    </p:ext>
  </p:extLst>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Blank">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19457828"/>
      </p:ext>
    </p:extLst>
  </p:cSld>
  <p:clrMapOvr>
    <a:overrideClrMapping bg1="lt1" tx1="dk1" bg2="lt2" tx2="dk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p:cSld name="Title square photo">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302431"/>
            <a:ext cx="4167887" cy="1231106"/>
          </a:xfrm>
        </p:spPr>
        <p:txBody>
          <a:bodyPr anchor="b" anchorCtr="0">
            <a:spAutoFit/>
          </a:bodyPr>
          <a:lstStyle>
            <a:lvl1pPr>
              <a:defRPr sz="4000">
                <a:solidFill>
                  <a:schemeClr val="tx1"/>
                </a:solidFill>
              </a:defRPr>
            </a:lvl1pPr>
          </a:lstStyle>
          <a:p>
            <a:r>
              <a:rPr lang="en-US"/>
              <a:t>Event name or presentation title </a:t>
            </a:r>
          </a:p>
        </p:txBody>
      </p:sp>
      <p:sp>
        <p:nvSpPr>
          <p:cNvPr id="5" name="Text Placeholder 4"/>
          <p:cNvSpPr>
            <a:spLocks noGrp="1"/>
          </p:cNvSpPr>
          <p:nvPr>
            <p:ph type="body" sz="quarter" idx="12" hasCustomPrompt="1"/>
          </p:nvPr>
        </p:nvSpPr>
        <p:spPr>
          <a:xfrm>
            <a:off x="582042" y="3962400"/>
            <a:ext cx="4164583" cy="246221"/>
          </a:xfrm>
          <a:noFill/>
        </p:spPr>
        <p:txBody>
          <a:bodyPr wrap="square" lIns="0" tIns="0" rIns="0" bIns="0">
            <a:spAutoFit/>
          </a:bodyPr>
          <a:lstStyle>
            <a:lvl1pPr marL="0" indent="0">
              <a:spcBef>
                <a:spcPts val="0"/>
              </a:spcBef>
              <a:buNone/>
              <a:defRPr sz="1600" spc="0" baseline="0">
                <a:solidFill>
                  <a:schemeClr val="tx1"/>
                </a:solidFill>
                <a:latin typeface="+mn-lt"/>
                <a:cs typeface="Segoe UI" panose="020B0502040204020203" pitchFamily="34" charset="0"/>
              </a:defRPr>
            </a:lvl1pPr>
          </a:lstStyle>
          <a:p>
            <a:pPr lvl="0"/>
            <a:r>
              <a:rPr lang="en-US"/>
              <a:t>Speaker name or subtitle</a:t>
            </a:r>
          </a:p>
        </p:txBody>
      </p:sp>
      <p:pic>
        <p:nvPicPr>
          <p:cNvPr id="7" name="MS logo white - EMF" descr="Microsoft logo white text version">
            <a:extLst>
              <a:ext uri="{FF2B5EF4-FFF2-40B4-BE49-F238E27FC236}">
                <a16:creationId xmlns:a16="http://schemas.microsoft.com/office/drawing/2014/main" id="{B75A0920-A5C0-44B4-805C-2A21395BDE60}"/>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bwMode="black">
          <a:xfrm>
            <a:off x="584200" y="585788"/>
            <a:ext cx="1366245" cy="292608"/>
          </a:xfrm>
          <a:prstGeom prst="rect">
            <a:avLst/>
          </a:prstGeom>
        </p:spPr>
      </p:pic>
      <p:pic>
        <p:nvPicPr>
          <p:cNvPr id="3" name="Picture 2" descr="Woman with Surface Studio">
            <a:extLst>
              <a:ext uri="{FF2B5EF4-FFF2-40B4-BE49-F238E27FC236}">
                <a16:creationId xmlns:a16="http://schemas.microsoft.com/office/drawing/2014/main" id="{DF420509-B374-8484-B263-30454C986927}"/>
              </a:ext>
            </a:extLst>
          </p:cNvPr>
          <p:cNvPicPr>
            <a:picLocks/>
          </p:cNvPicPr>
          <p:nvPr/>
        </p:nvPicPr>
        <p:blipFill rotWithShape="1">
          <a:blip r:embed="rId3" cstate="screen">
            <a:extLst>
              <a:ext uri="{28A0092B-C50C-407E-A947-70E740481C1C}">
                <a14:useLocalDpi xmlns:a14="http://schemas.microsoft.com/office/drawing/2010/main"/>
              </a:ext>
            </a:extLst>
          </a:blip>
          <a:srcRect/>
          <a:stretch/>
        </p:blipFill>
        <p:spPr bwMode="ltGray">
          <a:xfrm>
            <a:off x="5334000" y="0"/>
            <a:ext cx="6858000" cy="6858000"/>
          </a:xfrm>
          <a:prstGeom prst="rect">
            <a:avLst/>
          </a:prstGeom>
        </p:spPr>
      </p:pic>
    </p:spTree>
    <p:extLst>
      <p:ext uri="{BB962C8B-B14F-4D97-AF65-F5344CB8AC3E}">
        <p14:creationId xmlns:p14="http://schemas.microsoft.com/office/powerpoint/2010/main" val="1278847554"/>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55">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p:cSld name="Title square photo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302431"/>
            <a:ext cx="4167887" cy="1231106"/>
          </a:xfrm>
        </p:spPr>
        <p:txBody>
          <a:bodyPr anchor="b" anchorCtr="0">
            <a:spAutoFit/>
          </a:bodyPr>
          <a:lstStyle>
            <a:lvl1pPr>
              <a:defRPr sz="4000">
                <a:solidFill>
                  <a:schemeClr val="tx1"/>
                </a:solidFill>
              </a:defRPr>
            </a:lvl1pPr>
          </a:lstStyle>
          <a:p>
            <a:r>
              <a:rPr lang="en-US"/>
              <a:t>Event name or presentation title </a:t>
            </a:r>
          </a:p>
        </p:txBody>
      </p:sp>
      <p:sp>
        <p:nvSpPr>
          <p:cNvPr id="5" name="Text Placeholder 4"/>
          <p:cNvSpPr>
            <a:spLocks noGrp="1"/>
          </p:cNvSpPr>
          <p:nvPr>
            <p:ph type="body" sz="quarter" idx="12" hasCustomPrompt="1"/>
          </p:nvPr>
        </p:nvSpPr>
        <p:spPr>
          <a:xfrm>
            <a:off x="582042" y="3962400"/>
            <a:ext cx="4164583" cy="246221"/>
          </a:xfrm>
          <a:noFill/>
        </p:spPr>
        <p:txBody>
          <a:bodyPr wrap="square" lIns="0" tIns="0" rIns="0" bIns="0">
            <a:spAutoFit/>
          </a:bodyPr>
          <a:lstStyle>
            <a:lvl1pPr marL="0" indent="0">
              <a:spcBef>
                <a:spcPts val="0"/>
              </a:spcBef>
              <a:buNone/>
              <a:defRPr sz="1600" spc="0" baseline="0">
                <a:solidFill>
                  <a:schemeClr val="tx1"/>
                </a:solidFill>
                <a:latin typeface="+mn-lt"/>
                <a:cs typeface="Segoe UI" panose="020B0502040204020203" pitchFamily="34" charset="0"/>
              </a:defRPr>
            </a:lvl1pPr>
          </a:lstStyle>
          <a:p>
            <a:pPr lvl="0"/>
            <a:r>
              <a:rPr lang="en-US"/>
              <a:t>Speaker name or subtitle</a:t>
            </a:r>
          </a:p>
        </p:txBody>
      </p:sp>
      <p:pic>
        <p:nvPicPr>
          <p:cNvPr id="3" name="MS logo white - EMF" descr="Microsoft logo white text version">
            <a:extLst>
              <a:ext uri="{FF2B5EF4-FFF2-40B4-BE49-F238E27FC236}">
                <a16:creationId xmlns:a16="http://schemas.microsoft.com/office/drawing/2014/main" id="{55A1818D-42EB-ADC6-A242-215C6D8E818A}"/>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bwMode="black">
          <a:xfrm>
            <a:off x="584200" y="585788"/>
            <a:ext cx="1366245" cy="292608"/>
          </a:xfrm>
          <a:prstGeom prst="rect">
            <a:avLst/>
          </a:prstGeom>
        </p:spPr>
      </p:pic>
      <p:pic>
        <p:nvPicPr>
          <p:cNvPr id="4" name="Picture 3" descr="Woman with Surface Studio">
            <a:extLst>
              <a:ext uri="{FF2B5EF4-FFF2-40B4-BE49-F238E27FC236}">
                <a16:creationId xmlns:a16="http://schemas.microsoft.com/office/drawing/2014/main" id="{B9701B2D-C12B-60D0-C725-C8614FF199C7}"/>
              </a:ext>
            </a:extLst>
          </p:cNvPr>
          <p:cNvPicPr>
            <a:picLocks/>
          </p:cNvPicPr>
          <p:nvPr userDrawn="1"/>
        </p:nvPicPr>
        <p:blipFill rotWithShape="1">
          <a:blip r:embed="rId3" cstate="screen">
            <a:extLst>
              <a:ext uri="{28A0092B-C50C-407E-A947-70E740481C1C}">
                <a14:useLocalDpi xmlns:a14="http://schemas.microsoft.com/office/drawing/2010/main"/>
              </a:ext>
            </a:extLst>
          </a:blip>
          <a:srcRect/>
          <a:stretch/>
        </p:blipFill>
        <p:spPr bwMode="ltGray">
          <a:xfrm>
            <a:off x="5334000" y="0"/>
            <a:ext cx="6858000" cy="6858000"/>
          </a:xfrm>
          <a:prstGeom prst="rect">
            <a:avLst/>
          </a:prstGeom>
        </p:spPr>
      </p:pic>
      <p:pic>
        <p:nvPicPr>
          <p:cNvPr id="12" name="Picture 11" descr="Colorful blocks arranged to make stairs">
            <a:extLst>
              <a:ext uri="{FF2B5EF4-FFF2-40B4-BE49-F238E27FC236}">
                <a16:creationId xmlns:a16="http://schemas.microsoft.com/office/drawing/2014/main" id="{17DFA69D-FF4E-CD16-E819-BB67115B0234}"/>
              </a:ext>
            </a:extLst>
          </p:cNvPr>
          <p:cNvPicPr>
            <a:picLocks noChangeAspect="1"/>
          </p:cNvPicPr>
          <p:nvPr userDrawn="1"/>
        </p:nvPicPr>
        <p:blipFill rotWithShape="1">
          <a:blip r:embed="rId4" cstate="screen">
            <a:extLst>
              <a:ext uri="{28A0092B-C50C-407E-A947-70E740481C1C}">
                <a14:useLocalDpi xmlns:a14="http://schemas.microsoft.com/office/drawing/2010/main"/>
              </a:ext>
            </a:extLst>
          </a:blip>
          <a:srcRect/>
          <a:stretch/>
        </p:blipFill>
        <p:spPr>
          <a:xfrm>
            <a:off x="5272087" y="0"/>
            <a:ext cx="6981825" cy="6858000"/>
          </a:xfrm>
          <a:prstGeom prst="rect">
            <a:avLst/>
          </a:prstGeom>
        </p:spPr>
      </p:pic>
    </p:spTree>
    <p:extLst>
      <p:ext uri="{BB962C8B-B14F-4D97-AF65-F5344CB8AC3E}">
        <p14:creationId xmlns:p14="http://schemas.microsoft.com/office/powerpoint/2010/main" val="1248468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60">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pic>
        <p:nvPicPr>
          <p:cNvPr id="2" name="Picture 1" descr="Blurred colorful background event walk-in slide.">
            <a:extLst>
              <a:ext uri="{FF2B5EF4-FFF2-40B4-BE49-F238E27FC236}">
                <a16:creationId xmlns:a16="http://schemas.microsoft.com/office/drawing/2014/main" id="{4399D1A5-C9CE-ABF9-9162-DCBA64CF751B}"/>
              </a:ext>
            </a:extLst>
          </p:cNvPr>
          <p:cNvPicPr>
            <a:picLocks/>
          </p:cNvPicPr>
          <p:nvPr userDrawn="1"/>
        </p:nvPicPr>
        <p:blipFill rotWithShape="1">
          <a:blip r:embed="rId2" cstate="screen">
            <a:alphaModFix amt="85000"/>
            <a:extLst>
              <a:ext uri="{BEBA8EAE-BF5A-486C-A8C5-ECC9F3942E4B}">
                <a14:imgProps xmlns:a14="http://schemas.microsoft.com/office/drawing/2010/main">
                  <a14:imgLayer r:embed="rId3">
                    <a14:imgEffect>
                      <a14:saturation sat="200000"/>
                    </a14:imgEffect>
                  </a14:imgLayer>
                </a14:imgProps>
              </a:ext>
              <a:ext uri="{28A0092B-C50C-407E-A947-70E740481C1C}">
                <a14:useLocalDpi xmlns:a14="http://schemas.microsoft.com/office/drawing/2010/main"/>
              </a:ext>
            </a:extLst>
          </a:blip>
          <a:srcRect l="12026" t="3222" r="15224" b="5597"/>
          <a:stretch/>
        </p:blipFill>
        <p:spPr bwMode="ltGray">
          <a:xfrm rot="16200000" flipH="1">
            <a:off x="2668524" y="-2665476"/>
            <a:ext cx="6858000" cy="12188952"/>
          </a:xfrm>
          <a:prstGeom prst="rect">
            <a:avLst/>
          </a:prstGeom>
        </p:spPr>
      </p:pic>
      <p:sp>
        <p:nvSpPr>
          <p:cNvPr id="9" name="Title 1"/>
          <p:cNvSpPr>
            <a:spLocks noGrp="1"/>
          </p:cNvSpPr>
          <p:nvPr>
            <p:ph type="title" hasCustomPrompt="1"/>
          </p:nvPr>
        </p:nvSpPr>
        <p:spPr>
          <a:xfrm>
            <a:off x="584200" y="2918223"/>
            <a:ext cx="9144000" cy="615553"/>
          </a:xfrm>
          <a:noFill/>
        </p:spPr>
        <p:txBody>
          <a:bodyPr lIns="0" tIns="0" rIns="0" bIns="0" anchor="b" anchorCtr="0">
            <a:spAutoFit/>
          </a:bodyPr>
          <a:lstStyle>
            <a:lvl1pPr>
              <a:defRPr sz="4000" spc="-50" baseline="0">
                <a:solidFill>
                  <a:schemeClr val="tx1"/>
                </a:solidFill>
                <a:latin typeface="+mj-lt"/>
                <a:cs typeface="Segoe UI" panose="020B0502040204020203" pitchFamily="34" charset="0"/>
              </a:defRPr>
            </a:lvl1pPr>
          </a:lstStyle>
          <a:p>
            <a:r>
              <a:rPr lang="en-US"/>
              <a:t>Event name or presentation title </a:t>
            </a:r>
          </a:p>
        </p:txBody>
      </p:sp>
      <p:sp>
        <p:nvSpPr>
          <p:cNvPr id="5" name="Text Placeholder 4"/>
          <p:cNvSpPr>
            <a:spLocks noGrp="1"/>
          </p:cNvSpPr>
          <p:nvPr>
            <p:ph type="body" sz="quarter" idx="12" hasCustomPrompt="1"/>
          </p:nvPr>
        </p:nvSpPr>
        <p:spPr>
          <a:xfrm>
            <a:off x="584200" y="3962400"/>
            <a:ext cx="9144000" cy="246221"/>
          </a:xfrm>
          <a:noFill/>
        </p:spPr>
        <p:txBody>
          <a:bodyPr wrap="square" lIns="0" tIns="0" rIns="0" bIns="0">
            <a:spAutoFit/>
          </a:bodyPr>
          <a:lstStyle>
            <a:lvl1pPr marL="0" indent="0">
              <a:spcBef>
                <a:spcPts val="0"/>
              </a:spcBef>
              <a:buNone/>
              <a:defRPr sz="1600" spc="0" baseline="0">
                <a:solidFill>
                  <a:schemeClr val="tx1"/>
                </a:solidFill>
                <a:latin typeface="+mn-lt"/>
                <a:cs typeface="Segoe UI" panose="020B0502040204020203" pitchFamily="34" charset="0"/>
              </a:defRPr>
            </a:lvl1pPr>
          </a:lstStyle>
          <a:p>
            <a:pPr lvl="0"/>
            <a:r>
              <a:rPr lang="en-US"/>
              <a:t>Speaker name or subtitle text</a:t>
            </a:r>
          </a:p>
        </p:txBody>
      </p:sp>
      <p:pic>
        <p:nvPicPr>
          <p:cNvPr id="7" name="MS logo white - EMF" descr="Microsoft logo white text version">
            <a:extLst>
              <a:ext uri="{FF2B5EF4-FFF2-40B4-BE49-F238E27FC236}">
                <a16:creationId xmlns:a16="http://schemas.microsoft.com/office/drawing/2014/main" id="{0FD32619-3819-428A-8565-629596C91418}"/>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bwMode="black">
          <a:xfrm>
            <a:off x="584200" y="585788"/>
            <a:ext cx="1366245" cy="292608"/>
          </a:xfrm>
          <a:prstGeom prst="rect">
            <a:avLst/>
          </a:prstGeom>
        </p:spPr>
      </p:pic>
    </p:spTree>
    <p:extLst>
      <p:ext uri="{BB962C8B-B14F-4D97-AF65-F5344CB8AC3E}">
        <p14:creationId xmlns:p14="http://schemas.microsoft.com/office/powerpoint/2010/main" val="1647498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44">
          <p15:clr>
            <a:srgbClr val="5ACBF0"/>
          </p15:clr>
        </p15:guide>
        <p15:guide id="4" orient="horz" pos="2160">
          <p15:clr>
            <a:srgbClr val="FBAE40"/>
          </p15:clr>
        </p15:guide>
      </p15:sldGuideLst>
    </p:ext>
  </p:extLst>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p:cSld name="Title Slide 2">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584200" y="2918223"/>
            <a:ext cx="9144000" cy="615553"/>
          </a:xfrm>
          <a:noFill/>
        </p:spPr>
        <p:txBody>
          <a:bodyPr lIns="0" tIns="0" rIns="0" bIns="0" anchor="b" anchorCtr="0">
            <a:spAutoFit/>
          </a:bodyPr>
          <a:lstStyle>
            <a:lvl1pPr>
              <a:defRPr sz="4000" spc="-50" baseline="0">
                <a:solidFill>
                  <a:schemeClr val="tx1"/>
                </a:solidFill>
                <a:latin typeface="+mj-lt"/>
                <a:cs typeface="Segoe UI" panose="020B0502040204020203" pitchFamily="34" charset="0"/>
              </a:defRPr>
            </a:lvl1pPr>
          </a:lstStyle>
          <a:p>
            <a:r>
              <a:rPr lang="en-US"/>
              <a:t>Event name or presentation title </a:t>
            </a:r>
          </a:p>
        </p:txBody>
      </p:sp>
      <p:sp>
        <p:nvSpPr>
          <p:cNvPr id="5" name="Text Placeholder 4"/>
          <p:cNvSpPr>
            <a:spLocks noGrp="1"/>
          </p:cNvSpPr>
          <p:nvPr>
            <p:ph type="body" sz="quarter" idx="12" hasCustomPrompt="1"/>
          </p:nvPr>
        </p:nvSpPr>
        <p:spPr>
          <a:xfrm>
            <a:off x="584200" y="3962400"/>
            <a:ext cx="9144000" cy="246221"/>
          </a:xfrm>
          <a:noFill/>
        </p:spPr>
        <p:txBody>
          <a:bodyPr wrap="square" lIns="0" tIns="0" rIns="0" bIns="0">
            <a:spAutoFit/>
          </a:bodyPr>
          <a:lstStyle>
            <a:lvl1pPr marL="0" indent="0">
              <a:spcBef>
                <a:spcPts val="0"/>
              </a:spcBef>
              <a:buNone/>
              <a:defRPr sz="1600" spc="0" baseline="0">
                <a:solidFill>
                  <a:schemeClr val="tx1"/>
                </a:solidFill>
                <a:latin typeface="+mn-lt"/>
                <a:cs typeface="Segoe UI" panose="020B0502040204020203" pitchFamily="34" charset="0"/>
              </a:defRPr>
            </a:lvl1pPr>
          </a:lstStyle>
          <a:p>
            <a:pPr lvl="0"/>
            <a:r>
              <a:rPr lang="en-US"/>
              <a:t>Speaker name or subtitle text</a:t>
            </a:r>
          </a:p>
        </p:txBody>
      </p:sp>
      <p:pic>
        <p:nvPicPr>
          <p:cNvPr id="2" name="MS logo white - EMF" descr="Microsoft logo white text version">
            <a:extLst>
              <a:ext uri="{FF2B5EF4-FFF2-40B4-BE49-F238E27FC236}">
                <a16:creationId xmlns:a16="http://schemas.microsoft.com/office/drawing/2014/main" id="{74FE235F-02A3-CF25-8716-2552AE84423F}"/>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bwMode="black">
          <a:xfrm>
            <a:off x="584200" y="585788"/>
            <a:ext cx="1366245" cy="292608"/>
          </a:xfrm>
          <a:prstGeom prst="rect">
            <a:avLst/>
          </a:prstGeom>
        </p:spPr>
      </p:pic>
    </p:spTree>
    <p:extLst>
      <p:ext uri="{BB962C8B-B14F-4D97-AF65-F5344CB8AC3E}">
        <p14:creationId xmlns:p14="http://schemas.microsoft.com/office/powerpoint/2010/main" val="9849623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p:txBody>
          <a:bodyPr/>
          <a:lstStyle>
            <a:lvl1pPr>
              <a:defRPr>
                <a:solidFill>
                  <a:schemeClr val="tx1"/>
                </a:solidFill>
              </a:defRPr>
            </a:lvl1pPr>
          </a:lstStyle>
          <a:p>
            <a:r>
              <a:rPr lang="en-US"/>
              <a:t>Click to edit Master title style</a:t>
            </a:r>
          </a:p>
        </p:txBody>
      </p:sp>
      <p:sp>
        <p:nvSpPr>
          <p:cNvPr id="4" name="Content Placeholder 3">
            <a:extLst>
              <a:ext uri="{FF2B5EF4-FFF2-40B4-BE49-F238E27FC236}">
                <a16:creationId xmlns:a16="http://schemas.microsoft.com/office/drawing/2014/main" id="{58A212C2-8B30-4835-8711-AA981B6CFBE1}"/>
              </a:ext>
            </a:extLst>
          </p:cNvPr>
          <p:cNvSpPr>
            <a:spLocks noGrp="1"/>
          </p:cNvSpPr>
          <p:nvPr>
            <p:ph sz="quarter" idx="10"/>
          </p:nvPr>
        </p:nvSpPr>
        <p:spPr>
          <a:xfrm>
            <a:off x="584200" y="1435100"/>
            <a:ext cx="11018838" cy="483393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Box 5">
            <a:extLst>
              <a:ext uri="{FF2B5EF4-FFF2-40B4-BE49-F238E27FC236}">
                <a16:creationId xmlns:a16="http://schemas.microsoft.com/office/drawing/2014/main" id="{4F9662A5-6E2F-47B0-9B6E-E87983D3753C}"/>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2055918553"/>
      </p:ext>
    </p:extLst>
  </p:cSld>
  <p:clrMapOvr>
    <a:masterClrMapping/>
  </p:clrMapOvr>
  <p:transition>
    <p:fade/>
  </p:transition>
  <p:extLst>
    <p:ext uri="{DCECCB84-F9BA-43D5-87BE-67443E8EF086}">
      <p15:sldGuideLst xmlns:p15="http://schemas.microsoft.com/office/powerpoint/2012/main">
        <p15:guide id="2" orient="horz" pos="1272">
          <p15:clr>
            <a:srgbClr val="5ACBF0"/>
          </p15:clr>
        </p15:guide>
        <p15:guide id="3" orient="horz" pos="288">
          <p15:clr>
            <a:srgbClr val="5ACBF0"/>
          </p15:clr>
        </p15:guide>
        <p15:guide id="5" orient="horz" pos="904">
          <p15:clr>
            <a:srgbClr val="5ACBF0"/>
          </p15:clr>
        </p15:guide>
      </p15:sldGuideLst>
    </p:ext>
  </p:extLst>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p:cSld name="Title &amp; Non-bulleted text">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B655BA-10A4-4A57-89DB-CFFBE1CA1E33}"/>
              </a:ext>
            </a:extLst>
          </p:cNvPr>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586390" y="1434370"/>
            <a:ext cx="11018520" cy="2308324"/>
          </a:xfrm>
        </p:spPr>
        <p:txBody>
          <a:bodyPr wrap="square">
            <a:spAutoFit/>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35904765"/>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905">
          <p15:clr>
            <a:srgbClr val="5ACBF0"/>
          </p15:clr>
        </p15:guide>
        <p15:guide id="4" orient="horz" pos="1272">
          <p15:clr>
            <a:srgbClr val="5ACBF0"/>
          </p15:clr>
        </p15:guide>
      </p15:sldGuideLst>
    </p:ext>
  </p:extLst>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p:cSld name="Two Column Bullet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E2550-DA43-453C-A328-33C740E65403}"/>
              </a:ext>
            </a:extLst>
          </p:cNvPr>
          <p:cNvSpPr>
            <a:spLocks noGrp="1"/>
          </p:cNvSpPr>
          <p:nvPr>
            <p:ph type="title"/>
          </p:nvPr>
        </p:nvSpPr>
        <p:spPr/>
        <p:txBody>
          <a:bodyPr/>
          <a:lstStyle/>
          <a:p>
            <a:r>
              <a:rPr lang="en-US"/>
              <a:t>Click to edit Master title style</a:t>
            </a:r>
          </a:p>
        </p:txBody>
      </p:sp>
      <p:sp>
        <p:nvSpPr>
          <p:cNvPr id="5" name="Content Placeholder 4">
            <a:extLst>
              <a:ext uri="{FF2B5EF4-FFF2-40B4-BE49-F238E27FC236}">
                <a16:creationId xmlns:a16="http://schemas.microsoft.com/office/drawing/2014/main" id="{14B7A288-CDAC-4184-9F73-137C95F5E643}"/>
              </a:ext>
            </a:extLst>
          </p:cNvPr>
          <p:cNvSpPr>
            <a:spLocks noGrp="1"/>
          </p:cNvSpPr>
          <p:nvPr>
            <p:ph sz="quarter" idx="12"/>
          </p:nvPr>
        </p:nvSpPr>
        <p:spPr>
          <a:xfrm>
            <a:off x="584200" y="1435100"/>
            <a:ext cx="5211763" cy="48339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Content Placeholder 8">
            <a:extLst>
              <a:ext uri="{FF2B5EF4-FFF2-40B4-BE49-F238E27FC236}">
                <a16:creationId xmlns:a16="http://schemas.microsoft.com/office/drawing/2014/main" id="{CEC22105-78D6-4753-94FA-3DA949361A95}"/>
              </a:ext>
            </a:extLst>
          </p:cNvPr>
          <p:cNvSpPr>
            <a:spLocks noGrp="1"/>
          </p:cNvSpPr>
          <p:nvPr>
            <p:ph sz="quarter" idx="13"/>
          </p:nvPr>
        </p:nvSpPr>
        <p:spPr>
          <a:xfrm>
            <a:off x="6389688" y="1435100"/>
            <a:ext cx="5219700" cy="48339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Box 5">
            <a:extLst>
              <a:ext uri="{FF2B5EF4-FFF2-40B4-BE49-F238E27FC236}">
                <a16:creationId xmlns:a16="http://schemas.microsoft.com/office/drawing/2014/main" id="{5F6A123D-3A27-499F-9210-3E0D7CED39C6}"/>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3805066857"/>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276">
          <p15:clr>
            <a:srgbClr val="5ACBF0"/>
          </p15:clr>
        </p15:guide>
        <p15:guide id="3" orient="horz" pos="904">
          <p15:clr>
            <a:srgbClr val="5ACBF0"/>
          </p15:clr>
        </p15:guide>
        <p15:guide id="4" pos="3660">
          <p15:clr>
            <a:srgbClr val="5ACBF0"/>
          </p15:clr>
        </p15:guide>
        <p15:guide id="5" pos="4024">
          <p15:clr>
            <a:srgbClr val="5ACBF0"/>
          </p15:clr>
        </p15:guide>
      </p15:sldGuideLst>
    </p:ext>
  </p:extLst>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p:cSld name="Two Column Non-bulleted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a:xfrm>
            <a:off x="588263" y="457200"/>
            <a:ext cx="11018520" cy="553998"/>
          </a:xfrm>
        </p:spPr>
        <p:txBody>
          <a:bodyPr/>
          <a:lstStyle/>
          <a:p>
            <a:r>
              <a:rPr lang="en-US"/>
              <a:t>Click to edit Master title style</a:t>
            </a:r>
          </a:p>
        </p:txBody>
      </p:sp>
      <p:sp>
        <p:nvSpPr>
          <p:cNvPr id="4" name="Text Placeholder 3"/>
          <p:cNvSpPr>
            <a:spLocks noGrp="1"/>
          </p:cNvSpPr>
          <p:nvPr>
            <p:ph type="body" sz="quarter" idx="10"/>
          </p:nvPr>
        </p:nvSpPr>
        <p:spPr>
          <a:xfrm>
            <a:off x="584200"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panose="020B0502040204020203" pitchFamily="34" charset="0"/>
                <a:cs typeface="Segoe UI" panose="020B05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 Placeholder 3">
            <a:extLst>
              <a:ext uri="{FF2B5EF4-FFF2-40B4-BE49-F238E27FC236}">
                <a16:creationId xmlns:a16="http://schemas.microsoft.com/office/drawing/2014/main" id="{8E9CDCB4-03E1-4763-B83E-A1334BCDB0C0}"/>
              </a:ext>
            </a:extLst>
          </p:cNvPr>
          <p:cNvSpPr>
            <a:spLocks noGrp="1"/>
          </p:cNvSpPr>
          <p:nvPr>
            <p:ph type="body" sz="quarter" idx="12"/>
          </p:nvPr>
        </p:nvSpPr>
        <p:spPr>
          <a:xfrm>
            <a:off x="6397171"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panose="020B0502040204020203" pitchFamily="34" charset="0"/>
                <a:cs typeface="Segoe UI" panose="020B05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30649572"/>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272">
          <p15:clr>
            <a:srgbClr val="5ACBF0"/>
          </p15:clr>
        </p15:guide>
        <p15:guide id="3" orient="horz" pos="904">
          <p15:clr>
            <a:srgbClr val="5ACBF0"/>
          </p15:clr>
        </p15:guide>
        <p15:guide id="4" pos="3656">
          <p15:clr>
            <a:srgbClr val="5ACBF0"/>
          </p15:clr>
        </p15:guide>
        <p15:guide id="5" pos="4024">
          <p15:clr>
            <a:srgbClr val="5ACBF0"/>
          </p15:clr>
        </p15:guide>
      </p15:sldGuideLst>
    </p:ext>
  </p:extLst>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p:cSld name="Two Column Bullet with Subhead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a:xfrm>
            <a:off x="588263" y="457200"/>
            <a:ext cx="11018520" cy="553998"/>
          </a:xfrm>
        </p:spPr>
        <p:txBody>
          <a:bodyPr>
            <a:spAutoFit/>
          </a:bodyPr>
          <a:lstStyle>
            <a:lvl1pPr>
              <a:defRPr/>
            </a:lvl1pPr>
          </a:lstStyle>
          <a:p>
            <a:r>
              <a:rPr lang="en-US"/>
              <a:t>Click to edit Master title style</a:t>
            </a:r>
          </a:p>
        </p:txBody>
      </p:sp>
      <p:sp>
        <p:nvSpPr>
          <p:cNvPr id="12" name="Text Placeholder 11">
            <a:extLst>
              <a:ext uri="{FF2B5EF4-FFF2-40B4-BE49-F238E27FC236}">
                <a16:creationId xmlns:a16="http://schemas.microsoft.com/office/drawing/2014/main" id="{DD525736-DEE8-4391-8135-23DE0640053A}"/>
              </a:ext>
            </a:extLst>
          </p:cNvPr>
          <p:cNvSpPr>
            <a:spLocks noGrp="1"/>
          </p:cNvSpPr>
          <p:nvPr>
            <p:ph type="body" sz="quarter" idx="16"/>
          </p:nvPr>
        </p:nvSpPr>
        <p:spPr>
          <a:xfrm>
            <a:off x="584200" y="1436688"/>
            <a:ext cx="5219700" cy="430887"/>
          </a:xfrm>
        </p:spPr>
        <p:txBody>
          <a:bodyPr anchor="t"/>
          <a:lstStyle>
            <a:lvl1pPr marL="0" indent="0">
              <a:spcBef>
                <a:spcPts val="0"/>
              </a:spcBef>
              <a:buNone/>
              <a:defRPr sz="2800">
                <a:solidFill>
                  <a:schemeClr val="tx1"/>
                </a:solidFill>
                <a:latin typeface="+mj-lt"/>
              </a:defRPr>
            </a:lvl1pPr>
          </a:lstStyle>
          <a:p>
            <a:pPr lvl="0"/>
            <a:r>
              <a:rPr lang="en-US"/>
              <a:t>Click to edit Master text styles</a:t>
            </a:r>
          </a:p>
        </p:txBody>
      </p:sp>
      <p:sp>
        <p:nvSpPr>
          <p:cNvPr id="8" name="Text Placeholder 7">
            <a:extLst>
              <a:ext uri="{FF2B5EF4-FFF2-40B4-BE49-F238E27FC236}">
                <a16:creationId xmlns:a16="http://schemas.microsoft.com/office/drawing/2014/main" id="{98E90344-0294-48E2-AAF0-601BB99500E7}"/>
              </a:ext>
            </a:extLst>
          </p:cNvPr>
          <p:cNvSpPr>
            <a:spLocks noGrp="1"/>
          </p:cNvSpPr>
          <p:nvPr>
            <p:ph type="body" sz="quarter" idx="14"/>
          </p:nvPr>
        </p:nvSpPr>
        <p:spPr>
          <a:xfrm>
            <a:off x="584200" y="2084388"/>
            <a:ext cx="5219700" cy="1612749"/>
          </a:xfrm>
        </p:spPr>
        <p:txBody>
          <a:bodyPr>
            <a:spAutoFit/>
          </a:bodyPr>
          <a:lstStyle>
            <a:lvl1pPr marL="171450" indent="-171450">
              <a:defRPr lang="en-US" sz="2400" dirty="0"/>
            </a:lvl1pPr>
            <a:lvl2pPr marL="342900" indent="-171450">
              <a:defRPr lang="en-US" dirty="0"/>
            </a:lvl2pPr>
            <a:lvl3pPr marL="514350" indent="-171450">
              <a:defRPr lang="en-US" dirty="0"/>
            </a:lvl3pPr>
            <a:lvl4pPr marL="666750" indent="-152400">
              <a:defRPr lang="en-US" dirty="0"/>
            </a:lvl4pPr>
            <a:lvl5pPr marL="793750" indent="-120650">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Text Placeholder 11">
            <a:extLst>
              <a:ext uri="{FF2B5EF4-FFF2-40B4-BE49-F238E27FC236}">
                <a16:creationId xmlns:a16="http://schemas.microsoft.com/office/drawing/2014/main" id="{B4F729D4-B1F1-45F2-A06A-40234B19C883}"/>
              </a:ext>
            </a:extLst>
          </p:cNvPr>
          <p:cNvSpPr>
            <a:spLocks noGrp="1"/>
          </p:cNvSpPr>
          <p:nvPr>
            <p:ph type="body" sz="quarter" idx="17"/>
          </p:nvPr>
        </p:nvSpPr>
        <p:spPr>
          <a:xfrm>
            <a:off x="6397625" y="1436688"/>
            <a:ext cx="5219700" cy="430887"/>
          </a:xfrm>
        </p:spPr>
        <p:txBody>
          <a:bodyPr anchor="t"/>
          <a:lstStyle>
            <a:lvl1pPr marL="0" indent="0">
              <a:spcBef>
                <a:spcPts val="0"/>
              </a:spcBef>
              <a:buNone/>
              <a:defRPr sz="2800">
                <a:solidFill>
                  <a:schemeClr val="tx1"/>
                </a:solidFill>
                <a:latin typeface="+mj-lt"/>
              </a:defRPr>
            </a:lvl1pPr>
          </a:lstStyle>
          <a:p>
            <a:pPr lvl="0"/>
            <a:r>
              <a:rPr lang="en-US"/>
              <a:t>Click to edit Master text styles</a:t>
            </a:r>
          </a:p>
        </p:txBody>
      </p:sp>
      <p:sp>
        <p:nvSpPr>
          <p:cNvPr id="10" name="Text Placeholder 9">
            <a:extLst>
              <a:ext uri="{FF2B5EF4-FFF2-40B4-BE49-F238E27FC236}">
                <a16:creationId xmlns:a16="http://schemas.microsoft.com/office/drawing/2014/main" id="{D1F896FB-325C-4849-B372-8DF0D6C0562C}"/>
              </a:ext>
            </a:extLst>
          </p:cNvPr>
          <p:cNvSpPr>
            <a:spLocks noGrp="1"/>
          </p:cNvSpPr>
          <p:nvPr>
            <p:ph type="body" sz="quarter" idx="15"/>
          </p:nvPr>
        </p:nvSpPr>
        <p:spPr>
          <a:xfrm>
            <a:off x="6397625" y="2084388"/>
            <a:ext cx="5219700" cy="1612749"/>
          </a:xfrm>
        </p:spPr>
        <p:txBody>
          <a:bodyPr>
            <a:spAutoFit/>
          </a:bodyPr>
          <a:lstStyle>
            <a:lvl1pPr marL="171450" indent="-171450">
              <a:defRPr lang="en-US" sz="2400" dirty="0"/>
            </a:lvl1pPr>
            <a:lvl2pPr marL="342900" indent="-171450">
              <a:defRPr lang="en-US" dirty="0"/>
            </a:lvl2pPr>
            <a:lvl3pPr marL="514350" indent="-171450">
              <a:defRPr lang="en-US" dirty="0"/>
            </a:lvl3pPr>
            <a:lvl4pPr marL="685800" indent="-136525">
              <a:defRPr lang="en-US" dirty="0"/>
            </a:lvl4pPr>
            <a:lvl5pPr marL="793750" indent="-120650">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30348729"/>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311">
          <p15:clr>
            <a:srgbClr val="5ACBF0"/>
          </p15:clr>
        </p15:guide>
        <p15:guide id="4" pos="3656">
          <p15:clr>
            <a:srgbClr val="5ACBF0"/>
          </p15:clr>
        </p15:guide>
        <p15:guide id="5" pos="4024">
          <p15:clr>
            <a:srgbClr val="5ACBF0"/>
          </p15:clr>
        </p15:guide>
        <p15:guide id="7" orient="horz" pos="905">
          <p15:clr>
            <a:srgbClr val="5ACBF0"/>
          </p15:clr>
        </p15:guide>
      </p15:sldGuideLst>
    </p:ext>
  </p:extLst>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p:cSld name="Two Column Content with Subhead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a:xfrm>
            <a:off x="588263" y="457200"/>
            <a:ext cx="11018520" cy="553998"/>
          </a:xfrm>
        </p:spPr>
        <p:txBody>
          <a:bodyPr>
            <a:spAutoFit/>
          </a:bodyPr>
          <a:lstStyle>
            <a:lvl1pPr>
              <a:defRPr/>
            </a:lvl1pPr>
          </a:lstStyle>
          <a:p>
            <a:r>
              <a:rPr lang="en-US"/>
              <a:t>Click to edit Master title style</a:t>
            </a:r>
          </a:p>
        </p:txBody>
      </p:sp>
      <p:sp>
        <p:nvSpPr>
          <p:cNvPr id="18" name="Text Placeholder 11">
            <a:extLst>
              <a:ext uri="{FF2B5EF4-FFF2-40B4-BE49-F238E27FC236}">
                <a16:creationId xmlns:a16="http://schemas.microsoft.com/office/drawing/2014/main" id="{C2759870-0BEA-44DC-A414-1C70D04E35CC}"/>
              </a:ext>
            </a:extLst>
          </p:cNvPr>
          <p:cNvSpPr>
            <a:spLocks noGrp="1"/>
          </p:cNvSpPr>
          <p:nvPr>
            <p:ph type="body" sz="quarter" idx="16"/>
          </p:nvPr>
        </p:nvSpPr>
        <p:spPr>
          <a:xfrm>
            <a:off x="584200" y="1436688"/>
            <a:ext cx="5219700" cy="430887"/>
          </a:xfrm>
        </p:spPr>
        <p:txBody>
          <a:bodyPr anchor="t"/>
          <a:lstStyle>
            <a:lvl1pPr marL="0" indent="0">
              <a:spcBef>
                <a:spcPts val="0"/>
              </a:spcBef>
              <a:buNone/>
              <a:defRPr sz="2800">
                <a:solidFill>
                  <a:schemeClr val="tx1"/>
                </a:solidFill>
                <a:latin typeface="+mj-lt"/>
              </a:defRPr>
            </a:lvl1pPr>
          </a:lstStyle>
          <a:p>
            <a:pPr lvl="0"/>
            <a:r>
              <a:rPr lang="en-US"/>
              <a:t>Click to edit Master text styles</a:t>
            </a:r>
          </a:p>
        </p:txBody>
      </p:sp>
      <p:sp>
        <p:nvSpPr>
          <p:cNvPr id="15" name="Content Placeholder 14">
            <a:extLst>
              <a:ext uri="{FF2B5EF4-FFF2-40B4-BE49-F238E27FC236}">
                <a16:creationId xmlns:a16="http://schemas.microsoft.com/office/drawing/2014/main" id="{BFEF95FA-F121-4653-B60A-0D068C345462}"/>
              </a:ext>
            </a:extLst>
          </p:cNvPr>
          <p:cNvSpPr>
            <a:spLocks noGrp="1"/>
          </p:cNvSpPr>
          <p:nvPr>
            <p:ph sz="quarter" idx="11"/>
          </p:nvPr>
        </p:nvSpPr>
        <p:spPr>
          <a:xfrm>
            <a:off x="588963" y="2081212"/>
            <a:ext cx="5214937" cy="4187825"/>
          </a:xfrm>
        </p:spPr>
        <p:txBody>
          <a:bodyPr/>
          <a:lstStyle>
            <a:lvl1pPr>
              <a:defRPr sz="240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Text Placeholder 11">
            <a:extLst>
              <a:ext uri="{FF2B5EF4-FFF2-40B4-BE49-F238E27FC236}">
                <a16:creationId xmlns:a16="http://schemas.microsoft.com/office/drawing/2014/main" id="{C327262A-D327-4189-AD22-BAD67CF4AB79}"/>
              </a:ext>
            </a:extLst>
          </p:cNvPr>
          <p:cNvSpPr>
            <a:spLocks noGrp="1"/>
          </p:cNvSpPr>
          <p:nvPr>
            <p:ph type="body" sz="quarter" idx="17"/>
          </p:nvPr>
        </p:nvSpPr>
        <p:spPr>
          <a:xfrm>
            <a:off x="6397625" y="1436688"/>
            <a:ext cx="5219700" cy="430887"/>
          </a:xfrm>
        </p:spPr>
        <p:txBody>
          <a:bodyPr anchor="t"/>
          <a:lstStyle>
            <a:lvl1pPr marL="0" indent="0">
              <a:spcBef>
                <a:spcPts val="0"/>
              </a:spcBef>
              <a:buNone/>
              <a:defRPr sz="2800">
                <a:solidFill>
                  <a:schemeClr val="tx1"/>
                </a:solidFill>
                <a:latin typeface="+mj-lt"/>
              </a:defRPr>
            </a:lvl1pPr>
          </a:lstStyle>
          <a:p>
            <a:pPr lvl="0"/>
            <a:r>
              <a:rPr lang="en-US"/>
              <a:t>Click to edit Master text styles</a:t>
            </a:r>
          </a:p>
        </p:txBody>
      </p:sp>
      <p:sp>
        <p:nvSpPr>
          <p:cNvPr id="17" name="Content Placeholder 14">
            <a:extLst>
              <a:ext uri="{FF2B5EF4-FFF2-40B4-BE49-F238E27FC236}">
                <a16:creationId xmlns:a16="http://schemas.microsoft.com/office/drawing/2014/main" id="{47F8EAA9-0E64-4589-A234-BC31685BE7D3}"/>
              </a:ext>
            </a:extLst>
          </p:cNvPr>
          <p:cNvSpPr>
            <a:spLocks noGrp="1"/>
          </p:cNvSpPr>
          <p:nvPr>
            <p:ph sz="quarter" idx="13"/>
          </p:nvPr>
        </p:nvSpPr>
        <p:spPr>
          <a:xfrm>
            <a:off x="6394451" y="2081212"/>
            <a:ext cx="5214937" cy="4187825"/>
          </a:xfrm>
        </p:spPr>
        <p:txBody>
          <a:bodyPr/>
          <a:lstStyle>
            <a:lvl1pPr>
              <a:defRPr sz="240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extBox 2">
            <a:extLst>
              <a:ext uri="{FF2B5EF4-FFF2-40B4-BE49-F238E27FC236}">
                <a16:creationId xmlns:a16="http://schemas.microsoft.com/office/drawing/2014/main" id="{807CBEB8-AFEF-362F-CB36-DC00FA4C6C8A}"/>
              </a:ext>
              <a:ext uri="{C183D7F6-B498-43B3-948B-1728B52AA6E4}">
                <adec:decorative xmlns:adec="http://schemas.microsoft.com/office/drawing/2017/decorative" val="1"/>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3847640478"/>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311">
          <p15:clr>
            <a:srgbClr val="5ACBF0"/>
          </p15:clr>
        </p15:guide>
        <p15:guide id="4" pos="3656">
          <p15:clr>
            <a:srgbClr val="5ACBF0"/>
          </p15:clr>
        </p15:guide>
        <p15:guide id="5" pos="4024">
          <p15:clr>
            <a:srgbClr val="5ACBF0"/>
          </p15:clr>
        </p15:guide>
        <p15:guide id="7" orient="horz" pos="905">
          <p15:clr>
            <a:srgbClr val="5ACBF0"/>
          </p15:clr>
        </p15:guide>
      </p15:sldGuideLst>
    </p:ext>
  </p:extLst>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p:cSld name="Three Column Bullet with Subtitles">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260F77E-464D-46F7-A8F8-6F281DAB0C7A}"/>
              </a:ext>
            </a:extLst>
          </p:cNvPr>
          <p:cNvSpPr>
            <a:spLocks noGrp="1"/>
          </p:cNvSpPr>
          <p:nvPr>
            <p:ph type="title"/>
          </p:nvPr>
        </p:nvSpPr>
        <p:spPr>
          <a:xfrm>
            <a:off x="588263" y="457200"/>
            <a:ext cx="11018520" cy="553998"/>
          </a:xfrm>
        </p:spPr>
        <p:txBody>
          <a:bodyPr>
            <a:spAutoFit/>
          </a:bodyPr>
          <a:lstStyle/>
          <a:p>
            <a:r>
              <a:rPr lang="en-US"/>
              <a:t>Click to edit Master title style</a:t>
            </a:r>
          </a:p>
        </p:txBody>
      </p:sp>
      <p:sp>
        <p:nvSpPr>
          <p:cNvPr id="19" name="Text Placeholder 11">
            <a:extLst>
              <a:ext uri="{FF2B5EF4-FFF2-40B4-BE49-F238E27FC236}">
                <a16:creationId xmlns:a16="http://schemas.microsoft.com/office/drawing/2014/main" id="{CB20F198-3776-433D-85A8-C2B6AC6235FF}"/>
              </a:ext>
            </a:extLst>
          </p:cNvPr>
          <p:cNvSpPr>
            <a:spLocks noGrp="1"/>
          </p:cNvSpPr>
          <p:nvPr>
            <p:ph type="body" sz="quarter" idx="16"/>
          </p:nvPr>
        </p:nvSpPr>
        <p:spPr>
          <a:xfrm>
            <a:off x="585217" y="1438275"/>
            <a:ext cx="3264408" cy="677108"/>
          </a:xfrm>
        </p:spPr>
        <p:txBody>
          <a:bodyPr anchor="t"/>
          <a:lstStyle>
            <a:lvl1pPr marL="0" indent="0">
              <a:spcBef>
                <a:spcPts val="0"/>
              </a:spcBef>
              <a:buNone/>
              <a:defRPr sz="2200">
                <a:solidFill>
                  <a:schemeClr val="tx1"/>
                </a:solidFill>
                <a:latin typeface="+mj-lt"/>
              </a:defRPr>
            </a:lvl1pPr>
          </a:lstStyle>
          <a:p>
            <a:pPr lvl="0"/>
            <a:r>
              <a:rPr lang="en-US"/>
              <a:t>Click to edit Master text styles</a:t>
            </a:r>
          </a:p>
        </p:txBody>
      </p:sp>
      <p:sp>
        <p:nvSpPr>
          <p:cNvPr id="20" name="Text Placeholder 7">
            <a:extLst>
              <a:ext uri="{FF2B5EF4-FFF2-40B4-BE49-F238E27FC236}">
                <a16:creationId xmlns:a16="http://schemas.microsoft.com/office/drawing/2014/main" id="{97BC59AA-6CF8-4091-8008-21AA9AD8E8B5}"/>
              </a:ext>
            </a:extLst>
          </p:cNvPr>
          <p:cNvSpPr>
            <a:spLocks noGrp="1"/>
          </p:cNvSpPr>
          <p:nvPr>
            <p:ph type="body" sz="quarter" idx="14"/>
          </p:nvPr>
        </p:nvSpPr>
        <p:spPr>
          <a:xfrm>
            <a:off x="585217" y="2390775"/>
            <a:ext cx="3264408" cy="1760482"/>
          </a:xfrm>
        </p:spPr>
        <p:txBody>
          <a:bodyPr wrap="square">
            <a:spAutoFit/>
          </a:bodyPr>
          <a:lstStyle>
            <a:lvl1pPr marL="176213" indent="-176213">
              <a:defRPr lang="en-US" sz="2000" dirty="0"/>
            </a:lvl1pPr>
            <a:lvl2pPr marL="322263" indent="-150813">
              <a:defRPr lang="en-US" sz="1800" dirty="0"/>
            </a:lvl2pPr>
            <a:lvl3pPr marL="466725" indent="-138113">
              <a:defRPr lang="en-US" dirty="0"/>
            </a:lvl3pPr>
            <a:lvl4pPr marL="595313" indent="-128588">
              <a:defRPr lang="en-US" dirty="0"/>
            </a:lvl4pPr>
            <a:lvl5pPr marL="731838" indent="-1222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1" name="Text Placeholder 11">
            <a:extLst>
              <a:ext uri="{FF2B5EF4-FFF2-40B4-BE49-F238E27FC236}">
                <a16:creationId xmlns:a16="http://schemas.microsoft.com/office/drawing/2014/main" id="{BECED387-BA3E-49B2-8F1E-0E371E09E0A4}"/>
              </a:ext>
            </a:extLst>
          </p:cNvPr>
          <p:cNvSpPr>
            <a:spLocks noGrp="1"/>
          </p:cNvSpPr>
          <p:nvPr>
            <p:ph type="body" sz="quarter" idx="17"/>
          </p:nvPr>
        </p:nvSpPr>
        <p:spPr>
          <a:xfrm>
            <a:off x="4463796" y="1438275"/>
            <a:ext cx="3264408" cy="677108"/>
          </a:xfrm>
        </p:spPr>
        <p:txBody>
          <a:bodyPr anchor="t"/>
          <a:lstStyle>
            <a:lvl1pPr marL="0" indent="0">
              <a:spcBef>
                <a:spcPts val="0"/>
              </a:spcBef>
              <a:buNone/>
              <a:defRPr sz="2200">
                <a:solidFill>
                  <a:schemeClr val="tx1"/>
                </a:solidFill>
                <a:latin typeface="+mj-lt"/>
              </a:defRPr>
            </a:lvl1pPr>
          </a:lstStyle>
          <a:p>
            <a:pPr lvl="0"/>
            <a:r>
              <a:rPr lang="en-US"/>
              <a:t>Click to edit Master text styles</a:t>
            </a:r>
          </a:p>
        </p:txBody>
      </p:sp>
      <p:sp>
        <p:nvSpPr>
          <p:cNvPr id="22" name="Text Placeholder 9">
            <a:extLst>
              <a:ext uri="{FF2B5EF4-FFF2-40B4-BE49-F238E27FC236}">
                <a16:creationId xmlns:a16="http://schemas.microsoft.com/office/drawing/2014/main" id="{6B26A1CD-81F9-4C2F-896F-E69757C6658C}"/>
              </a:ext>
            </a:extLst>
          </p:cNvPr>
          <p:cNvSpPr>
            <a:spLocks noGrp="1"/>
          </p:cNvSpPr>
          <p:nvPr>
            <p:ph type="body" sz="quarter" idx="15"/>
          </p:nvPr>
        </p:nvSpPr>
        <p:spPr>
          <a:xfrm>
            <a:off x="4463796" y="2384135"/>
            <a:ext cx="3264408" cy="1760482"/>
          </a:xfrm>
        </p:spPr>
        <p:txBody>
          <a:bodyPr wrap="square">
            <a:spAutoFit/>
          </a:bodyPr>
          <a:lstStyle>
            <a:lvl1pPr marL="176213" indent="-176213">
              <a:defRPr lang="en-US" sz="2000" dirty="0"/>
            </a:lvl1pPr>
            <a:lvl2pPr marL="398463" indent="-169863">
              <a:defRPr lang="en-US" sz="1800" dirty="0"/>
            </a:lvl2pPr>
            <a:lvl3pPr marL="555625" indent="-157163">
              <a:defRPr lang="en-US" dirty="0"/>
            </a:lvl3pPr>
            <a:lvl4pPr marL="685800" indent="-136525">
              <a:defRPr lang="en-US" dirty="0"/>
            </a:lvl4pPr>
            <a:lvl5pPr marL="800100" indent="-111125">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3" name="Text Placeholder 11">
            <a:extLst>
              <a:ext uri="{FF2B5EF4-FFF2-40B4-BE49-F238E27FC236}">
                <a16:creationId xmlns:a16="http://schemas.microsoft.com/office/drawing/2014/main" id="{79263A4B-A9A8-4CE5-96A8-6F6EC365E512}"/>
              </a:ext>
            </a:extLst>
          </p:cNvPr>
          <p:cNvSpPr>
            <a:spLocks noGrp="1"/>
          </p:cNvSpPr>
          <p:nvPr>
            <p:ph type="body" sz="quarter" idx="18"/>
          </p:nvPr>
        </p:nvSpPr>
        <p:spPr>
          <a:xfrm>
            <a:off x="8342375" y="1438275"/>
            <a:ext cx="3264408" cy="677108"/>
          </a:xfrm>
        </p:spPr>
        <p:txBody>
          <a:bodyPr anchor="t"/>
          <a:lstStyle>
            <a:lvl1pPr marL="0" indent="0">
              <a:spcBef>
                <a:spcPts val="0"/>
              </a:spcBef>
              <a:buNone/>
              <a:defRPr sz="2200">
                <a:solidFill>
                  <a:schemeClr val="tx1"/>
                </a:solidFill>
                <a:latin typeface="+mj-lt"/>
              </a:defRPr>
            </a:lvl1pPr>
          </a:lstStyle>
          <a:p>
            <a:pPr lvl="0"/>
            <a:r>
              <a:rPr lang="en-US"/>
              <a:t>Click to edit Master text styles</a:t>
            </a:r>
          </a:p>
        </p:txBody>
      </p:sp>
      <p:sp>
        <p:nvSpPr>
          <p:cNvPr id="24" name="Text Placeholder 7">
            <a:extLst>
              <a:ext uri="{FF2B5EF4-FFF2-40B4-BE49-F238E27FC236}">
                <a16:creationId xmlns:a16="http://schemas.microsoft.com/office/drawing/2014/main" id="{2205743D-F71A-4647-9BE4-2900BDA2582B}"/>
              </a:ext>
            </a:extLst>
          </p:cNvPr>
          <p:cNvSpPr>
            <a:spLocks noGrp="1"/>
          </p:cNvSpPr>
          <p:nvPr>
            <p:ph type="body" sz="quarter" idx="19"/>
          </p:nvPr>
        </p:nvSpPr>
        <p:spPr>
          <a:xfrm>
            <a:off x="8342375" y="2390775"/>
            <a:ext cx="3264408" cy="1760482"/>
          </a:xfrm>
        </p:spPr>
        <p:txBody>
          <a:bodyPr wrap="square">
            <a:spAutoFit/>
          </a:bodyPr>
          <a:lstStyle>
            <a:lvl1pPr marL="176213" indent="-176213">
              <a:defRPr lang="en-US" sz="2000" dirty="0"/>
            </a:lvl1pPr>
            <a:lvl2pPr marL="398463" indent="-169863">
              <a:defRPr lang="en-US" sz="1800" dirty="0"/>
            </a:lvl2pPr>
            <a:lvl3pPr marL="555625" indent="-157163">
              <a:defRPr lang="en-US" dirty="0"/>
            </a:lvl3pPr>
            <a:lvl4pPr marL="685800" indent="-136525">
              <a:defRPr lang="en-US" dirty="0"/>
            </a:lvl4pPr>
            <a:lvl5pPr marL="800100" indent="-111125">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92507644"/>
      </p:ext>
    </p:extLst>
  </p:cSld>
  <p:clrMapOvr>
    <a:masterClrMapping/>
  </p:clrMapOvr>
  <p:transition>
    <p:fade/>
  </p:transition>
  <p:extLst>
    <p:ext uri="{DCECCB84-F9BA-43D5-87BE-67443E8EF086}">
      <p15:sldGuideLst xmlns:p15="http://schemas.microsoft.com/office/powerpoint/2012/main">
        <p15:guide id="3" orient="horz" pos="1506">
          <p15:clr>
            <a:srgbClr val="5ACBF0"/>
          </p15:clr>
        </p15:guide>
        <p15:guide id="4" orient="horz" pos="906">
          <p15:clr>
            <a:srgbClr val="5ACBF0"/>
          </p15:clr>
        </p15:guide>
        <p15:guide id="5" orient="horz" pos="288">
          <p15:clr>
            <a:srgbClr val="5ACBF0"/>
          </p15:clr>
        </p15:guide>
        <p15:guide id="6" pos="2430">
          <p15:clr>
            <a:srgbClr val="5ACBF0"/>
          </p15:clr>
        </p15:guide>
        <p15:guide id="7" pos="2811">
          <p15:clr>
            <a:srgbClr val="5ACBF0"/>
          </p15:clr>
        </p15:guide>
        <p15:guide id="8" pos="4871">
          <p15:clr>
            <a:srgbClr val="5ACBF0"/>
          </p15:clr>
        </p15:guide>
        <p15:guide id="9" pos="5251">
          <p15:clr>
            <a:srgbClr val="5ACBF0"/>
          </p15:clr>
        </p15:guide>
      </p15:sldGuideLst>
    </p:ext>
  </p:extLst>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p:cSld name="Four Column Bullet with Subtitles">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7A434B7-D4B9-4D45-A31C-F0CC4D227945}"/>
              </a:ext>
            </a:extLst>
          </p:cNvPr>
          <p:cNvSpPr>
            <a:spLocks noGrp="1"/>
          </p:cNvSpPr>
          <p:nvPr>
            <p:ph type="title"/>
          </p:nvPr>
        </p:nvSpPr>
        <p:spPr>
          <a:xfrm>
            <a:off x="588263" y="457200"/>
            <a:ext cx="11018520" cy="553998"/>
          </a:xfrm>
        </p:spPr>
        <p:txBody>
          <a:bodyPr>
            <a:spAutoFit/>
          </a:bodyPr>
          <a:lstStyle/>
          <a:p>
            <a:r>
              <a:rPr lang="en-US"/>
              <a:t>Click to edit Master title style</a:t>
            </a:r>
          </a:p>
        </p:txBody>
      </p:sp>
      <p:sp>
        <p:nvSpPr>
          <p:cNvPr id="22" name="Text Placeholder 11">
            <a:extLst>
              <a:ext uri="{FF2B5EF4-FFF2-40B4-BE49-F238E27FC236}">
                <a16:creationId xmlns:a16="http://schemas.microsoft.com/office/drawing/2014/main" id="{92783506-927E-48F7-8EFC-36257F3E2812}"/>
              </a:ext>
            </a:extLst>
          </p:cNvPr>
          <p:cNvSpPr>
            <a:spLocks noGrp="1"/>
          </p:cNvSpPr>
          <p:nvPr>
            <p:ph type="body" sz="quarter" idx="16"/>
          </p:nvPr>
        </p:nvSpPr>
        <p:spPr>
          <a:xfrm>
            <a:off x="584200" y="1438275"/>
            <a:ext cx="2532063" cy="615553"/>
          </a:xfrm>
        </p:spPr>
        <p:txBody>
          <a:bodyPr anchor="t"/>
          <a:lstStyle>
            <a:lvl1pPr marL="0" indent="0">
              <a:spcBef>
                <a:spcPts val="0"/>
              </a:spcBef>
              <a:buNone/>
              <a:defRPr sz="2000">
                <a:solidFill>
                  <a:schemeClr val="tx1"/>
                </a:solidFill>
                <a:latin typeface="+mj-lt"/>
              </a:defRPr>
            </a:lvl1pPr>
          </a:lstStyle>
          <a:p>
            <a:pPr lvl="0"/>
            <a:r>
              <a:rPr lang="en-US"/>
              <a:t>Click to edit Master text styles</a:t>
            </a:r>
          </a:p>
        </p:txBody>
      </p:sp>
      <p:sp>
        <p:nvSpPr>
          <p:cNvPr id="23" name="Text Placeholder 7">
            <a:extLst>
              <a:ext uri="{FF2B5EF4-FFF2-40B4-BE49-F238E27FC236}">
                <a16:creationId xmlns:a16="http://schemas.microsoft.com/office/drawing/2014/main" id="{FB6093D3-3EDF-4A80-8450-C5EBB1990775}"/>
              </a:ext>
            </a:extLst>
          </p:cNvPr>
          <p:cNvSpPr>
            <a:spLocks noGrp="1"/>
          </p:cNvSpPr>
          <p:nvPr>
            <p:ph type="body" sz="quarter" idx="14"/>
          </p:nvPr>
        </p:nvSpPr>
        <p:spPr>
          <a:xfrm>
            <a:off x="584200" y="2283115"/>
            <a:ext cx="2532063" cy="1698927"/>
          </a:xfrm>
        </p:spPr>
        <p:txBody>
          <a:bodyPr wrap="square">
            <a:spAutoFit/>
          </a:bodyPr>
          <a:lstStyle>
            <a:lvl1pPr marL="141288" indent="-141288">
              <a:defRPr lang="en-US" sz="1800" dirty="0"/>
            </a:lvl1pPr>
            <a:lvl2pPr marL="285750" indent="-125413">
              <a:defRPr lang="en-US" sz="1600" dirty="0"/>
            </a:lvl2pPr>
            <a:lvl3pPr marL="438150" indent="-133350">
              <a:defRPr lang="en-US" dirty="0"/>
            </a:lvl3pPr>
            <a:lvl4pPr marL="566738" indent="-114300">
              <a:defRPr lang="en-US" dirty="0"/>
            </a:lvl4pPr>
            <a:lvl5pPr marL="685800" indent="-1095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4" name="Text Placeholder 11">
            <a:extLst>
              <a:ext uri="{FF2B5EF4-FFF2-40B4-BE49-F238E27FC236}">
                <a16:creationId xmlns:a16="http://schemas.microsoft.com/office/drawing/2014/main" id="{438D2C80-6884-451D-8D7D-B69022CCC5C4}"/>
              </a:ext>
            </a:extLst>
          </p:cNvPr>
          <p:cNvSpPr>
            <a:spLocks noGrp="1"/>
          </p:cNvSpPr>
          <p:nvPr>
            <p:ph type="body" sz="quarter" idx="17"/>
          </p:nvPr>
        </p:nvSpPr>
        <p:spPr>
          <a:xfrm>
            <a:off x="3413125" y="1438275"/>
            <a:ext cx="2533650" cy="615553"/>
          </a:xfrm>
        </p:spPr>
        <p:txBody>
          <a:bodyPr anchor="t"/>
          <a:lstStyle>
            <a:lvl1pPr marL="0" indent="0">
              <a:spcBef>
                <a:spcPts val="0"/>
              </a:spcBef>
              <a:buNone/>
              <a:defRPr sz="2000">
                <a:solidFill>
                  <a:schemeClr val="tx1"/>
                </a:solidFill>
                <a:latin typeface="+mj-lt"/>
              </a:defRPr>
            </a:lvl1pPr>
          </a:lstStyle>
          <a:p>
            <a:pPr lvl="0"/>
            <a:r>
              <a:rPr lang="en-US"/>
              <a:t>Click to edit Master text styles</a:t>
            </a:r>
          </a:p>
        </p:txBody>
      </p:sp>
      <p:sp>
        <p:nvSpPr>
          <p:cNvPr id="25" name="Text Placeholder 9">
            <a:extLst>
              <a:ext uri="{FF2B5EF4-FFF2-40B4-BE49-F238E27FC236}">
                <a16:creationId xmlns:a16="http://schemas.microsoft.com/office/drawing/2014/main" id="{7614A884-0AD6-4A85-A432-2B13E7464DA9}"/>
              </a:ext>
            </a:extLst>
          </p:cNvPr>
          <p:cNvSpPr>
            <a:spLocks noGrp="1"/>
          </p:cNvSpPr>
          <p:nvPr>
            <p:ph type="body" sz="quarter" idx="15"/>
          </p:nvPr>
        </p:nvSpPr>
        <p:spPr>
          <a:xfrm>
            <a:off x="3413125" y="2276475"/>
            <a:ext cx="2532063" cy="1698927"/>
          </a:xfrm>
        </p:spPr>
        <p:txBody>
          <a:bodyPr wrap="square">
            <a:spAutoFit/>
          </a:bodyPr>
          <a:lstStyle>
            <a:lvl1pPr marL="141288" indent="-141288">
              <a:defRPr lang="en-US" sz="1800" dirty="0"/>
            </a:lvl1pPr>
            <a:lvl2pPr marL="285750" indent="-125413">
              <a:defRPr lang="en-US" sz="1600" dirty="0"/>
            </a:lvl2pPr>
            <a:lvl3pPr marL="438150" indent="-133350">
              <a:defRPr lang="en-US" dirty="0"/>
            </a:lvl3pPr>
            <a:lvl4pPr marL="566738" indent="-114300">
              <a:defRPr lang="en-US" dirty="0"/>
            </a:lvl4pPr>
            <a:lvl5pPr marL="685800" indent="-1095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6" name="Text Placeholder 11">
            <a:extLst>
              <a:ext uri="{FF2B5EF4-FFF2-40B4-BE49-F238E27FC236}">
                <a16:creationId xmlns:a16="http://schemas.microsoft.com/office/drawing/2014/main" id="{7D8FFDED-9FE5-4D94-8EB0-7D645C10FBFF}"/>
              </a:ext>
            </a:extLst>
          </p:cNvPr>
          <p:cNvSpPr>
            <a:spLocks noGrp="1"/>
          </p:cNvSpPr>
          <p:nvPr>
            <p:ph type="body" sz="quarter" idx="18"/>
          </p:nvPr>
        </p:nvSpPr>
        <p:spPr>
          <a:xfrm>
            <a:off x="6244208" y="1438275"/>
            <a:ext cx="2532063" cy="615553"/>
          </a:xfrm>
        </p:spPr>
        <p:txBody>
          <a:bodyPr anchor="t"/>
          <a:lstStyle>
            <a:lvl1pPr marL="0" indent="0">
              <a:spcBef>
                <a:spcPts val="0"/>
              </a:spcBef>
              <a:buNone/>
              <a:defRPr sz="2000">
                <a:solidFill>
                  <a:schemeClr val="tx1"/>
                </a:solidFill>
                <a:latin typeface="+mj-lt"/>
              </a:defRPr>
            </a:lvl1pPr>
          </a:lstStyle>
          <a:p>
            <a:pPr lvl="0"/>
            <a:r>
              <a:rPr lang="en-US"/>
              <a:t>Click to edit Master text styles</a:t>
            </a:r>
          </a:p>
        </p:txBody>
      </p:sp>
      <p:sp>
        <p:nvSpPr>
          <p:cNvPr id="27" name="Text Placeholder 7">
            <a:extLst>
              <a:ext uri="{FF2B5EF4-FFF2-40B4-BE49-F238E27FC236}">
                <a16:creationId xmlns:a16="http://schemas.microsoft.com/office/drawing/2014/main" id="{D429D954-9297-44FA-B7BD-56586012419C}"/>
              </a:ext>
            </a:extLst>
          </p:cNvPr>
          <p:cNvSpPr>
            <a:spLocks noGrp="1"/>
          </p:cNvSpPr>
          <p:nvPr>
            <p:ph type="body" sz="quarter" idx="19"/>
          </p:nvPr>
        </p:nvSpPr>
        <p:spPr>
          <a:xfrm>
            <a:off x="6244208" y="2283115"/>
            <a:ext cx="2532063" cy="1698927"/>
          </a:xfrm>
        </p:spPr>
        <p:txBody>
          <a:bodyPr wrap="square">
            <a:spAutoFit/>
          </a:bodyPr>
          <a:lstStyle>
            <a:lvl1pPr marL="141288" indent="-141288">
              <a:defRPr lang="en-US" sz="1800" dirty="0"/>
            </a:lvl1pPr>
            <a:lvl2pPr marL="285750" indent="-125413">
              <a:defRPr lang="en-US" sz="1600" dirty="0"/>
            </a:lvl2pPr>
            <a:lvl3pPr marL="438150" indent="-133350">
              <a:defRPr lang="en-US" dirty="0"/>
            </a:lvl3pPr>
            <a:lvl4pPr marL="566738" indent="-114300">
              <a:defRPr lang="en-US" dirty="0"/>
            </a:lvl4pPr>
            <a:lvl5pPr marL="685800" indent="-1095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8" name="Text Placeholder 11">
            <a:extLst>
              <a:ext uri="{FF2B5EF4-FFF2-40B4-BE49-F238E27FC236}">
                <a16:creationId xmlns:a16="http://schemas.microsoft.com/office/drawing/2014/main" id="{04D43B0D-50F8-4F63-AFA3-34A46F42E816}"/>
              </a:ext>
            </a:extLst>
          </p:cNvPr>
          <p:cNvSpPr>
            <a:spLocks noGrp="1"/>
          </p:cNvSpPr>
          <p:nvPr>
            <p:ph type="body" sz="quarter" idx="20"/>
          </p:nvPr>
        </p:nvSpPr>
        <p:spPr>
          <a:xfrm>
            <a:off x="9073133" y="1438275"/>
            <a:ext cx="2533650" cy="615553"/>
          </a:xfrm>
        </p:spPr>
        <p:txBody>
          <a:bodyPr anchor="t"/>
          <a:lstStyle>
            <a:lvl1pPr marL="0" indent="0">
              <a:spcBef>
                <a:spcPts val="0"/>
              </a:spcBef>
              <a:buNone/>
              <a:defRPr sz="2000">
                <a:solidFill>
                  <a:schemeClr val="tx1"/>
                </a:solidFill>
                <a:latin typeface="+mj-lt"/>
              </a:defRPr>
            </a:lvl1pPr>
          </a:lstStyle>
          <a:p>
            <a:pPr lvl="0"/>
            <a:r>
              <a:rPr lang="en-US"/>
              <a:t>Click to edit Master text styles</a:t>
            </a:r>
          </a:p>
        </p:txBody>
      </p:sp>
      <p:sp>
        <p:nvSpPr>
          <p:cNvPr id="29" name="Text Placeholder 9">
            <a:extLst>
              <a:ext uri="{FF2B5EF4-FFF2-40B4-BE49-F238E27FC236}">
                <a16:creationId xmlns:a16="http://schemas.microsoft.com/office/drawing/2014/main" id="{804CEFDA-6A6F-42D3-B65C-4BE1054C905E}"/>
              </a:ext>
            </a:extLst>
          </p:cNvPr>
          <p:cNvSpPr>
            <a:spLocks noGrp="1"/>
          </p:cNvSpPr>
          <p:nvPr>
            <p:ph type="body" sz="quarter" idx="21"/>
          </p:nvPr>
        </p:nvSpPr>
        <p:spPr>
          <a:xfrm>
            <a:off x="9073133" y="2276475"/>
            <a:ext cx="2532063" cy="1698927"/>
          </a:xfrm>
        </p:spPr>
        <p:txBody>
          <a:bodyPr wrap="square">
            <a:spAutoFit/>
          </a:bodyPr>
          <a:lstStyle>
            <a:lvl1pPr marL="141288" indent="-141288">
              <a:defRPr lang="en-US" sz="1800" dirty="0"/>
            </a:lvl1pPr>
            <a:lvl2pPr marL="285750" indent="-125413">
              <a:defRPr lang="en-US" sz="1600" dirty="0"/>
            </a:lvl2pPr>
            <a:lvl3pPr marL="438150" indent="-133350">
              <a:defRPr lang="en-US" dirty="0"/>
            </a:lvl3pPr>
            <a:lvl4pPr marL="566738" indent="-114300">
              <a:defRPr lang="en-US" dirty="0"/>
            </a:lvl4pPr>
            <a:lvl5pPr marL="685800" indent="-1095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645053350"/>
      </p:ext>
    </p:extLst>
  </p:cSld>
  <p:clrMapOvr>
    <a:masterClrMapping/>
  </p:clrMapOvr>
  <p:transition>
    <p:fade/>
  </p:transition>
  <p:extLst>
    <p:ext uri="{DCECCB84-F9BA-43D5-87BE-67443E8EF086}">
      <p15:sldGuideLst xmlns:p15="http://schemas.microsoft.com/office/powerpoint/2012/main">
        <p15:guide id="4" orient="horz" pos="906">
          <p15:clr>
            <a:srgbClr val="5ACBF0"/>
          </p15:clr>
        </p15:guide>
        <p15:guide id="5" orient="horz" pos="288">
          <p15:clr>
            <a:srgbClr val="5ACBF0"/>
          </p15:clr>
        </p15:guide>
        <p15:guide id="6" pos="1963">
          <p15:clr>
            <a:srgbClr val="5ACBF0"/>
          </p15:clr>
        </p15:guide>
        <p15:guide id="7" pos="2150">
          <p15:clr>
            <a:srgbClr val="5ACBF0"/>
          </p15:clr>
        </p15:guide>
        <p15:guide id="8" pos="3746">
          <p15:clr>
            <a:srgbClr val="5ACBF0"/>
          </p15:clr>
        </p15:guide>
        <p15:guide id="9" pos="3934">
          <p15:clr>
            <a:srgbClr val="5ACBF0"/>
          </p15:clr>
        </p15:guide>
        <p15:guide id="10" pos="5530">
          <p15:clr>
            <a:srgbClr val="5ACBF0"/>
          </p15:clr>
        </p15:guide>
        <p15:guide id="11" pos="5716">
          <p15:clr>
            <a:srgbClr val="5ACBF0"/>
          </p15:clr>
        </p15:guide>
        <p15:guide id="12" orient="horz" pos="1436">
          <p15:clr>
            <a:srgbClr val="5ACBF0"/>
          </p15:clr>
        </p15:guide>
      </p15:sldGuideLst>
    </p:ext>
  </p:extLst>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p:cSld name="Five Column Bullet with Subtitles">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7A434B7-D4B9-4D45-A31C-F0CC4D227945}"/>
              </a:ext>
            </a:extLst>
          </p:cNvPr>
          <p:cNvSpPr>
            <a:spLocks noGrp="1"/>
          </p:cNvSpPr>
          <p:nvPr>
            <p:ph type="title"/>
          </p:nvPr>
        </p:nvSpPr>
        <p:spPr>
          <a:xfrm>
            <a:off x="588263" y="457200"/>
            <a:ext cx="11018520" cy="553998"/>
          </a:xfrm>
        </p:spPr>
        <p:txBody>
          <a:bodyPr>
            <a:spAutoFit/>
          </a:bodyPr>
          <a:lstStyle/>
          <a:p>
            <a:r>
              <a:rPr lang="en-US"/>
              <a:t>Click to edit Master title style</a:t>
            </a:r>
          </a:p>
        </p:txBody>
      </p:sp>
      <p:sp>
        <p:nvSpPr>
          <p:cNvPr id="22" name="Text Placeholder 11">
            <a:extLst>
              <a:ext uri="{FF2B5EF4-FFF2-40B4-BE49-F238E27FC236}">
                <a16:creationId xmlns:a16="http://schemas.microsoft.com/office/drawing/2014/main" id="{92783506-927E-48F7-8EFC-36257F3E2812}"/>
              </a:ext>
            </a:extLst>
          </p:cNvPr>
          <p:cNvSpPr>
            <a:spLocks noGrp="1"/>
          </p:cNvSpPr>
          <p:nvPr>
            <p:ph type="body" sz="quarter" idx="16" hasCustomPrompt="1"/>
          </p:nvPr>
        </p:nvSpPr>
        <p:spPr>
          <a:xfrm>
            <a:off x="584200" y="1438275"/>
            <a:ext cx="1965960" cy="492443"/>
          </a:xfrm>
        </p:spPr>
        <p:txBody>
          <a:bodyPr anchor="t"/>
          <a:lstStyle>
            <a:lvl1pPr marL="0" indent="0">
              <a:spcBef>
                <a:spcPts val="0"/>
              </a:spcBef>
              <a:buNone/>
              <a:defRPr sz="1600">
                <a:solidFill>
                  <a:schemeClr val="tx1"/>
                </a:solidFill>
                <a:latin typeface="+mj-lt"/>
              </a:defRPr>
            </a:lvl1pPr>
          </a:lstStyle>
          <a:p>
            <a:pPr lvl="0"/>
            <a:r>
              <a:rPr lang="en-US"/>
              <a:t>Click to edit text styles</a:t>
            </a:r>
          </a:p>
        </p:txBody>
      </p:sp>
      <p:sp>
        <p:nvSpPr>
          <p:cNvPr id="23" name="Text Placeholder 7">
            <a:extLst>
              <a:ext uri="{FF2B5EF4-FFF2-40B4-BE49-F238E27FC236}">
                <a16:creationId xmlns:a16="http://schemas.microsoft.com/office/drawing/2014/main" id="{FB6093D3-3EDF-4A80-8450-C5EBB1990775}"/>
              </a:ext>
            </a:extLst>
          </p:cNvPr>
          <p:cNvSpPr>
            <a:spLocks noGrp="1"/>
          </p:cNvSpPr>
          <p:nvPr>
            <p:ph type="body" sz="quarter" idx="14"/>
          </p:nvPr>
        </p:nvSpPr>
        <p:spPr>
          <a:xfrm>
            <a:off x="584200" y="2283115"/>
            <a:ext cx="1965960" cy="1452705"/>
          </a:xfrm>
        </p:spPr>
        <p:txBody>
          <a:bodyPr wrap="square">
            <a:spAutoFit/>
          </a:bodyPr>
          <a:lstStyle>
            <a:lvl1pPr marL="141288" indent="-141288">
              <a:defRPr lang="en-US" sz="1500" dirty="0"/>
            </a:lvl1pPr>
            <a:lvl2pPr marL="285750" indent="-125413">
              <a:defRPr lang="en-US" sz="1400" dirty="0"/>
            </a:lvl2pPr>
            <a:lvl3pPr marL="438150" indent="-133350">
              <a:defRPr lang="en-US" sz="1400" dirty="0"/>
            </a:lvl3pPr>
            <a:lvl4pPr marL="566738" indent="-114300">
              <a:defRPr lang="en-US" sz="1200" dirty="0"/>
            </a:lvl4pPr>
            <a:lvl5pPr marL="685800" indent="-109538">
              <a:defRPr lang="en-US" sz="12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4" name="Text Placeholder 11">
            <a:extLst>
              <a:ext uri="{FF2B5EF4-FFF2-40B4-BE49-F238E27FC236}">
                <a16:creationId xmlns:a16="http://schemas.microsoft.com/office/drawing/2014/main" id="{438D2C80-6884-451D-8D7D-B69022CCC5C4}"/>
              </a:ext>
            </a:extLst>
          </p:cNvPr>
          <p:cNvSpPr>
            <a:spLocks noGrp="1"/>
          </p:cNvSpPr>
          <p:nvPr>
            <p:ph type="body" sz="quarter" idx="17" hasCustomPrompt="1"/>
          </p:nvPr>
        </p:nvSpPr>
        <p:spPr>
          <a:xfrm>
            <a:off x="2849007" y="1438275"/>
            <a:ext cx="1965960" cy="492443"/>
          </a:xfrm>
        </p:spPr>
        <p:txBody>
          <a:bodyPr anchor="t"/>
          <a:lstStyle>
            <a:lvl1pPr marL="0" indent="0">
              <a:spcBef>
                <a:spcPts val="0"/>
              </a:spcBef>
              <a:buNone/>
              <a:defRPr sz="1600">
                <a:solidFill>
                  <a:schemeClr val="tx1"/>
                </a:solidFill>
                <a:latin typeface="+mj-lt"/>
              </a:defRPr>
            </a:lvl1pPr>
          </a:lstStyle>
          <a:p>
            <a:pPr lvl="0"/>
            <a:r>
              <a:rPr lang="en-US"/>
              <a:t>Click to edit text styles</a:t>
            </a:r>
          </a:p>
        </p:txBody>
      </p:sp>
      <p:sp>
        <p:nvSpPr>
          <p:cNvPr id="25" name="Text Placeholder 9">
            <a:extLst>
              <a:ext uri="{FF2B5EF4-FFF2-40B4-BE49-F238E27FC236}">
                <a16:creationId xmlns:a16="http://schemas.microsoft.com/office/drawing/2014/main" id="{7614A884-0AD6-4A85-A432-2B13E7464DA9}"/>
              </a:ext>
            </a:extLst>
          </p:cNvPr>
          <p:cNvSpPr>
            <a:spLocks noGrp="1"/>
          </p:cNvSpPr>
          <p:nvPr>
            <p:ph type="body" sz="quarter" idx="15"/>
          </p:nvPr>
        </p:nvSpPr>
        <p:spPr>
          <a:xfrm>
            <a:off x="2849007" y="2276475"/>
            <a:ext cx="1965960" cy="1452705"/>
          </a:xfrm>
        </p:spPr>
        <p:txBody>
          <a:bodyPr wrap="square">
            <a:spAutoFit/>
          </a:bodyPr>
          <a:lstStyle>
            <a:lvl1pPr marL="141288" indent="-141288">
              <a:defRPr lang="en-US" sz="1500" dirty="0"/>
            </a:lvl1pPr>
            <a:lvl2pPr marL="285750" indent="-125413">
              <a:defRPr lang="en-US" sz="1400" dirty="0"/>
            </a:lvl2pPr>
            <a:lvl3pPr marL="438150" indent="-133350">
              <a:defRPr lang="en-US" sz="1400" dirty="0"/>
            </a:lvl3pPr>
            <a:lvl4pPr marL="566738" indent="-114300">
              <a:defRPr lang="en-US" sz="1200" dirty="0"/>
            </a:lvl4pPr>
            <a:lvl5pPr marL="685800" indent="-109538">
              <a:defRPr lang="en-US" sz="12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6" name="Text Placeholder 11">
            <a:extLst>
              <a:ext uri="{FF2B5EF4-FFF2-40B4-BE49-F238E27FC236}">
                <a16:creationId xmlns:a16="http://schemas.microsoft.com/office/drawing/2014/main" id="{7D8FFDED-9FE5-4D94-8EB0-7D645C10FBFF}"/>
              </a:ext>
            </a:extLst>
          </p:cNvPr>
          <p:cNvSpPr>
            <a:spLocks noGrp="1"/>
          </p:cNvSpPr>
          <p:nvPr>
            <p:ph type="body" sz="quarter" idx="18" hasCustomPrompt="1"/>
          </p:nvPr>
        </p:nvSpPr>
        <p:spPr>
          <a:xfrm>
            <a:off x="5113814" y="1438275"/>
            <a:ext cx="1965960" cy="492443"/>
          </a:xfrm>
        </p:spPr>
        <p:txBody>
          <a:bodyPr anchor="t"/>
          <a:lstStyle>
            <a:lvl1pPr marL="0" indent="0">
              <a:spcBef>
                <a:spcPts val="0"/>
              </a:spcBef>
              <a:buNone/>
              <a:defRPr sz="1600">
                <a:solidFill>
                  <a:schemeClr val="tx1"/>
                </a:solidFill>
                <a:latin typeface="+mj-lt"/>
              </a:defRPr>
            </a:lvl1pPr>
          </a:lstStyle>
          <a:p>
            <a:pPr lvl="0"/>
            <a:r>
              <a:rPr lang="en-US"/>
              <a:t>Click to edit text styles</a:t>
            </a:r>
          </a:p>
        </p:txBody>
      </p:sp>
      <p:sp>
        <p:nvSpPr>
          <p:cNvPr id="27" name="Text Placeholder 7">
            <a:extLst>
              <a:ext uri="{FF2B5EF4-FFF2-40B4-BE49-F238E27FC236}">
                <a16:creationId xmlns:a16="http://schemas.microsoft.com/office/drawing/2014/main" id="{D429D954-9297-44FA-B7BD-56586012419C}"/>
              </a:ext>
            </a:extLst>
          </p:cNvPr>
          <p:cNvSpPr>
            <a:spLocks noGrp="1"/>
          </p:cNvSpPr>
          <p:nvPr>
            <p:ph type="body" sz="quarter" idx="19"/>
          </p:nvPr>
        </p:nvSpPr>
        <p:spPr>
          <a:xfrm>
            <a:off x="5113814" y="2283115"/>
            <a:ext cx="1965960" cy="1452705"/>
          </a:xfrm>
        </p:spPr>
        <p:txBody>
          <a:bodyPr wrap="square">
            <a:spAutoFit/>
          </a:bodyPr>
          <a:lstStyle>
            <a:lvl1pPr marL="141288" indent="-141288">
              <a:defRPr lang="en-US" sz="1500" dirty="0"/>
            </a:lvl1pPr>
            <a:lvl2pPr marL="285750" indent="-125413">
              <a:defRPr lang="en-US" sz="1400" dirty="0"/>
            </a:lvl2pPr>
            <a:lvl3pPr marL="438150" indent="-133350">
              <a:defRPr lang="en-US" sz="1400" dirty="0"/>
            </a:lvl3pPr>
            <a:lvl4pPr marL="566738" indent="-114300">
              <a:defRPr lang="en-US" sz="1200" dirty="0"/>
            </a:lvl4pPr>
            <a:lvl5pPr marL="685800" indent="-109538">
              <a:defRPr lang="en-US" sz="12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8" name="Text Placeholder 11">
            <a:extLst>
              <a:ext uri="{FF2B5EF4-FFF2-40B4-BE49-F238E27FC236}">
                <a16:creationId xmlns:a16="http://schemas.microsoft.com/office/drawing/2014/main" id="{04D43B0D-50F8-4F63-AFA3-34A46F42E816}"/>
              </a:ext>
            </a:extLst>
          </p:cNvPr>
          <p:cNvSpPr>
            <a:spLocks noGrp="1"/>
          </p:cNvSpPr>
          <p:nvPr>
            <p:ph type="body" sz="quarter" idx="20" hasCustomPrompt="1"/>
          </p:nvPr>
        </p:nvSpPr>
        <p:spPr>
          <a:xfrm>
            <a:off x="7378621" y="1438275"/>
            <a:ext cx="1965960" cy="492443"/>
          </a:xfrm>
        </p:spPr>
        <p:txBody>
          <a:bodyPr anchor="t"/>
          <a:lstStyle>
            <a:lvl1pPr marL="0" indent="0">
              <a:spcBef>
                <a:spcPts val="0"/>
              </a:spcBef>
              <a:buNone/>
              <a:defRPr sz="1600">
                <a:solidFill>
                  <a:schemeClr val="tx1"/>
                </a:solidFill>
                <a:latin typeface="+mj-lt"/>
              </a:defRPr>
            </a:lvl1pPr>
          </a:lstStyle>
          <a:p>
            <a:pPr lvl="0"/>
            <a:r>
              <a:rPr lang="en-US"/>
              <a:t>Click to edit text styles</a:t>
            </a:r>
          </a:p>
        </p:txBody>
      </p:sp>
      <p:sp>
        <p:nvSpPr>
          <p:cNvPr id="29" name="Text Placeholder 9">
            <a:extLst>
              <a:ext uri="{FF2B5EF4-FFF2-40B4-BE49-F238E27FC236}">
                <a16:creationId xmlns:a16="http://schemas.microsoft.com/office/drawing/2014/main" id="{804CEFDA-6A6F-42D3-B65C-4BE1054C905E}"/>
              </a:ext>
            </a:extLst>
          </p:cNvPr>
          <p:cNvSpPr>
            <a:spLocks noGrp="1"/>
          </p:cNvSpPr>
          <p:nvPr>
            <p:ph type="body" sz="quarter" idx="21"/>
          </p:nvPr>
        </p:nvSpPr>
        <p:spPr>
          <a:xfrm>
            <a:off x="7378621" y="2276475"/>
            <a:ext cx="1965960" cy="1452705"/>
          </a:xfrm>
        </p:spPr>
        <p:txBody>
          <a:bodyPr wrap="square">
            <a:spAutoFit/>
          </a:bodyPr>
          <a:lstStyle>
            <a:lvl1pPr marL="141288" indent="-141288">
              <a:defRPr lang="en-US" sz="1500" dirty="0"/>
            </a:lvl1pPr>
            <a:lvl2pPr marL="285750" indent="-125413">
              <a:defRPr lang="en-US" sz="1400" dirty="0"/>
            </a:lvl2pPr>
            <a:lvl3pPr marL="438150" indent="-133350">
              <a:defRPr lang="en-US" sz="1400" dirty="0"/>
            </a:lvl3pPr>
            <a:lvl4pPr marL="566738" indent="-114300">
              <a:defRPr lang="en-US" sz="1200" dirty="0"/>
            </a:lvl4pPr>
            <a:lvl5pPr marL="685800" indent="-109538">
              <a:defRPr lang="en-US" sz="12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Text Placeholder 11">
            <a:extLst>
              <a:ext uri="{FF2B5EF4-FFF2-40B4-BE49-F238E27FC236}">
                <a16:creationId xmlns:a16="http://schemas.microsoft.com/office/drawing/2014/main" id="{540485AC-5036-400C-92C3-D3E9EC0252BC}"/>
              </a:ext>
            </a:extLst>
          </p:cNvPr>
          <p:cNvSpPr>
            <a:spLocks noGrp="1"/>
          </p:cNvSpPr>
          <p:nvPr>
            <p:ph type="body" sz="quarter" idx="22" hasCustomPrompt="1"/>
          </p:nvPr>
        </p:nvSpPr>
        <p:spPr>
          <a:xfrm>
            <a:off x="9643428" y="1438275"/>
            <a:ext cx="1965960" cy="492443"/>
          </a:xfrm>
        </p:spPr>
        <p:txBody>
          <a:bodyPr anchor="t"/>
          <a:lstStyle>
            <a:lvl1pPr marL="0" indent="0">
              <a:spcBef>
                <a:spcPts val="0"/>
              </a:spcBef>
              <a:buNone/>
              <a:defRPr sz="1600">
                <a:solidFill>
                  <a:schemeClr val="tx1"/>
                </a:solidFill>
                <a:latin typeface="+mj-lt"/>
              </a:defRPr>
            </a:lvl1pPr>
          </a:lstStyle>
          <a:p>
            <a:pPr lvl="0"/>
            <a:r>
              <a:rPr lang="en-US"/>
              <a:t>Click to edit text styles</a:t>
            </a:r>
          </a:p>
        </p:txBody>
      </p:sp>
      <p:sp>
        <p:nvSpPr>
          <p:cNvPr id="12" name="Text Placeholder 9">
            <a:extLst>
              <a:ext uri="{FF2B5EF4-FFF2-40B4-BE49-F238E27FC236}">
                <a16:creationId xmlns:a16="http://schemas.microsoft.com/office/drawing/2014/main" id="{F90290A2-7689-4DF5-971A-36C2D9173411}"/>
              </a:ext>
            </a:extLst>
          </p:cNvPr>
          <p:cNvSpPr>
            <a:spLocks noGrp="1"/>
          </p:cNvSpPr>
          <p:nvPr>
            <p:ph type="body" sz="quarter" idx="23"/>
          </p:nvPr>
        </p:nvSpPr>
        <p:spPr>
          <a:xfrm>
            <a:off x="9643428" y="2276475"/>
            <a:ext cx="1965960" cy="1452705"/>
          </a:xfrm>
        </p:spPr>
        <p:txBody>
          <a:bodyPr wrap="square">
            <a:spAutoFit/>
          </a:bodyPr>
          <a:lstStyle>
            <a:lvl1pPr marL="141288" indent="-141288">
              <a:defRPr lang="en-US" sz="1500" dirty="0"/>
            </a:lvl1pPr>
            <a:lvl2pPr marL="285750" indent="-125413">
              <a:defRPr lang="en-US" sz="1400" dirty="0"/>
            </a:lvl2pPr>
            <a:lvl3pPr marL="438150" indent="-133350">
              <a:defRPr lang="en-US" sz="1400" dirty="0"/>
            </a:lvl3pPr>
            <a:lvl4pPr marL="566738" indent="-114300">
              <a:defRPr lang="en-US" sz="1200" dirty="0"/>
            </a:lvl4pPr>
            <a:lvl5pPr marL="685800" indent="-109538">
              <a:defRPr lang="en-US" sz="12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44936185"/>
      </p:ext>
    </p:extLst>
  </p:cSld>
  <p:clrMapOvr>
    <a:masterClrMapping/>
  </p:clrMapOvr>
  <p:transition>
    <p:fade/>
  </p:transition>
  <p:extLst>
    <p:ext uri="{DCECCB84-F9BA-43D5-87BE-67443E8EF086}">
      <p15:sldGuideLst xmlns:p15="http://schemas.microsoft.com/office/powerpoint/2012/main">
        <p15:guide id="4" orient="horz" pos="906">
          <p15:clr>
            <a:srgbClr val="5ACBF0"/>
          </p15:clr>
        </p15:guide>
        <p15:guide id="5" orient="horz" pos="288">
          <p15:clr>
            <a:srgbClr val="5ACBF0"/>
          </p15:clr>
        </p15:guide>
        <p15:guide id="6" pos="1610">
          <p15:clr>
            <a:srgbClr val="5ACBF0"/>
          </p15:clr>
        </p15:guide>
        <p15:guide id="7" pos="1795">
          <p15:clr>
            <a:srgbClr val="5ACBF0"/>
          </p15:clr>
        </p15:guide>
        <p15:guide id="8" pos="3035">
          <p15:clr>
            <a:srgbClr val="5ACBF0"/>
          </p15:clr>
        </p15:guide>
        <p15:guide id="9" pos="3221">
          <p15:clr>
            <a:srgbClr val="5ACBF0"/>
          </p15:clr>
        </p15:guide>
        <p15:guide id="10" pos="4461">
          <p15:clr>
            <a:srgbClr val="5ACBF0"/>
          </p15:clr>
        </p15:guide>
        <p15:guide id="11" pos="5890">
          <p15:clr>
            <a:srgbClr val="5ACBF0"/>
          </p15:clr>
        </p15:guide>
        <p15:guide id="12" orient="horz" pos="1436">
          <p15:clr>
            <a:srgbClr val="5ACBF0"/>
          </p15:clr>
        </p15:guide>
        <p15:guide id="13" pos="4646">
          <p15:clr>
            <a:srgbClr val="5ACBF0"/>
          </p15:clr>
        </p15:guide>
        <p15:guide id="14" pos="6072">
          <p15:clr>
            <a:srgbClr val="5ACBF0"/>
          </p15:clr>
        </p15:guide>
      </p15:sldGuideLst>
    </p:ext>
  </p:extLst>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4281917129"/>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p:cSld name="Title Only - left side ">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a:xfrm>
            <a:off x="588264" y="2875002"/>
            <a:ext cx="4127692" cy="1107996"/>
          </a:xfrm>
        </p:spPr>
        <p:txBody>
          <a:bodyPr wrap="square" anchor="ctr">
            <a:spAutoFit/>
          </a:bodyPr>
          <a:lstStyle/>
          <a:p>
            <a:r>
              <a:rPr lang="en-US"/>
              <a:t>Click to edit Master title style</a:t>
            </a:r>
          </a:p>
        </p:txBody>
      </p:sp>
    </p:spTree>
    <p:extLst>
      <p:ext uri="{BB962C8B-B14F-4D97-AF65-F5344CB8AC3E}">
        <p14:creationId xmlns:p14="http://schemas.microsoft.com/office/powerpoint/2010/main" val="2030935308"/>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30" orient="horz" pos="288">
          <p15:clr>
            <a:srgbClr val="5ACBF0"/>
          </p15:clr>
        </p15:guide>
        <p15:guide id="32" orient="horz" pos="2160">
          <p15:clr>
            <a:srgbClr val="5ACBF0"/>
          </p15:clr>
        </p15:guide>
        <p15:guide id="33" pos="2976">
          <p15:clr>
            <a:srgbClr val="5ACBF0"/>
          </p15:clr>
        </p15:guide>
        <p15:guide id="34" pos="3336">
          <p15:clr>
            <a:srgbClr val="5ACBF0"/>
          </p15:clr>
        </p15:guide>
      </p15:sldGuideLst>
    </p:ext>
  </p:extLst>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p:cSld name="Small title - half page">
    <p:spTree>
      <p:nvGrpSpPr>
        <p:cNvPr id="1" name=""/>
        <p:cNvGrpSpPr/>
        <p:nvPr/>
      </p:nvGrpSpPr>
      <p:grpSpPr>
        <a:xfrm>
          <a:off x="0" y="0"/>
          <a:ext cx="0" cy="0"/>
          <a:chOff x="0" y="0"/>
          <a:chExt cx="0" cy="0"/>
        </a:xfrm>
      </p:grpSpPr>
      <p:sp>
        <p:nvSpPr>
          <p:cNvPr id="2" name="Title 2">
            <a:extLst>
              <a:ext uri="{FF2B5EF4-FFF2-40B4-BE49-F238E27FC236}">
                <a16:creationId xmlns:a16="http://schemas.microsoft.com/office/drawing/2014/main" id="{4B2500C4-B436-4E3A-8A91-A02448A774DB}"/>
              </a:ext>
            </a:extLst>
          </p:cNvPr>
          <p:cNvSpPr>
            <a:spLocks noGrp="1"/>
          </p:cNvSpPr>
          <p:nvPr>
            <p:ph type="title"/>
          </p:nvPr>
        </p:nvSpPr>
        <p:spPr>
          <a:xfrm>
            <a:off x="584200" y="457200"/>
            <a:ext cx="5508419" cy="372410"/>
          </a:xfrm>
        </p:spPr>
        <p:txBody>
          <a:bodyPr tIns="64008"/>
          <a:lstStyle>
            <a:lvl1pPr>
              <a:defRPr sz="2000" spc="0">
                <a:latin typeface="+mj-lt"/>
                <a:cs typeface="Segoe UI" panose="020B0502040204020203" pitchFamily="34" charset="0"/>
              </a:defRPr>
            </a:lvl1pPr>
          </a:lstStyle>
          <a:p>
            <a:r>
              <a:rPr lang="en-US"/>
              <a:t>Click to edit Master title style</a:t>
            </a:r>
          </a:p>
        </p:txBody>
      </p:sp>
    </p:spTree>
    <p:extLst>
      <p:ext uri="{BB962C8B-B14F-4D97-AF65-F5344CB8AC3E}">
        <p14:creationId xmlns:p14="http://schemas.microsoft.com/office/powerpoint/2010/main" val="2442631871"/>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52">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guide id="31" pos="3840">
          <p15:clr>
            <a:srgbClr val="5ACBF0"/>
          </p15:clr>
        </p15:guide>
      </p15:sldGuideLst>
    </p:ext>
  </p:extLst>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p:cSld name="Title - Square Photo ">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35C9167-B5C7-4834-AC78-240C8C3EF11E}"/>
              </a:ext>
            </a:extLst>
          </p:cNvPr>
          <p:cNvSpPr>
            <a:spLocks noGrp="1"/>
          </p:cNvSpPr>
          <p:nvPr>
            <p:ph type="title" hasCustomPrompt="1"/>
          </p:nvPr>
        </p:nvSpPr>
        <p:spPr>
          <a:xfrm>
            <a:off x="588263" y="588963"/>
            <a:ext cx="4158362" cy="2535236"/>
          </a:xfrm>
        </p:spPr>
        <p:txBody>
          <a:bodyPr anchor="b"/>
          <a:lstStyle>
            <a:lvl1pPr>
              <a:defRPr/>
            </a:lvl1pPr>
          </a:lstStyle>
          <a:p>
            <a:r>
              <a:rPr lang="en-US"/>
              <a:t>Title square photo layout </a:t>
            </a:r>
          </a:p>
        </p:txBody>
      </p:sp>
      <p:sp>
        <p:nvSpPr>
          <p:cNvPr id="4" name="Text Placeholder 3">
            <a:extLst>
              <a:ext uri="{FF2B5EF4-FFF2-40B4-BE49-F238E27FC236}">
                <a16:creationId xmlns:a16="http://schemas.microsoft.com/office/drawing/2014/main" id="{0E780C89-4FC1-4FE7-AFCA-1C41A1B0944C}"/>
              </a:ext>
            </a:extLst>
          </p:cNvPr>
          <p:cNvSpPr>
            <a:spLocks noGrp="1"/>
          </p:cNvSpPr>
          <p:nvPr>
            <p:ph type="body" sz="quarter" idx="10"/>
          </p:nvPr>
        </p:nvSpPr>
        <p:spPr>
          <a:xfrm>
            <a:off x="584200" y="3535540"/>
            <a:ext cx="4162425" cy="2733497"/>
          </a:xfrm>
        </p:spPr>
        <p:txBody>
          <a:bodyPr/>
          <a:lstStyle>
            <a:lvl1pPr marL="0" indent="0">
              <a:buNone/>
              <a:defRPr sz="2200">
                <a:latin typeface="+mn-lt"/>
              </a:defRPr>
            </a:lvl1pPr>
            <a:lvl2pPr marL="228600" indent="0">
              <a:buNone/>
              <a:defRPr/>
            </a:lvl2pPr>
            <a:lvl3pPr marL="457200" indent="0">
              <a:buNone/>
              <a:defRPr/>
            </a:lvl3pPr>
            <a:lvl4pPr marL="661988" indent="0">
              <a:buNone/>
              <a:defRPr/>
            </a:lvl4pPr>
            <a:lvl5pPr marL="855663" indent="0">
              <a:buNone/>
              <a:defRPr/>
            </a:lvl5pPr>
          </a:lstStyle>
          <a:p>
            <a:pPr lvl="0"/>
            <a:r>
              <a:rPr lang="en-US"/>
              <a:t>Click to edit Master text styles</a:t>
            </a:r>
          </a:p>
        </p:txBody>
      </p:sp>
      <p:sp>
        <p:nvSpPr>
          <p:cNvPr id="5" name="Picture Placeholder" descr="This photo is a 'placeholder' only. Drag or drop your photo here, or click and tap the center to insert a photo.">
            <a:extLst>
              <a:ext uri="{FF2B5EF4-FFF2-40B4-BE49-F238E27FC236}">
                <a16:creationId xmlns:a16="http://schemas.microsoft.com/office/drawing/2014/main" id="{2E18FD0C-FA99-4937-92CD-5CF7F279CD8E}"/>
              </a:ext>
            </a:extLst>
          </p:cNvPr>
          <p:cNvSpPr>
            <a:spLocks noGrp="1"/>
          </p:cNvSpPr>
          <p:nvPr>
            <p:ph type="pic" sz="quarter" idx="11" hasCustomPrompt="1"/>
          </p:nvPr>
        </p:nvSpPr>
        <p:spPr bwMode="ltGray">
          <a:xfrm>
            <a:off x="5334000" y="0"/>
            <a:ext cx="6858000" cy="6858000"/>
          </a:xfrm>
          <a:blipFill>
            <a:blip r:embed="rId2"/>
            <a:stretch>
              <a:fillRect/>
            </a:stretch>
          </a:blipFill>
        </p:spPr>
        <p:txBody>
          <a:bodyPr lIns="0" tIns="2377440" rIns="0" anchor="t" anchorCtr="0">
            <a:noAutofit/>
          </a:bodyPr>
          <a:lstStyle>
            <a:lvl1pPr marL="0" indent="0" algn="ctr">
              <a:lnSpc>
                <a:spcPct val="100000"/>
              </a:lnSpc>
              <a:buNone/>
              <a:defRPr sz="14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6" name="TextBox 5">
            <a:extLst>
              <a:ext uri="{FF2B5EF4-FFF2-40B4-BE49-F238E27FC236}">
                <a16:creationId xmlns:a16="http://schemas.microsoft.com/office/drawing/2014/main" id="{16BDF4B0-32EF-4DA8-9A83-B73DD831057C}"/>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927381551"/>
      </p:ext>
    </p:extLst>
  </p:cSld>
  <p:clrMapOvr>
    <a:masterClrMapping/>
  </p:clrMapOvr>
  <p:transition>
    <p:fade/>
  </p:transition>
  <p:extLst>
    <p:ext uri="{DCECCB84-F9BA-43D5-87BE-67443E8EF086}">
      <p15:sldGuideLst xmlns:p15="http://schemas.microsoft.com/office/powerpoint/2012/main">
        <p15:guide id="2" pos="3360">
          <p15:clr>
            <a:srgbClr val="5ACBF0"/>
          </p15:clr>
        </p15:guide>
        <p15:guide id="7" orient="horz" pos="1968">
          <p15:clr>
            <a:srgbClr val="5ACBF0"/>
          </p15:clr>
        </p15:guide>
        <p15:guide id="8" orient="horz" pos="2226">
          <p15:clr>
            <a:srgbClr val="5ACBF0"/>
          </p15:clr>
        </p15:guide>
        <p15:guide id="10" pos="3729">
          <p15:clr>
            <a:srgbClr val="C35EA4"/>
          </p15:clr>
        </p15:guide>
        <p15:guide id="11" pos="2993">
          <p15:clr>
            <a:srgbClr val="5ACBF0"/>
          </p15:clr>
        </p15:guide>
        <p15:guide id="12" pos="3543">
          <p15:clr>
            <a:srgbClr val="A4A3A4"/>
          </p15:clr>
        </p15:guide>
      </p15:sldGuideLst>
    </p:ext>
  </p:extLst>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p:cSld name="Square Photo ">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B92DE97-5F35-4963-AC7A-96FEB98062FF}"/>
              </a:ext>
            </a:extLst>
          </p:cNvPr>
          <p:cNvSpPr>
            <a:spLocks noGrp="1"/>
          </p:cNvSpPr>
          <p:nvPr>
            <p:ph type="title"/>
          </p:nvPr>
        </p:nvSpPr>
        <p:spPr>
          <a:xfrm>
            <a:off x="588263" y="585788"/>
            <a:ext cx="4159950" cy="5683249"/>
          </a:xfrm>
        </p:spPr>
        <p:txBody>
          <a:bodyPr anchor="ctr"/>
          <a:lstStyle/>
          <a:p>
            <a:r>
              <a:rPr lang="en-US"/>
              <a:t>Click to edit Master title style</a:t>
            </a:r>
          </a:p>
        </p:txBody>
      </p:sp>
      <p:sp>
        <p:nvSpPr>
          <p:cNvPr id="4" name="Picture Placeholder" descr="This photo is a 'placeholder' only. Drag or drop your photo here, or click and tap the center to insert a photo.">
            <a:extLst>
              <a:ext uri="{FF2B5EF4-FFF2-40B4-BE49-F238E27FC236}">
                <a16:creationId xmlns:a16="http://schemas.microsoft.com/office/drawing/2014/main" id="{FEB5B31F-7AD9-4BC6-8D61-62AD8011666E}"/>
              </a:ext>
            </a:extLst>
          </p:cNvPr>
          <p:cNvSpPr>
            <a:spLocks noGrp="1"/>
          </p:cNvSpPr>
          <p:nvPr>
            <p:ph type="pic" sz="quarter" idx="11" hasCustomPrompt="1"/>
          </p:nvPr>
        </p:nvSpPr>
        <p:spPr bwMode="ltGray">
          <a:xfrm>
            <a:off x="5334000" y="0"/>
            <a:ext cx="6858000" cy="6858000"/>
          </a:xfrm>
          <a:blipFill>
            <a:blip r:embed="rId2"/>
            <a:stretch>
              <a:fillRect/>
            </a:stretch>
          </a:blipFill>
        </p:spPr>
        <p:txBody>
          <a:bodyPr lIns="0" tIns="2377440" rIns="0" anchor="t" anchorCtr="0">
            <a:noAutofit/>
          </a:bodyPr>
          <a:lstStyle>
            <a:lvl1pPr marL="0" indent="0" algn="ctr">
              <a:lnSpc>
                <a:spcPct val="100000"/>
              </a:lnSpc>
              <a:buNone/>
              <a:defRPr sz="14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5" name="TextBox 4">
            <a:extLst>
              <a:ext uri="{FF2B5EF4-FFF2-40B4-BE49-F238E27FC236}">
                <a16:creationId xmlns:a16="http://schemas.microsoft.com/office/drawing/2014/main" id="{8A09A47B-FEF5-47F3-B2DD-A73E7C3234AF}"/>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2523940534"/>
      </p:ext>
    </p:extLst>
  </p:cSld>
  <p:clrMapOvr>
    <a:masterClrMapping/>
  </p:clrMapOvr>
  <p:transition>
    <p:fade/>
  </p:transition>
  <p:extLst>
    <p:ext uri="{DCECCB84-F9BA-43D5-87BE-67443E8EF086}">
      <p15:sldGuideLst xmlns:p15="http://schemas.microsoft.com/office/powerpoint/2012/main">
        <p15:guide id="2" pos="3360">
          <p15:clr>
            <a:srgbClr val="5ACBF0"/>
          </p15:clr>
        </p15:guide>
        <p15:guide id="5" orient="horz" pos="2160">
          <p15:clr>
            <a:srgbClr val="5ACBF0"/>
          </p15:clr>
        </p15:guide>
        <p15:guide id="6" pos="2991">
          <p15:clr>
            <a:srgbClr val="5ACBF0"/>
          </p15:clr>
        </p15:guide>
        <p15:guide id="7" pos="3728">
          <p15:clr>
            <a:srgbClr val="C35EA4"/>
          </p15:clr>
        </p15:guide>
        <p15:guide id="8" pos="3544">
          <p15:clr>
            <a:srgbClr val="A4A3A4"/>
          </p15:clr>
        </p15:guide>
      </p15:sldGuideLst>
    </p:ext>
  </p:extLst>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p:cSld name="Square Photo 2">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4E2C6C6-B442-4DE7-9C6C-405B9005314D}"/>
              </a:ext>
            </a:extLst>
          </p:cNvPr>
          <p:cNvSpPr>
            <a:spLocks noGrp="1"/>
          </p:cNvSpPr>
          <p:nvPr>
            <p:ph type="title" hasCustomPrompt="1"/>
          </p:nvPr>
        </p:nvSpPr>
        <p:spPr>
          <a:xfrm>
            <a:off x="588263" y="2979738"/>
            <a:ext cx="4163125" cy="3289300"/>
          </a:xfrm>
        </p:spPr>
        <p:txBody>
          <a:bodyPr anchor="t"/>
          <a:lstStyle>
            <a:lvl1pPr>
              <a:defRPr sz="2800"/>
            </a:lvl1pPr>
          </a:lstStyle>
          <a:p>
            <a:r>
              <a:rPr lang="en-US"/>
              <a:t>Square photo layout with smaller text</a:t>
            </a:r>
          </a:p>
        </p:txBody>
      </p:sp>
      <p:sp>
        <p:nvSpPr>
          <p:cNvPr id="4" name="Picture Placeholder" descr="This photo is a 'placeholder' only. Drag or drop your photo here, or click and tap the center to insert a photo.">
            <a:extLst>
              <a:ext uri="{FF2B5EF4-FFF2-40B4-BE49-F238E27FC236}">
                <a16:creationId xmlns:a16="http://schemas.microsoft.com/office/drawing/2014/main" id="{3EBEAA94-C151-43DE-8A5A-09E8A930427E}"/>
              </a:ext>
            </a:extLst>
          </p:cNvPr>
          <p:cNvSpPr>
            <a:spLocks noGrp="1"/>
          </p:cNvSpPr>
          <p:nvPr>
            <p:ph type="pic" sz="quarter" idx="11" hasCustomPrompt="1"/>
          </p:nvPr>
        </p:nvSpPr>
        <p:spPr bwMode="ltGray">
          <a:xfrm>
            <a:off x="5334000" y="0"/>
            <a:ext cx="6858000" cy="6858000"/>
          </a:xfrm>
          <a:blipFill>
            <a:blip r:embed="rId2"/>
            <a:stretch>
              <a:fillRect/>
            </a:stretch>
          </a:blipFill>
        </p:spPr>
        <p:txBody>
          <a:bodyPr lIns="0" tIns="2377440" rIns="0" anchor="t" anchorCtr="0">
            <a:noAutofit/>
          </a:bodyPr>
          <a:lstStyle>
            <a:lvl1pPr marL="0" indent="0" algn="ctr">
              <a:lnSpc>
                <a:spcPct val="100000"/>
              </a:lnSpc>
              <a:buNone/>
              <a:defRPr sz="14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5" name="TextBox 4">
            <a:extLst>
              <a:ext uri="{FF2B5EF4-FFF2-40B4-BE49-F238E27FC236}">
                <a16:creationId xmlns:a16="http://schemas.microsoft.com/office/drawing/2014/main" id="{6C2F1290-9237-4BEE-AAAC-6708F286265B}"/>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108105230"/>
      </p:ext>
    </p:extLst>
  </p:cSld>
  <p:clrMapOvr>
    <a:masterClrMapping/>
  </p:clrMapOvr>
  <p:transition>
    <p:fade/>
  </p:transition>
  <p:extLst>
    <p:ext uri="{DCECCB84-F9BA-43D5-87BE-67443E8EF086}">
      <p15:sldGuideLst xmlns:p15="http://schemas.microsoft.com/office/powerpoint/2012/main">
        <p15:guide id="2" pos="3360">
          <p15:clr>
            <a:srgbClr val="5ACBF0"/>
          </p15:clr>
        </p15:guide>
        <p15:guide id="3" orient="horz" pos="1877">
          <p15:clr>
            <a:srgbClr val="5ACBF0"/>
          </p15:clr>
        </p15:guide>
        <p15:guide id="4" pos="3731">
          <p15:clr>
            <a:srgbClr val="C35EA4"/>
          </p15:clr>
        </p15:guide>
        <p15:guide id="5" pos="2993">
          <p15:clr>
            <a:srgbClr val="5ACBF0"/>
          </p15:clr>
        </p15:guide>
        <p15:guide id="6" pos="3547">
          <p15:clr>
            <a:srgbClr val="A4A3A4"/>
          </p15:clr>
        </p15:guide>
      </p15:sldGuideLst>
    </p:ext>
  </p:extLst>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p:cSld name="Photo full bleed lower title">
    <p:spTree>
      <p:nvGrpSpPr>
        <p:cNvPr id="1" name=""/>
        <p:cNvGrpSpPr/>
        <p:nvPr/>
      </p:nvGrpSpPr>
      <p:grpSpPr>
        <a:xfrm>
          <a:off x="0" y="0"/>
          <a:ext cx="0" cy="0"/>
          <a:chOff x="0" y="0"/>
          <a:chExt cx="0" cy="0"/>
        </a:xfrm>
      </p:grpSpPr>
      <p:sp>
        <p:nvSpPr>
          <p:cNvPr id="8" name="Picture Placeholder 7" descr="This photo is a 'placeholder' only. Drag or drop your photo here, or click and tap the center to insert a photo.">
            <a:extLst>
              <a:ext uri="{FF2B5EF4-FFF2-40B4-BE49-F238E27FC236}">
                <a16:creationId xmlns:a16="http://schemas.microsoft.com/office/drawing/2014/main" id="{FA608AEF-BE66-4029-BA63-DA15E89C3291}"/>
              </a:ext>
            </a:extLst>
          </p:cNvPr>
          <p:cNvSpPr>
            <a:spLocks noGrp="1"/>
          </p:cNvSpPr>
          <p:nvPr>
            <p:ph type="pic" sz="quarter" idx="10" hasCustomPrompt="1"/>
          </p:nvPr>
        </p:nvSpPr>
        <p:spPr bwMode="ltGray">
          <a:xfrm>
            <a:off x="0" y="0"/>
            <a:ext cx="12192000" cy="6858000"/>
          </a:xfrm>
          <a:blipFill>
            <a:blip r:embed="rId2"/>
            <a:stretch>
              <a:fillRect/>
            </a:stretch>
          </a:blipFill>
        </p:spPr>
        <p:txBody>
          <a:bodyPr wrap="none" bIns="1554480" anchor="ctr">
            <a:noAutofit/>
          </a:bodyPr>
          <a:lstStyle>
            <a:lvl1pPr marL="0" indent="0" algn="ctr">
              <a:buNone/>
              <a:defRPr sz="1400" b="1">
                <a:solidFill>
                  <a:srgbClr val="000000"/>
                </a:solidFill>
              </a:defRPr>
            </a:lvl1pPr>
          </a:lstStyle>
          <a:p>
            <a:r>
              <a:rPr lang="en-US"/>
              <a:t>Drag &amp; drop your photo here </a:t>
            </a:r>
            <a:br>
              <a:rPr lang="en-US"/>
            </a:br>
            <a:r>
              <a:rPr lang="en-US"/>
              <a:t>or click or tap icon below </a:t>
            </a:r>
            <a:br>
              <a:rPr lang="en-US"/>
            </a:br>
            <a:r>
              <a:rPr lang="en-US"/>
              <a:t>to insert</a:t>
            </a:r>
          </a:p>
        </p:txBody>
      </p:sp>
      <p:sp>
        <p:nvSpPr>
          <p:cNvPr id="3" name="Title 2">
            <a:extLst>
              <a:ext uri="{FF2B5EF4-FFF2-40B4-BE49-F238E27FC236}">
                <a16:creationId xmlns:a16="http://schemas.microsoft.com/office/drawing/2014/main" id="{E033AC47-6988-4AF2-AB7A-F400B9B8392F}"/>
              </a:ext>
            </a:extLst>
          </p:cNvPr>
          <p:cNvSpPr>
            <a:spLocks noGrp="1"/>
          </p:cNvSpPr>
          <p:nvPr>
            <p:ph type="title"/>
          </p:nvPr>
        </p:nvSpPr>
        <p:spPr bwMode="ltGray">
          <a:xfrm>
            <a:off x="0" y="3657600"/>
            <a:ext cx="12192000" cy="3200400"/>
          </a:xfrm>
          <a:gradFill flip="none" rotWithShape="1">
            <a:gsLst>
              <a:gs pos="40000">
                <a:srgbClr val="000000">
                  <a:alpha val="70000"/>
                </a:srgbClr>
              </a:gs>
              <a:gs pos="100000">
                <a:srgbClr val="000000">
                  <a:alpha val="0"/>
                </a:srgbClr>
              </a:gs>
            </a:gsLst>
            <a:lin ang="16200000" scaled="1"/>
            <a:tileRect/>
          </a:gradFill>
        </p:spPr>
        <p:txBody>
          <a:bodyPr lIns="585216" tIns="585216" rIns="585216" bIns="585216" anchor="b" anchorCtr="0">
            <a:noAutofit/>
          </a:bodyPr>
          <a:lstStyle>
            <a:lvl1pPr>
              <a:defRPr sz="3600" spc="0">
                <a:solidFill>
                  <a:srgbClr val="FFFFFF"/>
                </a:solidFill>
              </a:defRPr>
            </a:lvl1pPr>
          </a:lstStyle>
          <a:p>
            <a:r>
              <a:rPr lang="en-US"/>
              <a:t>Click to edit Master title style</a:t>
            </a:r>
          </a:p>
        </p:txBody>
      </p:sp>
      <p:sp>
        <p:nvSpPr>
          <p:cNvPr id="6" name="TextBox 5">
            <a:extLst>
              <a:ext uri="{FF2B5EF4-FFF2-40B4-BE49-F238E27FC236}">
                <a16:creationId xmlns:a16="http://schemas.microsoft.com/office/drawing/2014/main" id="{03F619C2-B134-493A-AB9F-5DE39C929931}"/>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4270117114"/>
      </p:ext>
    </p:extLst>
  </p:cSld>
  <p:clrMapOvr>
    <a:masterClrMapping/>
  </p:clrMapOvr>
  <p:transition>
    <p:fade/>
  </p:transition>
  <p:extLst>
    <p:ext uri="{DCECCB84-F9BA-43D5-87BE-67443E8EF086}">
      <p15:sldGuideLst xmlns:p15="http://schemas.microsoft.com/office/powerpoint/2012/main">
        <p15:guide id="1" orient="horz" pos="2304">
          <p15:clr>
            <a:srgbClr val="5ACBF0"/>
          </p15:clr>
        </p15:guide>
      </p15:sldGuideLst>
    </p:ext>
  </p:extLst>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p:cSld name="Photo full bleed left title">
    <p:spTree>
      <p:nvGrpSpPr>
        <p:cNvPr id="1" name=""/>
        <p:cNvGrpSpPr/>
        <p:nvPr/>
      </p:nvGrpSpPr>
      <p:grpSpPr>
        <a:xfrm>
          <a:off x="0" y="0"/>
          <a:ext cx="0" cy="0"/>
          <a:chOff x="0" y="0"/>
          <a:chExt cx="0" cy="0"/>
        </a:xfrm>
      </p:grpSpPr>
      <p:sp>
        <p:nvSpPr>
          <p:cNvPr id="8" name="Picture Placeholder 7" descr="This photo is a 'placeholder' only. Drag or drop your photo here, or click and tap the center to insert a photo.">
            <a:extLst>
              <a:ext uri="{FF2B5EF4-FFF2-40B4-BE49-F238E27FC236}">
                <a16:creationId xmlns:a16="http://schemas.microsoft.com/office/drawing/2014/main" id="{FA608AEF-BE66-4029-BA63-DA15E89C3291}"/>
              </a:ext>
            </a:extLst>
          </p:cNvPr>
          <p:cNvSpPr>
            <a:spLocks noGrp="1"/>
          </p:cNvSpPr>
          <p:nvPr>
            <p:ph type="pic" sz="quarter" idx="10" hasCustomPrompt="1"/>
          </p:nvPr>
        </p:nvSpPr>
        <p:spPr bwMode="ltGray">
          <a:xfrm>
            <a:off x="0" y="0"/>
            <a:ext cx="12192000" cy="6858000"/>
          </a:xfrm>
          <a:blipFill>
            <a:blip r:embed="rId2"/>
            <a:stretch>
              <a:fillRect/>
            </a:stretch>
          </a:blipFill>
        </p:spPr>
        <p:txBody>
          <a:bodyPr wrap="none" bIns="1554480" anchor="ctr">
            <a:noAutofit/>
          </a:bodyPr>
          <a:lstStyle>
            <a:lvl1pPr marL="0" indent="0" algn="ctr">
              <a:buNone/>
              <a:defRPr sz="1400" b="1">
                <a:solidFill>
                  <a:srgbClr val="000000"/>
                </a:solidFill>
              </a:defRPr>
            </a:lvl1pPr>
          </a:lstStyle>
          <a:p>
            <a:r>
              <a:rPr lang="en-US"/>
              <a:t>Drag &amp; drop your photo here </a:t>
            </a:r>
            <a:br>
              <a:rPr lang="en-US"/>
            </a:br>
            <a:r>
              <a:rPr lang="en-US"/>
              <a:t>or click or tap icon below </a:t>
            </a:r>
            <a:br>
              <a:rPr lang="en-US"/>
            </a:br>
            <a:r>
              <a:rPr lang="en-US"/>
              <a:t>to insert</a:t>
            </a:r>
          </a:p>
        </p:txBody>
      </p:sp>
      <p:sp>
        <p:nvSpPr>
          <p:cNvPr id="3" name="Title 2">
            <a:extLst>
              <a:ext uri="{FF2B5EF4-FFF2-40B4-BE49-F238E27FC236}">
                <a16:creationId xmlns:a16="http://schemas.microsoft.com/office/drawing/2014/main" id="{E033AC47-6988-4AF2-AB7A-F400B9B8392F}"/>
              </a:ext>
            </a:extLst>
          </p:cNvPr>
          <p:cNvSpPr>
            <a:spLocks noGrp="1"/>
          </p:cNvSpPr>
          <p:nvPr>
            <p:ph type="title" hasCustomPrompt="1"/>
          </p:nvPr>
        </p:nvSpPr>
        <p:spPr bwMode="ltGray">
          <a:xfrm>
            <a:off x="-3" y="0"/>
            <a:ext cx="5669280" cy="6858000"/>
          </a:xfrm>
          <a:gradFill flip="none" rotWithShape="1">
            <a:gsLst>
              <a:gs pos="50000">
                <a:srgbClr val="000000">
                  <a:alpha val="70000"/>
                </a:srgbClr>
              </a:gs>
              <a:gs pos="100000">
                <a:srgbClr val="000000">
                  <a:alpha val="0"/>
                </a:srgbClr>
              </a:gs>
            </a:gsLst>
            <a:lin ang="0" scaled="1"/>
            <a:tileRect/>
          </a:gradFill>
        </p:spPr>
        <p:txBody>
          <a:bodyPr lIns="585216" tIns="585216" rIns="585216" bIns="585216" anchor="ctr">
            <a:noAutofit/>
          </a:bodyPr>
          <a:lstStyle>
            <a:lvl1pPr>
              <a:defRPr sz="3600" spc="0">
                <a:solidFill>
                  <a:srgbClr val="FFFFFF"/>
                </a:solidFill>
              </a:defRPr>
            </a:lvl1pPr>
          </a:lstStyle>
          <a:p>
            <a:r>
              <a:rPr lang="en-US"/>
              <a:t>Click to edit </a:t>
            </a:r>
            <a:br>
              <a:rPr lang="en-US"/>
            </a:br>
            <a:r>
              <a:rPr lang="en-US"/>
              <a:t>Master title style</a:t>
            </a:r>
          </a:p>
        </p:txBody>
      </p:sp>
      <p:sp>
        <p:nvSpPr>
          <p:cNvPr id="6" name="TextBox 5">
            <a:extLst>
              <a:ext uri="{FF2B5EF4-FFF2-40B4-BE49-F238E27FC236}">
                <a16:creationId xmlns:a16="http://schemas.microsoft.com/office/drawing/2014/main" id="{1D4894F6-B50F-43E1-83FC-4F2200B2FA65}"/>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806029582"/>
      </p:ext>
    </p:extLst>
  </p:cSld>
  <p:clrMapOvr>
    <a:masterClrMapping/>
  </p:clrMapOvr>
  <p:transition>
    <p:fade/>
  </p:transition>
  <p:extLst>
    <p:ext uri="{DCECCB84-F9BA-43D5-87BE-67443E8EF086}">
      <p15:sldGuideLst xmlns:p15="http://schemas.microsoft.com/office/powerpoint/2012/main">
        <p15:guide id="7" pos="3576">
          <p15:clr>
            <a:srgbClr val="5ACBF0"/>
          </p15:clr>
        </p15:guide>
        <p15:guide id="8" orient="horz" pos="2160">
          <p15:clr>
            <a:srgbClr val="5ACBF0"/>
          </p15:clr>
        </p15:guide>
      </p15:sldGuideLst>
    </p:ext>
  </p:extLst>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p:cSld name="Photo full bleed right title">
    <p:spTree>
      <p:nvGrpSpPr>
        <p:cNvPr id="1" name=""/>
        <p:cNvGrpSpPr/>
        <p:nvPr/>
      </p:nvGrpSpPr>
      <p:grpSpPr>
        <a:xfrm>
          <a:off x="0" y="0"/>
          <a:ext cx="0" cy="0"/>
          <a:chOff x="0" y="0"/>
          <a:chExt cx="0" cy="0"/>
        </a:xfrm>
      </p:grpSpPr>
      <p:sp>
        <p:nvSpPr>
          <p:cNvPr id="8" name="Picture Placeholder 7" descr="This photo is a 'placeholder' only. Drag or drop your photo here, or click and tap the center to insert a photo.">
            <a:extLst>
              <a:ext uri="{FF2B5EF4-FFF2-40B4-BE49-F238E27FC236}">
                <a16:creationId xmlns:a16="http://schemas.microsoft.com/office/drawing/2014/main" id="{FA608AEF-BE66-4029-BA63-DA15E89C3291}"/>
              </a:ext>
            </a:extLst>
          </p:cNvPr>
          <p:cNvSpPr>
            <a:spLocks noGrp="1"/>
          </p:cNvSpPr>
          <p:nvPr>
            <p:ph type="pic" sz="quarter" idx="10" hasCustomPrompt="1"/>
          </p:nvPr>
        </p:nvSpPr>
        <p:spPr bwMode="ltGray">
          <a:xfrm>
            <a:off x="0" y="0"/>
            <a:ext cx="12192000" cy="6858000"/>
          </a:xfrm>
          <a:blipFill>
            <a:blip r:embed="rId2"/>
            <a:stretch>
              <a:fillRect/>
            </a:stretch>
          </a:blipFill>
        </p:spPr>
        <p:txBody>
          <a:bodyPr wrap="none" bIns="1554480" anchor="ctr">
            <a:noAutofit/>
          </a:bodyPr>
          <a:lstStyle>
            <a:lvl1pPr marL="0" indent="0" algn="ctr">
              <a:buNone/>
              <a:defRPr sz="1400" b="1">
                <a:solidFill>
                  <a:srgbClr val="000000"/>
                </a:solidFill>
              </a:defRPr>
            </a:lvl1pPr>
          </a:lstStyle>
          <a:p>
            <a:r>
              <a:rPr lang="en-US"/>
              <a:t>Drag &amp; drop your photo here </a:t>
            </a:r>
            <a:br>
              <a:rPr lang="en-US"/>
            </a:br>
            <a:r>
              <a:rPr lang="en-US"/>
              <a:t>or click or tap icon below </a:t>
            </a:r>
            <a:br>
              <a:rPr lang="en-US"/>
            </a:br>
            <a:r>
              <a:rPr lang="en-US"/>
              <a:t>to insert</a:t>
            </a:r>
          </a:p>
        </p:txBody>
      </p:sp>
      <p:sp>
        <p:nvSpPr>
          <p:cNvPr id="3" name="Title 2">
            <a:extLst>
              <a:ext uri="{FF2B5EF4-FFF2-40B4-BE49-F238E27FC236}">
                <a16:creationId xmlns:a16="http://schemas.microsoft.com/office/drawing/2014/main" id="{E033AC47-6988-4AF2-AB7A-F400B9B8392F}"/>
              </a:ext>
            </a:extLst>
          </p:cNvPr>
          <p:cNvSpPr>
            <a:spLocks noGrp="1"/>
          </p:cNvSpPr>
          <p:nvPr>
            <p:ph type="title" hasCustomPrompt="1"/>
          </p:nvPr>
        </p:nvSpPr>
        <p:spPr bwMode="ltGray">
          <a:xfrm>
            <a:off x="6522720" y="0"/>
            <a:ext cx="5669280" cy="6858000"/>
          </a:xfrm>
          <a:gradFill flip="none" rotWithShape="1">
            <a:gsLst>
              <a:gs pos="50000">
                <a:srgbClr val="000000">
                  <a:alpha val="70000"/>
                </a:srgbClr>
              </a:gs>
              <a:gs pos="100000">
                <a:srgbClr val="000000">
                  <a:alpha val="0"/>
                </a:srgbClr>
              </a:gs>
            </a:gsLst>
            <a:lin ang="10800000" scaled="1"/>
            <a:tileRect/>
          </a:gradFill>
          <a:ln>
            <a:noFill/>
          </a:ln>
        </p:spPr>
        <p:txBody>
          <a:bodyPr lIns="585216" tIns="585216" rIns="585216" bIns="585216" anchor="ctr">
            <a:noAutofit/>
          </a:bodyPr>
          <a:lstStyle>
            <a:lvl1pPr algn="r">
              <a:defRPr sz="3600" spc="0">
                <a:solidFill>
                  <a:srgbClr val="FFFFFF"/>
                </a:solidFill>
              </a:defRPr>
            </a:lvl1pPr>
          </a:lstStyle>
          <a:p>
            <a:r>
              <a:rPr lang="en-US"/>
              <a:t>Click to edit </a:t>
            </a:r>
            <a:br>
              <a:rPr lang="en-US"/>
            </a:br>
            <a:r>
              <a:rPr lang="en-US"/>
              <a:t>Master title style</a:t>
            </a:r>
          </a:p>
        </p:txBody>
      </p:sp>
      <p:sp>
        <p:nvSpPr>
          <p:cNvPr id="6" name="TextBox 5">
            <a:extLst>
              <a:ext uri="{FF2B5EF4-FFF2-40B4-BE49-F238E27FC236}">
                <a16:creationId xmlns:a16="http://schemas.microsoft.com/office/drawing/2014/main" id="{A629011D-E3B4-416F-9D7F-7A99AE49F65A}"/>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790846598"/>
      </p:ext>
    </p:extLst>
  </p:cSld>
  <p:clrMapOvr>
    <a:masterClrMapping/>
  </p:clrMapOvr>
  <p:transition>
    <p:fade/>
  </p:transition>
  <p:extLst>
    <p:ext uri="{DCECCB84-F9BA-43D5-87BE-67443E8EF086}">
      <p15:sldGuideLst xmlns:p15="http://schemas.microsoft.com/office/powerpoint/2012/main">
        <p15:guide id="7" pos="4105">
          <p15:clr>
            <a:srgbClr val="5ACBF0"/>
          </p15:clr>
        </p15:guide>
        <p15:guide id="8" orient="horz" pos="2160">
          <p15:clr>
            <a:srgbClr val="5ACBF0"/>
          </p15:clr>
        </p15:guide>
      </p15:sldGuideLst>
    </p:ext>
  </p:extLst>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p:cSld name="Top horizontal photo and 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E01E45-D858-46CB-8C37-2ADA7A8B4F38}"/>
              </a:ext>
            </a:extLst>
          </p:cNvPr>
          <p:cNvSpPr>
            <a:spLocks noGrp="1"/>
          </p:cNvSpPr>
          <p:nvPr>
            <p:ph type="title"/>
          </p:nvPr>
        </p:nvSpPr>
        <p:spPr>
          <a:xfrm>
            <a:off x="588263" y="5157216"/>
            <a:ext cx="11018520" cy="1111822"/>
          </a:xfrm>
        </p:spPr>
        <p:txBody>
          <a:bodyPr anchor="ctr"/>
          <a:lstStyle>
            <a:lvl1pPr algn="ctr">
              <a:defRPr/>
            </a:lvl1pPr>
          </a:lstStyle>
          <a:p>
            <a:r>
              <a:rPr lang="en-US"/>
              <a:t>Click to edit Master title style</a:t>
            </a:r>
          </a:p>
        </p:txBody>
      </p:sp>
      <p:sp>
        <p:nvSpPr>
          <p:cNvPr id="4" name="Picture Placeholder" descr="This photo is a 'placeholder' only. Drag or drop your photo here, or click and tap the center to insert a photo.">
            <a:extLst>
              <a:ext uri="{FF2B5EF4-FFF2-40B4-BE49-F238E27FC236}">
                <a16:creationId xmlns:a16="http://schemas.microsoft.com/office/drawing/2014/main" id="{FEB5B31F-7AD9-4BC6-8D61-62AD8011666E}"/>
              </a:ext>
            </a:extLst>
          </p:cNvPr>
          <p:cNvSpPr>
            <a:spLocks noGrp="1"/>
          </p:cNvSpPr>
          <p:nvPr>
            <p:ph type="pic" sz="quarter" idx="11" hasCustomPrompt="1"/>
          </p:nvPr>
        </p:nvSpPr>
        <p:spPr bwMode="ltGray">
          <a:xfrm>
            <a:off x="0" y="0"/>
            <a:ext cx="12192000" cy="4572000"/>
          </a:xfrm>
          <a:blipFill>
            <a:blip r:embed="rId2"/>
            <a:stretch>
              <a:fillRect/>
            </a:stretch>
          </a:blipFill>
        </p:spPr>
        <p:txBody>
          <a:bodyPr vert="horz" wrap="square" lIns="0" tIns="1280160" rIns="0" bIns="0" rtlCol="0" anchor="t" anchorCtr="0">
            <a:noAutofit/>
          </a:bodyPr>
          <a:lstStyle>
            <a:lvl1pPr marL="0" indent="0" algn="ctr">
              <a:buNone/>
              <a:defRPr lang="en-US" sz="1400" b="1" dirty="0">
                <a:solidFill>
                  <a:srgbClr val="000000"/>
                </a:solidFill>
              </a:defRPr>
            </a:lvl1pPr>
          </a:lstStyle>
          <a:p>
            <a:pPr marL="228600" lvl="0" indent="-228600" algn="ctr"/>
            <a:r>
              <a:rPr lang="en-US"/>
              <a:t>Drag &amp; drop your photo here </a:t>
            </a:r>
            <a:br>
              <a:rPr lang="en-US"/>
            </a:br>
            <a:r>
              <a:rPr lang="en-US"/>
              <a:t>or click or tap icon below </a:t>
            </a:r>
            <a:br>
              <a:rPr lang="en-US"/>
            </a:br>
            <a:r>
              <a:rPr lang="en-US"/>
              <a:t>to insert</a:t>
            </a:r>
          </a:p>
        </p:txBody>
      </p:sp>
      <p:sp>
        <p:nvSpPr>
          <p:cNvPr id="5" name="TextBox 4">
            <a:extLst>
              <a:ext uri="{FF2B5EF4-FFF2-40B4-BE49-F238E27FC236}">
                <a16:creationId xmlns:a16="http://schemas.microsoft.com/office/drawing/2014/main" id="{3A996C37-D0C9-4349-A860-B639C4EB9D5D}"/>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3964975187"/>
      </p:ext>
    </p:extLst>
  </p:cSld>
  <p:clrMapOvr>
    <a:masterClrMapping/>
  </p:clrMapOvr>
  <p:transition>
    <p:fade/>
  </p:transition>
  <p:extLst>
    <p:ext uri="{DCECCB84-F9BA-43D5-87BE-67443E8EF086}">
      <p15:sldGuideLst xmlns:p15="http://schemas.microsoft.com/office/powerpoint/2012/main">
        <p15:guide id="5" orient="horz" pos="2880">
          <p15:clr>
            <a:srgbClr val="5ACBF0"/>
          </p15:clr>
        </p15:guide>
        <p15:guide id="6" orient="horz" pos="3600">
          <p15:clr>
            <a:srgbClr val="5ACBF0"/>
          </p15:clr>
        </p15:guide>
      </p15:sldGuideLst>
    </p:ext>
  </p:extLst>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p:cSld name="Bottom horizontal photo and 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5563AC-3A0B-4839-A9DC-F00E8E5411A6}"/>
              </a:ext>
            </a:extLst>
          </p:cNvPr>
          <p:cNvSpPr>
            <a:spLocks noGrp="1"/>
          </p:cNvSpPr>
          <p:nvPr>
            <p:ph type="title"/>
          </p:nvPr>
        </p:nvSpPr>
        <p:spPr>
          <a:xfrm>
            <a:off x="588263" y="585788"/>
            <a:ext cx="11018520" cy="1114996"/>
          </a:xfrm>
        </p:spPr>
        <p:txBody>
          <a:bodyPr anchor="ctr"/>
          <a:lstStyle>
            <a:lvl1pPr algn="ctr">
              <a:defRPr/>
            </a:lvl1pPr>
          </a:lstStyle>
          <a:p>
            <a:r>
              <a:rPr lang="en-US"/>
              <a:t>Click to edit Master title style</a:t>
            </a:r>
          </a:p>
        </p:txBody>
      </p:sp>
      <p:sp>
        <p:nvSpPr>
          <p:cNvPr id="4" name="Picture Placeholder" descr="This photo is a 'placeholder' only. Drag or drop your photo here, or click and tap the center to insert a photo.">
            <a:extLst>
              <a:ext uri="{FF2B5EF4-FFF2-40B4-BE49-F238E27FC236}">
                <a16:creationId xmlns:a16="http://schemas.microsoft.com/office/drawing/2014/main" id="{FEB5B31F-7AD9-4BC6-8D61-62AD8011666E}"/>
              </a:ext>
            </a:extLst>
          </p:cNvPr>
          <p:cNvSpPr>
            <a:spLocks noGrp="1"/>
          </p:cNvSpPr>
          <p:nvPr>
            <p:ph type="pic" sz="quarter" idx="11" hasCustomPrompt="1"/>
          </p:nvPr>
        </p:nvSpPr>
        <p:spPr bwMode="ltGray">
          <a:xfrm>
            <a:off x="-2381" y="2286000"/>
            <a:ext cx="12192000" cy="4572000"/>
          </a:xfrm>
          <a:blipFill>
            <a:blip r:embed="rId2"/>
            <a:stretch>
              <a:fillRect/>
            </a:stretch>
          </a:blipFill>
        </p:spPr>
        <p:txBody>
          <a:bodyPr vert="horz" wrap="square" lIns="0" tIns="1371600" rIns="0" bIns="0" rtlCol="0" anchor="t" anchorCtr="0">
            <a:noAutofit/>
          </a:bodyPr>
          <a:lstStyle>
            <a:lvl1pPr marL="0" indent="0" algn="ctr">
              <a:buNone/>
              <a:defRPr lang="en-US" sz="1400" b="1" dirty="0">
                <a:solidFill>
                  <a:srgbClr val="000000"/>
                </a:solidFill>
              </a:defRPr>
            </a:lvl1pPr>
          </a:lstStyle>
          <a:p>
            <a:pPr marL="228600" lvl="0" indent="-228600" algn="ctr"/>
            <a:r>
              <a:rPr lang="en-US"/>
              <a:t>Drag &amp; drop your photo here </a:t>
            </a:r>
            <a:br>
              <a:rPr lang="en-US"/>
            </a:br>
            <a:r>
              <a:rPr lang="en-US"/>
              <a:t>or click or tap icon below </a:t>
            </a:r>
            <a:br>
              <a:rPr lang="en-US"/>
            </a:br>
            <a:r>
              <a:rPr lang="en-US"/>
              <a:t>to insert</a:t>
            </a:r>
          </a:p>
        </p:txBody>
      </p:sp>
      <p:sp>
        <p:nvSpPr>
          <p:cNvPr id="5" name="TextBox 4">
            <a:extLst>
              <a:ext uri="{FF2B5EF4-FFF2-40B4-BE49-F238E27FC236}">
                <a16:creationId xmlns:a16="http://schemas.microsoft.com/office/drawing/2014/main" id="{3D6FDE6F-0F4B-446A-A51F-494FB0996655}"/>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54874864"/>
      </p:ext>
    </p:extLst>
  </p:cSld>
  <p:clrMapOvr>
    <a:masterClrMapping/>
  </p:clrMapOvr>
  <p:transition>
    <p:fade/>
  </p:transition>
  <p:extLst>
    <p:ext uri="{DCECCB84-F9BA-43D5-87BE-67443E8EF086}">
      <p15:sldGuideLst xmlns:p15="http://schemas.microsoft.com/office/powerpoint/2012/main">
        <p15:guide id="5" orient="horz" pos="1440">
          <p15:clr>
            <a:srgbClr val="5ACBF0"/>
          </p15:clr>
        </p15:guide>
        <p15:guide id="6" orient="horz" pos="720">
          <p15:clr>
            <a:srgbClr val="5ACBF0"/>
          </p15:clr>
        </p15:guide>
      </p15:sldGuideLst>
    </p:ext>
  </p:extLst>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p:cSld name="Two picture conten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27DCA08-1117-4B11-AEFD-AAB2B33543F9}"/>
              </a:ext>
            </a:extLst>
          </p:cNvPr>
          <p:cNvSpPr>
            <a:spLocks noGrp="1"/>
          </p:cNvSpPr>
          <p:nvPr>
            <p:ph type="title"/>
          </p:nvPr>
        </p:nvSpPr>
        <p:spPr>
          <a:xfrm>
            <a:off x="588263" y="457200"/>
            <a:ext cx="11018520" cy="983234"/>
          </a:xfrm>
        </p:spPr>
        <p:txBody>
          <a:bodyPr/>
          <a:lstStyle/>
          <a:p>
            <a:r>
              <a:rPr lang="en-US"/>
              <a:t>Click to edit Master title style</a:t>
            </a:r>
          </a:p>
        </p:txBody>
      </p:sp>
      <p:sp>
        <p:nvSpPr>
          <p:cNvPr id="4" name="Text Placeholder 3">
            <a:extLst>
              <a:ext uri="{FF2B5EF4-FFF2-40B4-BE49-F238E27FC236}">
                <a16:creationId xmlns:a16="http://schemas.microsoft.com/office/drawing/2014/main" id="{AE833B58-0629-4A46-8711-902C16A99314}"/>
              </a:ext>
            </a:extLst>
          </p:cNvPr>
          <p:cNvSpPr>
            <a:spLocks noGrp="1"/>
          </p:cNvSpPr>
          <p:nvPr>
            <p:ph type="body" sz="quarter" idx="16"/>
          </p:nvPr>
        </p:nvSpPr>
        <p:spPr>
          <a:xfrm>
            <a:off x="584199" y="5689600"/>
            <a:ext cx="5367528" cy="579438"/>
          </a:xfrm>
        </p:spPr>
        <p:txBody>
          <a:bodyPr/>
          <a:lstStyle>
            <a:lvl1pPr marL="0" indent="0" algn="l">
              <a:spcBef>
                <a:spcPts val="0"/>
              </a:spcBef>
              <a:buNone/>
              <a:defRPr sz="1800">
                <a:latin typeface="+mj-lt"/>
              </a:defRPr>
            </a:lvl1pPr>
          </a:lstStyle>
          <a:p>
            <a:pPr lvl="0"/>
            <a:r>
              <a:rPr lang="en-US"/>
              <a:t>Click to edit Master text styles</a:t>
            </a:r>
          </a:p>
        </p:txBody>
      </p:sp>
      <p:sp>
        <p:nvSpPr>
          <p:cNvPr id="9" name="Picture Placeholder" descr="This photo is a 'placeholder' only. Drag or drop your photo here, or click and tap the center to insert a photo.">
            <a:extLst>
              <a:ext uri="{FF2B5EF4-FFF2-40B4-BE49-F238E27FC236}">
                <a16:creationId xmlns:a16="http://schemas.microsoft.com/office/drawing/2014/main" id="{1231301F-62BD-4CF6-8990-CDF00AFC8CCF}"/>
              </a:ext>
            </a:extLst>
          </p:cNvPr>
          <p:cNvSpPr>
            <a:spLocks noGrp="1"/>
          </p:cNvSpPr>
          <p:nvPr>
            <p:ph type="pic" sz="quarter" idx="13" hasCustomPrompt="1"/>
          </p:nvPr>
        </p:nvSpPr>
        <p:spPr bwMode="ltGray">
          <a:xfrm>
            <a:off x="582612" y="2025650"/>
            <a:ext cx="5367528" cy="3474720"/>
          </a:xfrm>
          <a:blipFill>
            <a:blip r:embed="rId2"/>
            <a:stretch>
              <a:fillRect/>
            </a:stretch>
          </a:blipFill>
        </p:spPr>
        <p:txBody>
          <a:bodyPr vert="horz" wrap="square" lIns="0" tIns="0" rIns="0" bIns="1005840" rtlCol="0" anchor="ctr" anchorCtr="0">
            <a:noAutofit/>
          </a:bodyPr>
          <a:lstStyle>
            <a:lvl1pPr marL="0" indent="0" algn="ctr">
              <a:buNone/>
              <a:defRPr lang="en-US" sz="1000" b="1" dirty="0">
                <a:solidFill>
                  <a:srgbClr val="000000"/>
                </a:solidFill>
              </a:defRPr>
            </a:lvl1pPr>
          </a:lstStyle>
          <a:p>
            <a:pPr marL="228600" lvl="0" indent="-228600" algn="ctr"/>
            <a:r>
              <a:rPr lang="en-US"/>
              <a:t>Drag &amp; drop your photo here </a:t>
            </a:r>
            <a:br>
              <a:rPr lang="en-US"/>
            </a:br>
            <a:r>
              <a:rPr lang="en-US"/>
              <a:t>or click or tap icon below </a:t>
            </a:r>
            <a:br>
              <a:rPr lang="en-US"/>
            </a:br>
            <a:r>
              <a:rPr lang="en-US"/>
              <a:t>to insert</a:t>
            </a:r>
          </a:p>
        </p:txBody>
      </p:sp>
      <p:sp>
        <p:nvSpPr>
          <p:cNvPr id="13" name="Text Placeholder 3">
            <a:extLst>
              <a:ext uri="{FF2B5EF4-FFF2-40B4-BE49-F238E27FC236}">
                <a16:creationId xmlns:a16="http://schemas.microsoft.com/office/drawing/2014/main" id="{05B401B2-8D93-427E-90A4-52337B3965E8}"/>
              </a:ext>
            </a:extLst>
          </p:cNvPr>
          <p:cNvSpPr>
            <a:spLocks noGrp="1"/>
          </p:cNvSpPr>
          <p:nvPr>
            <p:ph type="body" sz="quarter" idx="18"/>
          </p:nvPr>
        </p:nvSpPr>
        <p:spPr>
          <a:xfrm>
            <a:off x="6241860" y="5689600"/>
            <a:ext cx="5367528" cy="579438"/>
          </a:xfrm>
        </p:spPr>
        <p:txBody>
          <a:bodyPr/>
          <a:lstStyle>
            <a:lvl1pPr marL="0" indent="0" algn="l">
              <a:spcBef>
                <a:spcPts val="0"/>
              </a:spcBef>
              <a:buNone/>
              <a:defRPr sz="1800">
                <a:latin typeface="+mj-lt"/>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7223C820-5673-4288-A9D6-185A95066B1E}"/>
              </a:ext>
            </a:extLst>
          </p:cNvPr>
          <p:cNvSpPr>
            <a:spLocks noGrp="1"/>
          </p:cNvSpPr>
          <p:nvPr>
            <p:ph type="pic" sz="quarter" idx="15" hasCustomPrompt="1"/>
          </p:nvPr>
        </p:nvSpPr>
        <p:spPr bwMode="ltGray">
          <a:xfrm>
            <a:off x="6239255" y="2025650"/>
            <a:ext cx="5367528" cy="3474720"/>
          </a:xfrm>
          <a:blipFill>
            <a:blip r:embed="rId3"/>
            <a:stretch>
              <a:fillRect/>
            </a:stretch>
          </a:blipFill>
        </p:spPr>
        <p:txBody>
          <a:bodyPr vert="horz" wrap="square" lIns="0" tIns="0" rIns="0" bIns="1005840" rtlCol="0" anchor="ctr" anchorCtr="0">
            <a:noAutofit/>
          </a:bodyPr>
          <a:lstStyle>
            <a:lvl1pPr marL="0" indent="0" algn="ctr">
              <a:buNone/>
              <a:defRPr lang="en-US" sz="1000" b="1" dirty="0">
                <a:solidFill>
                  <a:srgbClr val="000000"/>
                </a:solidFill>
              </a:defRPr>
            </a:lvl1pPr>
          </a:lstStyle>
          <a:p>
            <a:pPr marL="228600" lvl="0" indent="-228600" algn="ctr"/>
            <a:r>
              <a:rPr lang="en-US"/>
              <a:t>Drag &amp; drop your photo here </a:t>
            </a:r>
            <a:br>
              <a:rPr lang="en-US"/>
            </a:br>
            <a:r>
              <a:rPr lang="en-US"/>
              <a:t>or click or tap icon below </a:t>
            </a:r>
            <a:br>
              <a:rPr lang="en-US"/>
            </a:br>
            <a:r>
              <a:rPr lang="en-US"/>
              <a:t>to insert</a:t>
            </a:r>
          </a:p>
        </p:txBody>
      </p:sp>
      <p:sp>
        <p:nvSpPr>
          <p:cNvPr id="10" name="TextBox 9">
            <a:extLst>
              <a:ext uri="{FF2B5EF4-FFF2-40B4-BE49-F238E27FC236}">
                <a16:creationId xmlns:a16="http://schemas.microsoft.com/office/drawing/2014/main" id="{CAF59E09-7602-42B9-AB0C-9D1365A9EBB2}"/>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4280447857"/>
      </p:ext>
    </p:extLst>
  </p:cSld>
  <p:clrMapOvr>
    <a:masterClrMapping/>
  </p:clrMapOvr>
  <p:transition>
    <p:fade/>
  </p:transition>
  <p:extLst>
    <p:ext uri="{DCECCB84-F9BA-43D5-87BE-67443E8EF086}">
      <p15:sldGuideLst xmlns:p15="http://schemas.microsoft.com/office/powerpoint/2012/main">
        <p15:guide id="3" orient="horz" pos="3584">
          <p15:clr>
            <a:srgbClr val="5ACBF0"/>
          </p15:clr>
        </p15:guide>
        <p15:guide id="4" orient="horz" pos="1276">
          <p15:clr>
            <a:srgbClr val="5ACBF0"/>
          </p15:clr>
        </p15:guide>
        <p15:guide id="5" orient="horz" pos="288">
          <p15:clr>
            <a:srgbClr val="5ACBF0"/>
          </p15:clr>
        </p15:guide>
        <p15:guide id="6" pos="3749">
          <p15:clr>
            <a:srgbClr val="5ACBF0"/>
          </p15:clr>
        </p15:guide>
        <p15:guide id="7" pos="3931">
          <p15:clr>
            <a:srgbClr val="5ACBF0"/>
          </p15:clr>
        </p15:guide>
        <p15:guide id="8" orient="horz" pos="3464">
          <p15:clr>
            <a:srgbClr val="5ACBF0"/>
          </p15:clr>
        </p15:guide>
      </p15:sldGuideLst>
    </p:ext>
  </p:extLst>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p:cSld name="Three picture conten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260F77E-464D-46F7-A8F8-6F281DAB0C7A}"/>
              </a:ext>
            </a:extLst>
          </p:cNvPr>
          <p:cNvSpPr>
            <a:spLocks noGrp="1"/>
          </p:cNvSpPr>
          <p:nvPr>
            <p:ph type="title"/>
          </p:nvPr>
        </p:nvSpPr>
        <p:spPr>
          <a:xfrm>
            <a:off x="588263" y="457200"/>
            <a:ext cx="11018520" cy="983234"/>
          </a:xfrm>
        </p:spPr>
        <p:txBody>
          <a:bodyPr/>
          <a:lstStyle/>
          <a:p>
            <a:r>
              <a:rPr lang="en-US"/>
              <a:t>Click to edit Master title style</a:t>
            </a:r>
          </a:p>
        </p:txBody>
      </p:sp>
      <p:sp>
        <p:nvSpPr>
          <p:cNvPr id="4" name="Text Placeholder 3">
            <a:extLst>
              <a:ext uri="{FF2B5EF4-FFF2-40B4-BE49-F238E27FC236}">
                <a16:creationId xmlns:a16="http://schemas.microsoft.com/office/drawing/2014/main" id="{AE833B58-0629-4A46-8711-902C16A99314}"/>
              </a:ext>
            </a:extLst>
          </p:cNvPr>
          <p:cNvSpPr>
            <a:spLocks noGrp="1"/>
          </p:cNvSpPr>
          <p:nvPr>
            <p:ph type="body" sz="quarter" idx="16"/>
          </p:nvPr>
        </p:nvSpPr>
        <p:spPr>
          <a:xfrm>
            <a:off x="582613" y="5689600"/>
            <a:ext cx="3475037" cy="579438"/>
          </a:xfrm>
        </p:spPr>
        <p:txBody>
          <a:bodyPr/>
          <a:lstStyle>
            <a:lvl1pPr marL="0" indent="0" algn="l">
              <a:spcBef>
                <a:spcPts val="0"/>
              </a:spcBef>
              <a:buNone/>
              <a:defRPr sz="1800">
                <a:latin typeface="+mj-lt"/>
              </a:defRPr>
            </a:lvl1pPr>
          </a:lstStyle>
          <a:p>
            <a:pPr lvl="0"/>
            <a:r>
              <a:rPr lang="en-US"/>
              <a:t>Click to edit Master text styles</a:t>
            </a:r>
          </a:p>
        </p:txBody>
      </p:sp>
      <p:sp>
        <p:nvSpPr>
          <p:cNvPr id="9" name="Picture Placeholder" descr="This photo is a 'placeholder' only. Drag or drop your photo here, or click and tap the center to insert a photo.">
            <a:extLst>
              <a:ext uri="{FF2B5EF4-FFF2-40B4-BE49-F238E27FC236}">
                <a16:creationId xmlns:a16="http://schemas.microsoft.com/office/drawing/2014/main" id="{1231301F-62BD-4CF6-8990-CDF00AFC8CCF}"/>
              </a:ext>
            </a:extLst>
          </p:cNvPr>
          <p:cNvSpPr>
            <a:spLocks noGrp="1"/>
          </p:cNvSpPr>
          <p:nvPr>
            <p:ph type="pic" sz="quarter" idx="13" hasCustomPrompt="1"/>
          </p:nvPr>
        </p:nvSpPr>
        <p:spPr bwMode="ltGray">
          <a:xfrm>
            <a:off x="582612" y="2025650"/>
            <a:ext cx="3474720" cy="3474720"/>
          </a:xfrm>
          <a:blipFill>
            <a:blip r:embed="rId2"/>
            <a:stretch>
              <a:fillRect/>
            </a:stretch>
          </a:blipFill>
        </p:spPr>
        <p:txBody>
          <a:bodyPr lIns="0" tIns="0" rIns="0" bIns="100584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2" name="Text Placeholder 3">
            <a:extLst>
              <a:ext uri="{FF2B5EF4-FFF2-40B4-BE49-F238E27FC236}">
                <a16:creationId xmlns:a16="http://schemas.microsoft.com/office/drawing/2014/main" id="{7E8A9C08-F392-459F-B90B-EDBF4A830C55}"/>
              </a:ext>
            </a:extLst>
          </p:cNvPr>
          <p:cNvSpPr>
            <a:spLocks noGrp="1"/>
          </p:cNvSpPr>
          <p:nvPr>
            <p:ph type="body" sz="quarter" idx="17"/>
          </p:nvPr>
        </p:nvSpPr>
        <p:spPr>
          <a:xfrm>
            <a:off x="4358640" y="5689600"/>
            <a:ext cx="3475037" cy="579438"/>
          </a:xfrm>
        </p:spPr>
        <p:txBody>
          <a:bodyPr/>
          <a:lstStyle>
            <a:lvl1pPr marL="0" indent="0" algn="l">
              <a:spcBef>
                <a:spcPts val="0"/>
              </a:spcBef>
              <a:buNone/>
              <a:defRPr sz="1800">
                <a:latin typeface="+mj-lt"/>
              </a:defRPr>
            </a:lvl1pPr>
          </a:lstStyle>
          <a:p>
            <a:pPr lvl="0"/>
            <a:r>
              <a:rPr lang="en-US"/>
              <a:t>Click to edit Master text styles</a:t>
            </a:r>
          </a:p>
        </p:txBody>
      </p:sp>
      <p:sp>
        <p:nvSpPr>
          <p:cNvPr id="10" name="Picture Placeholder" descr="This photo is a 'placeholder' only. Drag or drop your photo here, or click and tap the center to insert a photo.">
            <a:extLst>
              <a:ext uri="{FF2B5EF4-FFF2-40B4-BE49-F238E27FC236}">
                <a16:creationId xmlns:a16="http://schemas.microsoft.com/office/drawing/2014/main" id="{7E401A97-B3D4-43E4-9B09-8AD4B6B26068}"/>
              </a:ext>
            </a:extLst>
          </p:cNvPr>
          <p:cNvSpPr>
            <a:spLocks noGrp="1"/>
          </p:cNvSpPr>
          <p:nvPr>
            <p:ph type="pic" sz="quarter" idx="14" hasCustomPrompt="1"/>
          </p:nvPr>
        </p:nvSpPr>
        <p:spPr bwMode="ltGray">
          <a:xfrm>
            <a:off x="4358640" y="2025650"/>
            <a:ext cx="3474720" cy="3474720"/>
          </a:xfrm>
          <a:blipFill>
            <a:blip r:embed="rId3"/>
            <a:stretch>
              <a:fillRect/>
            </a:stretch>
          </a:blipFill>
        </p:spPr>
        <p:txBody>
          <a:bodyPr lIns="0" tIns="0" rIns="0" bIns="100584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3" name="Text Placeholder 3">
            <a:extLst>
              <a:ext uri="{FF2B5EF4-FFF2-40B4-BE49-F238E27FC236}">
                <a16:creationId xmlns:a16="http://schemas.microsoft.com/office/drawing/2014/main" id="{05B401B2-8D93-427E-90A4-52337B3965E8}"/>
              </a:ext>
            </a:extLst>
          </p:cNvPr>
          <p:cNvSpPr>
            <a:spLocks noGrp="1"/>
          </p:cNvSpPr>
          <p:nvPr>
            <p:ph type="body" sz="quarter" idx="18"/>
          </p:nvPr>
        </p:nvSpPr>
        <p:spPr>
          <a:xfrm>
            <a:off x="8134351" y="5689600"/>
            <a:ext cx="3475037" cy="579438"/>
          </a:xfrm>
        </p:spPr>
        <p:txBody>
          <a:bodyPr/>
          <a:lstStyle>
            <a:lvl1pPr marL="0" indent="0" algn="l">
              <a:spcBef>
                <a:spcPts val="0"/>
              </a:spcBef>
              <a:buNone/>
              <a:defRPr sz="1800">
                <a:latin typeface="+mj-lt"/>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7223C820-5673-4288-A9D6-185A95066B1E}"/>
              </a:ext>
            </a:extLst>
          </p:cNvPr>
          <p:cNvSpPr>
            <a:spLocks noGrp="1"/>
          </p:cNvSpPr>
          <p:nvPr>
            <p:ph type="pic" sz="quarter" idx="15" hasCustomPrompt="1"/>
          </p:nvPr>
        </p:nvSpPr>
        <p:spPr bwMode="ltGray">
          <a:xfrm>
            <a:off x="8132063" y="2025650"/>
            <a:ext cx="3474720" cy="3474720"/>
          </a:xfrm>
          <a:blipFill>
            <a:blip r:embed="rId4"/>
            <a:stretch>
              <a:fillRect/>
            </a:stretch>
          </a:blipFill>
        </p:spPr>
        <p:txBody>
          <a:bodyPr lIns="0" tIns="0" rIns="0" bIns="100584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4" name="TextBox 13">
            <a:extLst>
              <a:ext uri="{FF2B5EF4-FFF2-40B4-BE49-F238E27FC236}">
                <a16:creationId xmlns:a16="http://schemas.microsoft.com/office/drawing/2014/main" id="{52B36921-D927-4BA6-8891-8AEE9784923C}"/>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3049270934"/>
      </p:ext>
    </p:extLst>
  </p:cSld>
  <p:clrMapOvr>
    <a:masterClrMapping/>
  </p:clrMapOvr>
  <p:transition>
    <p:fade/>
  </p:transition>
  <p:extLst>
    <p:ext uri="{DCECCB84-F9BA-43D5-87BE-67443E8EF086}">
      <p15:sldGuideLst xmlns:p15="http://schemas.microsoft.com/office/powerpoint/2012/main">
        <p15:guide id="3" orient="horz" pos="3584">
          <p15:clr>
            <a:srgbClr val="5ACBF0"/>
          </p15:clr>
        </p15:guide>
        <p15:guide id="4" orient="horz" pos="1276">
          <p15:clr>
            <a:srgbClr val="5ACBF0"/>
          </p15:clr>
        </p15:guide>
        <p15:guide id="5" orient="horz" pos="288">
          <p15:clr>
            <a:srgbClr val="5ACBF0"/>
          </p15:clr>
        </p15:guide>
        <p15:guide id="6" pos="2557">
          <p15:clr>
            <a:srgbClr val="5ACBF0"/>
          </p15:clr>
        </p15:guide>
        <p15:guide id="7" pos="2744">
          <p15:clr>
            <a:srgbClr val="5ACBF0"/>
          </p15:clr>
        </p15:guide>
        <p15:guide id="8" pos="4936">
          <p15:clr>
            <a:srgbClr val="5ACBF0"/>
          </p15:clr>
        </p15:guide>
        <p15:guide id="9" pos="5123">
          <p15:clr>
            <a:srgbClr val="5ACBF0"/>
          </p15:clr>
        </p15:guide>
        <p15:guide id="10" orient="horz" pos="3465">
          <p15:clr>
            <a:srgbClr val="5ACBF0"/>
          </p15:clr>
        </p15:guide>
      </p15:sldGuideLst>
    </p:ext>
  </p:extLst>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p:cSld name="Four picture conten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7A434B7-D4B9-4D45-A31C-F0CC4D227945}"/>
              </a:ext>
            </a:extLst>
          </p:cNvPr>
          <p:cNvSpPr>
            <a:spLocks noGrp="1"/>
          </p:cNvSpPr>
          <p:nvPr>
            <p:ph type="title"/>
          </p:nvPr>
        </p:nvSpPr>
        <p:spPr>
          <a:xfrm>
            <a:off x="588263" y="457200"/>
            <a:ext cx="11018520" cy="983234"/>
          </a:xfrm>
        </p:spPr>
        <p:txBody>
          <a:bodyPr/>
          <a:lstStyle/>
          <a:p>
            <a:r>
              <a:rPr lang="en-US"/>
              <a:t>Click to edit Master title style</a:t>
            </a:r>
          </a:p>
        </p:txBody>
      </p:sp>
      <p:sp>
        <p:nvSpPr>
          <p:cNvPr id="4" name="Text Placeholder 3">
            <a:extLst>
              <a:ext uri="{FF2B5EF4-FFF2-40B4-BE49-F238E27FC236}">
                <a16:creationId xmlns:a16="http://schemas.microsoft.com/office/drawing/2014/main" id="{AE833B58-0629-4A46-8711-902C16A99314}"/>
              </a:ext>
            </a:extLst>
          </p:cNvPr>
          <p:cNvSpPr>
            <a:spLocks noGrp="1"/>
          </p:cNvSpPr>
          <p:nvPr>
            <p:ph type="body" sz="quarter" idx="16"/>
          </p:nvPr>
        </p:nvSpPr>
        <p:spPr>
          <a:xfrm>
            <a:off x="582613" y="4753938"/>
            <a:ext cx="2532888" cy="1515100"/>
          </a:xfrm>
        </p:spPr>
        <p:txBody>
          <a:bodyPr/>
          <a:lstStyle>
            <a:lvl1pPr marL="0" indent="0" algn="l">
              <a:spcBef>
                <a:spcPts val="0"/>
              </a:spcBef>
              <a:buNone/>
              <a:defRPr sz="1800">
                <a:latin typeface="+mj-lt"/>
              </a:defRPr>
            </a:lvl1pPr>
          </a:lstStyle>
          <a:p>
            <a:pPr lvl="0"/>
            <a:r>
              <a:rPr lang="en-US"/>
              <a:t>Click to edit Master text styles</a:t>
            </a:r>
          </a:p>
        </p:txBody>
      </p:sp>
      <p:sp>
        <p:nvSpPr>
          <p:cNvPr id="9" name="Picture Placeholder" descr="This photo is a 'placeholder' only. Drag or drop your photo here, or click and tap the center to insert a photo.">
            <a:extLst>
              <a:ext uri="{FF2B5EF4-FFF2-40B4-BE49-F238E27FC236}">
                <a16:creationId xmlns:a16="http://schemas.microsoft.com/office/drawing/2014/main" id="{1231301F-62BD-4CF6-8990-CDF00AFC8CCF}"/>
              </a:ext>
            </a:extLst>
          </p:cNvPr>
          <p:cNvSpPr>
            <a:spLocks noGrp="1"/>
          </p:cNvSpPr>
          <p:nvPr>
            <p:ph type="pic" sz="quarter" idx="13" hasCustomPrompt="1"/>
          </p:nvPr>
        </p:nvSpPr>
        <p:spPr bwMode="ltGray">
          <a:xfrm>
            <a:off x="582612" y="2025650"/>
            <a:ext cx="2532888" cy="2532888"/>
          </a:xfrm>
          <a:blipFill>
            <a:blip r:embed="rId2" cstate="screen">
              <a:extLst>
                <a:ext uri="{28A0092B-C50C-407E-A947-70E740481C1C}">
                  <a14:useLocalDpi xmlns:a14="http://schemas.microsoft.com/office/drawing/2010/main"/>
                </a:ext>
              </a:extLst>
            </a:blip>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2" name="Text Placeholder 3">
            <a:extLst>
              <a:ext uri="{FF2B5EF4-FFF2-40B4-BE49-F238E27FC236}">
                <a16:creationId xmlns:a16="http://schemas.microsoft.com/office/drawing/2014/main" id="{7E8A9C08-F392-459F-B90B-EDBF4A830C55}"/>
              </a:ext>
            </a:extLst>
          </p:cNvPr>
          <p:cNvSpPr>
            <a:spLocks noGrp="1"/>
          </p:cNvSpPr>
          <p:nvPr>
            <p:ph type="body" sz="quarter" idx="17"/>
          </p:nvPr>
        </p:nvSpPr>
        <p:spPr>
          <a:xfrm>
            <a:off x="3413908" y="4753938"/>
            <a:ext cx="2532888" cy="1515100"/>
          </a:xfrm>
        </p:spPr>
        <p:txBody>
          <a:bodyPr/>
          <a:lstStyle>
            <a:lvl1pPr marL="0" indent="0" algn="l">
              <a:spcBef>
                <a:spcPts val="0"/>
              </a:spcBef>
              <a:buNone/>
              <a:defRPr sz="1800">
                <a:latin typeface="+mj-lt"/>
              </a:defRPr>
            </a:lvl1pPr>
          </a:lstStyle>
          <a:p>
            <a:pPr lvl="0"/>
            <a:r>
              <a:rPr lang="en-US"/>
              <a:t>Click to edit Master text styles</a:t>
            </a:r>
          </a:p>
        </p:txBody>
      </p:sp>
      <p:sp>
        <p:nvSpPr>
          <p:cNvPr id="10" name="Picture Placeholder" descr="This photo is a 'placeholder' only. Drag or drop your photo here, or click and tap the center to insert a photo.">
            <a:extLst>
              <a:ext uri="{FF2B5EF4-FFF2-40B4-BE49-F238E27FC236}">
                <a16:creationId xmlns:a16="http://schemas.microsoft.com/office/drawing/2014/main" id="{7E401A97-B3D4-43E4-9B09-8AD4B6B26068}"/>
              </a:ext>
            </a:extLst>
          </p:cNvPr>
          <p:cNvSpPr>
            <a:spLocks noGrp="1"/>
          </p:cNvSpPr>
          <p:nvPr>
            <p:ph type="pic" sz="quarter" idx="14" hasCustomPrompt="1"/>
          </p:nvPr>
        </p:nvSpPr>
        <p:spPr bwMode="ltGray">
          <a:xfrm>
            <a:off x="3413908" y="2025650"/>
            <a:ext cx="2532888" cy="2532888"/>
          </a:xfrm>
          <a:blipFill>
            <a:blip r:embed="rId3" cstate="screen">
              <a:extLst>
                <a:ext uri="{28A0092B-C50C-407E-A947-70E740481C1C}">
                  <a14:useLocalDpi xmlns:a14="http://schemas.microsoft.com/office/drawing/2010/main"/>
                </a:ext>
              </a:extLst>
            </a:blip>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3" name="Text Placeholder 3">
            <a:extLst>
              <a:ext uri="{FF2B5EF4-FFF2-40B4-BE49-F238E27FC236}">
                <a16:creationId xmlns:a16="http://schemas.microsoft.com/office/drawing/2014/main" id="{05B401B2-8D93-427E-90A4-52337B3965E8}"/>
              </a:ext>
            </a:extLst>
          </p:cNvPr>
          <p:cNvSpPr>
            <a:spLocks noGrp="1"/>
          </p:cNvSpPr>
          <p:nvPr>
            <p:ph type="body" sz="quarter" idx="18"/>
          </p:nvPr>
        </p:nvSpPr>
        <p:spPr>
          <a:xfrm>
            <a:off x="6245204" y="4753938"/>
            <a:ext cx="2532888" cy="1515100"/>
          </a:xfrm>
        </p:spPr>
        <p:txBody>
          <a:bodyPr/>
          <a:lstStyle>
            <a:lvl1pPr marL="0" indent="0" algn="l">
              <a:spcBef>
                <a:spcPts val="0"/>
              </a:spcBef>
              <a:buNone/>
              <a:defRPr sz="1800">
                <a:latin typeface="+mj-lt"/>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7223C820-5673-4288-A9D6-185A95066B1E}"/>
              </a:ext>
            </a:extLst>
          </p:cNvPr>
          <p:cNvSpPr>
            <a:spLocks noGrp="1"/>
          </p:cNvSpPr>
          <p:nvPr>
            <p:ph type="pic" sz="quarter" idx="15" hasCustomPrompt="1"/>
          </p:nvPr>
        </p:nvSpPr>
        <p:spPr bwMode="ltGray">
          <a:xfrm>
            <a:off x="6245204" y="2025650"/>
            <a:ext cx="2532888" cy="2532888"/>
          </a:xfrm>
          <a:blipFill>
            <a:blip r:embed="rId4" cstate="screen">
              <a:extLst>
                <a:ext uri="{28A0092B-C50C-407E-A947-70E740481C1C}">
                  <a14:useLocalDpi xmlns:a14="http://schemas.microsoft.com/office/drawing/2010/main"/>
                </a:ext>
              </a:extLst>
            </a:blip>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5" name="Text Placeholder 3">
            <a:extLst>
              <a:ext uri="{FF2B5EF4-FFF2-40B4-BE49-F238E27FC236}">
                <a16:creationId xmlns:a16="http://schemas.microsoft.com/office/drawing/2014/main" id="{38E883C1-8203-4549-AF30-B96AEC45AC68}"/>
              </a:ext>
            </a:extLst>
          </p:cNvPr>
          <p:cNvSpPr>
            <a:spLocks noGrp="1"/>
          </p:cNvSpPr>
          <p:nvPr>
            <p:ph type="body" sz="quarter" idx="20"/>
          </p:nvPr>
        </p:nvSpPr>
        <p:spPr>
          <a:xfrm>
            <a:off x="9076500" y="4753938"/>
            <a:ext cx="2532888" cy="1515100"/>
          </a:xfrm>
        </p:spPr>
        <p:txBody>
          <a:bodyPr/>
          <a:lstStyle>
            <a:lvl1pPr marL="0" indent="0" algn="l">
              <a:spcBef>
                <a:spcPts val="0"/>
              </a:spcBef>
              <a:buNone/>
              <a:defRPr sz="1800">
                <a:latin typeface="+mj-lt"/>
              </a:defRPr>
            </a:lvl1pPr>
          </a:lstStyle>
          <a:p>
            <a:pPr lvl="0"/>
            <a:r>
              <a:rPr lang="en-US"/>
              <a:t>Click to edit Master text styles</a:t>
            </a:r>
          </a:p>
        </p:txBody>
      </p:sp>
      <p:sp>
        <p:nvSpPr>
          <p:cNvPr id="14" name="Picture Placeholder" descr="This photo is a 'placeholder' only. Drag or drop your photo here, or click and tap the center to insert a photo.">
            <a:extLst>
              <a:ext uri="{FF2B5EF4-FFF2-40B4-BE49-F238E27FC236}">
                <a16:creationId xmlns:a16="http://schemas.microsoft.com/office/drawing/2014/main" id="{BBD58C33-921C-42F1-9803-1C798DB548C2}"/>
              </a:ext>
            </a:extLst>
          </p:cNvPr>
          <p:cNvSpPr>
            <a:spLocks noGrp="1"/>
          </p:cNvSpPr>
          <p:nvPr>
            <p:ph type="pic" sz="quarter" idx="19" hasCustomPrompt="1"/>
          </p:nvPr>
        </p:nvSpPr>
        <p:spPr bwMode="ltGray">
          <a:xfrm>
            <a:off x="9073895" y="2025650"/>
            <a:ext cx="2532888" cy="2532888"/>
          </a:xfrm>
          <a:blipFill>
            <a:blip r:embed="rId5" cstate="screen">
              <a:extLst>
                <a:ext uri="{28A0092B-C50C-407E-A947-70E740481C1C}">
                  <a14:useLocalDpi xmlns:a14="http://schemas.microsoft.com/office/drawing/2010/main"/>
                </a:ext>
              </a:extLst>
            </a:blip>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Dag &amp; drop your photo here </a:t>
            </a:r>
            <a:br>
              <a:rPr lang="en-US"/>
            </a:br>
            <a:r>
              <a:rPr lang="en-US"/>
              <a:t>or click or tap icon below </a:t>
            </a:r>
            <a:br>
              <a:rPr lang="en-US"/>
            </a:br>
            <a:r>
              <a:rPr lang="en-US"/>
              <a:t>to insert</a:t>
            </a:r>
          </a:p>
        </p:txBody>
      </p:sp>
      <p:sp>
        <p:nvSpPr>
          <p:cNvPr id="16" name="TextBox 15">
            <a:extLst>
              <a:ext uri="{FF2B5EF4-FFF2-40B4-BE49-F238E27FC236}">
                <a16:creationId xmlns:a16="http://schemas.microsoft.com/office/drawing/2014/main" id="{5CF56B00-AAD4-4F4F-8228-B6CF8367DE0D}"/>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3001506999"/>
      </p:ext>
    </p:extLst>
  </p:cSld>
  <p:clrMapOvr>
    <a:masterClrMapping/>
  </p:clrMapOvr>
  <p:transition>
    <p:fade/>
  </p:transition>
  <p:extLst>
    <p:ext uri="{DCECCB84-F9BA-43D5-87BE-67443E8EF086}">
      <p15:sldGuideLst xmlns:p15="http://schemas.microsoft.com/office/powerpoint/2012/main">
        <p15:guide id="3" orient="horz" pos="2993">
          <p15:clr>
            <a:srgbClr val="5ACBF0"/>
          </p15:clr>
        </p15:guide>
        <p15:guide id="4" orient="horz" pos="1276">
          <p15:clr>
            <a:srgbClr val="5ACBF0"/>
          </p15:clr>
        </p15:guide>
        <p15:guide id="5" orient="horz" pos="288">
          <p15:clr>
            <a:srgbClr val="5ACBF0"/>
          </p15:clr>
        </p15:guide>
        <p15:guide id="6" pos="1963">
          <p15:clr>
            <a:srgbClr val="5ACBF0"/>
          </p15:clr>
        </p15:guide>
        <p15:guide id="7" pos="2150">
          <p15:clr>
            <a:srgbClr val="5ACBF0"/>
          </p15:clr>
        </p15:guide>
        <p15:guide id="8" pos="3746">
          <p15:clr>
            <a:srgbClr val="5ACBF0"/>
          </p15:clr>
        </p15:guide>
        <p15:guide id="9" pos="3934">
          <p15:clr>
            <a:srgbClr val="5ACBF0"/>
          </p15:clr>
        </p15:guide>
        <p15:guide id="10" pos="5530">
          <p15:clr>
            <a:srgbClr val="5ACBF0"/>
          </p15:clr>
        </p15:guide>
        <p15:guide id="11" pos="5716">
          <p15:clr>
            <a:srgbClr val="5ACBF0"/>
          </p15:clr>
        </p15:guide>
        <p15:guide id="12" orient="horz" pos="2870">
          <p15:clr>
            <a:srgbClr val="5ACBF0"/>
          </p15:clr>
        </p15:guide>
      </p15:sldGuideLst>
    </p:ext>
  </p:extLst>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p:cSld name="Two filmstrip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46CB2-4FDC-43D5-B122-6F27B3C827ED}"/>
              </a:ext>
            </a:extLst>
          </p:cNvPr>
          <p:cNvSpPr>
            <a:spLocks noGrp="1"/>
          </p:cNvSpPr>
          <p:nvPr>
            <p:ph type="title"/>
          </p:nvPr>
        </p:nvSpPr>
        <p:spPr>
          <a:xfrm>
            <a:off x="588263" y="585788"/>
            <a:ext cx="11018520" cy="1115568"/>
          </a:xfrm>
        </p:spPr>
        <p:txBody>
          <a:bodyPr anchor="ctr"/>
          <a:lstStyle>
            <a:lvl1pPr algn="ctr">
              <a:defRPr/>
            </a:lvl1pPr>
          </a:lstStyle>
          <a:p>
            <a:r>
              <a:rPr lang="en-US"/>
              <a:t>Click to edit Master title style</a:t>
            </a:r>
          </a:p>
        </p:txBody>
      </p:sp>
      <p:sp>
        <p:nvSpPr>
          <p:cNvPr id="12" name="Text Placeholder 3">
            <a:extLst>
              <a:ext uri="{FF2B5EF4-FFF2-40B4-BE49-F238E27FC236}">
                <a16:creationId xmlns:a16="http://schemas.microsoft.com/office/drawing/2014/main" id="{9244E618-D996-41A6-8C9D-0C3519EA7A6F}"/>
              </a:ext>
            </a:extLst>
          </p:cNvPr>
          <p:cNvSpPr>
            <a:spLocks noGrp="1"/>
          </p:cNvSpPr>
          <p:nvPr>
            <p:ph type="body" sz="quarter" idx="16"/>
          </p:nvPr>
        </p:nvSpPr>
        <p:spPr>
          <a:xfrm>
            <a:off x="585216" y="5334000"/>
            <a:ext cx="4892040" cy="935037"/>
          </a:xfrm>
        </p:spPr>
        <p:txBody>
          <a:bodyPr/>
          <a:lstStyle>
            <a:lvl1pPr marL="0" indent="0" algn="ctr">
              <a:spcBef>
                <a:spcPts val="0"/>
              </a:spcBef>
              <a:buNone/>
              <a:defRPr sz="1800">
                <a:latin typeface="+mj-lt"/>
              </a:defRPr>
            </a:lvl1pPr>
          </a:lstStyle>
          <a:p>
            <a:pPr lvl="0"/>
            <a:r>
              <a:rPr lang="en-US"/>
              <a:t>Click to edit Master text styles</a:t>
            </a:r>
          </a:p>
        </p:txBody>
      </p:sp>
      <p:sp>
        <p:nvSpPr>
          <p:cNvPr id="13" name="Picture Placeholder" descr="This photo is a 'placeholder' only. Drag or drop your photo here, or click and tap the center to insert a photo.">
            <a:extLst>
              <a:ext uri="{FF2B5EF4-FFF2-40B4-BE49-F238E27FC236}">
                <a16:creationId xmlns:a16="http://schemas.microsoft.com/office/drawing/2014/main" id="{8B32544F-F93C-4713-86AD-641424F4A7B9}"/>
              </a:ext>
            </a:extLst>
          </p:cNvPr>
          <p:cNvSpPr>
            <a:spLocks noGrp="1"/>
          </p:cNvSpPr>
          <p:nvPr>
            <p:ph type="pic" sz="quarter" idx="13" hasCustomPrompt="1"/>
          </p:nvPr>
        </p:nvSpPr>
        <p:spPr bwMode="ltGray">
          <a:xfrm>
            <a:off x="0" y="2286000"/>
            <a:ext cx="6062472" cy="2807208"/>
          </a:xfrm>
          <a:blipFill>
            <a:blip r:embed="rId2"/>
            <a:stretch>
              <a:fillRect/>
            </a:stretch>
          </a:blipFill>
        </p:spPr>
        <p:txBody>
          <a:bodyPr lIns="0" tIns="0" rIns="0" bIns="73152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4" name="Text Placeholder 3">
            <a:extLst>
              <a:ext uri="{FF2B5EF4-FFF2-40B4-BE49-F238E27FC236}">
                <a16:creationId xmlns:a16="http://schemas.microsoft.com/office/drawing/2014/main" id="{9E4C32BD-CEF7-42AC-94D8-052EF30E2361}"/>
              </a:ext>
            </a:extLst>
          </p:cNvPr>
          <p:cNvSpPr>
            <a:spLocks noGrp="1"/>
          </p:cNvSpPr>
          <p:nvPr>
            <p:ph type="body" sz="quarter" idx="17"/>
          </p:nvPr>
        </p:nvSpPr>
        <p:spPr>
          <a:xfrm>
            <a:off x="6714744" y="5334000"/>
            <a:ext cx="4892040" cy="938212"/>
          </a:xfrm>
        </p:spPr>
        <p:txBody>
          <a:bodyPr/>
          <a:lstStyle>
            <a:lvl1pPr marL="0" indent="0" algn="ctr">
              <a:spcBef>
                <a:spcPts val="0"/>
              </a:spcBef>
              <a:buNone/>
              <a:defRPr sz="1800">
                <a:latin typeface="+mj-lt"/>
              </a:defRPr>
            </a:lvl1pPr>
          </a:lstStyle>
          <a:p>
            <a:pPr lvl="0"/>
            <a:r>
              <a:rPr lang="en-US"/>
              <a:t>Click to edit Master text styles</a:t>
            </a:r>
          </a:p>
        </p:txBody>
      </p:sp>
      <p:sp>
        <p:nvSpPr>
          <p:cNvPr id="15" name="Picture Placeholder" descr="This photo is a 'placeholder' only. Drag or drop your photo here, or click and tap the center to insert a photo.">
            <a:extLst>
              <a:ext uri="{FF2B5EF4-FFF2-40B4-BE49-F238E27FC236}">
                <a16:creationId xmlns:a16="http://schemas.microsoft.com/office/drawing/2014/main" id="{E25EC377-3BC6-40D8-AECB-4FEB302014CD}"/>
              </a:ext>
            </a:extLst>
          </p:cNvPr>
          <p:cNvSpPr>
            <a:spLocks noGrp="1"/>
          </p:cNvSpPr>
          <p:nvPr>
            <p:ph type="pic" sz="quarter" idx="14" hasCustomPrompt="1"/>
          </p:nvPr>
        </p:nvSpPr>
        <p:spPr bwMode="ltGray">
          <a:xfrm>
            <a:off x="6129528" y="2286000"/>
            <a:ext cx="6062472" cy="2807208"/>
          </a:xfrm>
          <a:blipFill>
            <a:blip r:embed="rId3"/>
            <a:stretch>
              <a:fillRect/>
            </a:stretch>
          </a:blipFill>
        </p:spPr>
        <p:txBody>
          <a:bodyPr lIns="0" tIns="0" rIns="0" bIns="73152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4" name="TextBox 3">
            <a:extLst>
              <a:ext uri="{FF2B5EF4-FFF2-40B4-BE49-F238E27FC236}">
                <a16:creationId xmlns:a16="http://schemas.microsoft.com/office/drawing/2014/main" id="{6AAE597A-BE1E-6B1F-960D-A90DC95443AC}"/>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952733095"/>
      </p:ext>
    </p:extLst>
  </p:cSld>
  <p:clrMapOvr>
    <a:masterClrMapping/>
  </p:clrMapOvr>
  <p:transition>
    <p:fade/>
  </p:transition>
  <p:extLst>
    <p:ext uri="{DCECCB84-F9BA-43D5-87BE-67443E8EF086}">
      <p15:sldGuideLst xmlns:p15="http://schemas.microsoft.com/office/powerpoint/2012/main">
        <p15:guide id="1" orient="horz" pos="720">
          <p15:clr>
            <a:srgbClr val="5ACBF0"/>
          </p15:clr>
        </p15:guide>
        <p15:guide id="2" orient="horz" pos="1440">
          <p15:clr>
            <a:srgbClr val="5ACBF0"/>
          </p15:clr>
        </p15:guide>
        <p15:guide id="4" orient="horz" pos="3209">
          <p15:clr>
            <a:srgbClr val="5ACBF0"/>
          </p15:clr>
        </p15:guide>
        <p15:guide id="5" pos="3826">
          <p15:clr>
            <a:srgbClr val="5ACBF0"/>
          </p15:clr>
        </p15:guide>
        <p15:guide id="6" pos="3859">
          <p15:clr>
            <a:srgbClr val="5ACBF0"/>
          </p15:clr>
        </p15:guide>
        <p15:guide id="11" pos="1910">
          <p15:clr>
            <a:srgbClr val="5ACBF0"/>
          </p15:clr>
        </p15:guide>
        <p15:guide id="12" pos="5770">
          <p15:clr>
            <a:srgbClr val="5ACBF0"/>
          </p15:clr>
        </p15:guide>
        <p15:guide id="13" orient="horz" pos="3360">
          <p15:clr>
            <a:srgbClr val="5ACBF0"/>
          </p15:clr>
        </p15:guide>
        <p15:guide id="14" orient="horz">
          <p15:clr>
            <a:srgbClr val="5ACBF0"/>
          </p15:clr>
        </p15:guide>
        <p15:guide id="15" pos="3451">
          <p15:clr>
            <a:srgbClr val="5ACBF0"/>
          </p15:clr>
        </p15:guide>
        <p15:guide id="16" pos="4229">
          <p15:clr>
            <a:srgbClr val="5ACBF0"/>
          </p15:clr>
        </p15:guide>
      </p15:sldGuideLst>
    </p:ext>
  </p:extLst>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p:cSld name="Three filmstrip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46CB2-4FDC-43D5-B122-6F27B3C827ED}"/>
              </a:ext>
            </a:extLst>
          </p:cNvPr>
          <p:cNvSpPr>
            <a:spLocks noGrp="1"/>
          </p:cNvSpPr>
          <p:nvPr>
            <p:ph type="title"/>
          </p:nvPr>
        </p:nvSpPr>
        <p:spPr>
          <a:xfrm>
            <a:off x="588263" y="585787"/>
            <a:ext cx="11018520" cy="1115568"/>
          </a:xfrm>
        </p:spPr>
        <p:txBody>
          <a:bodyPr anchor="ctr"/>
          <a:lstStyle>
            <a:lvl1pPr algn="ctr">
              <a:defRPr/>
            </a:lvl1pPr>
          </a:lstStyle>
          <a:p>
            <a:r>
              <a:rPr lang="en-US"/>
              <a:t>Click to edit Master title style</a:t>
            </a:r>
          </a:p>
        </p:txBody>
      </p:sp>
      <p:sp>
        <p:nvSpPr>
          <p:cNvPr id="12" name="Text Placeholder 3">
            <a:extLst>
              <a:ext uri="{FF2B5EF4-FFF2-40B4-BE49-F238E27FC236}">
                <a16:creationId xmlns:a16="http://schemas.microsoft.com/office/drawing/2014/main" id="{9244E618-D996-41A6-8C9D-0C3519EA7A6F}"/>
              </a:ext>
            </a:extLst>
          </p:cNvPr>
          <p:cNvSpPr>
            <a:spLocks noGrp="1"/>
          </p:cNvSpPr>
          <p:nvPr>
            <p:ph type="body" sz="quarter" idx="16"/>
          </p:nvPr>
        </p:nvSpPr>
        <p:spPr>
          <a:xfrm>
            <a:off x="585216" y="4800600"/>
            <a:ext cx="2852928" cy="1468437"/>
          </a:xfrm>
        </p:spPr>
        <p:txBody>
          <a:bodyPr/>
          <a:lstStyle>
            <a:lvl1pPr marL="0" indent="0" algn="ctr">
              <a:spcBef>
                <a:spcPts val="0"/>
              </a:spcBef>
              <a:buNone/>
              <a:defRPr sz="1800">
                <a:latin typeface="+mj-lt"/>
              </a:defRPr>
            </a:lvl1pPr>
          </a:lstStyle>
          <a:p>
            <a:pPr lvl="0"/>
            <a:r>
              <a:rPr lang="en-US"/>
              <a:t>Click to edit Master text styles</a:t>
            </a:r>
          </a:p>
        </p:txBody>
      </p:sp>
      <p:sp>
        <p:nvSpPr>
          <p:cNvPr id="13" name="Picture Placeholder" descr="This photo is a 'placeholder' only. Drag or drop your photo here, or click and tap the center to insert a photo.">
            <a:extLst>
              <a:ext uri="{FF2B5EF4-FFF2-40B4-BE49-F238E27FC236}">
                <a16:creationId xmlns:a16="http://schemas.microsoft.com/office/drawing/2014/main" id="{8B32544F-F93C-4713-86AD-641424F4A7B9}"/>
              </a:ext>
            </a:extLst>
          </p:cNvPr>
          <p:cNvSpPr>
            <a:spLocks noGrp="1"/>
          </p:cNvSpPr>
          <p:nvPr>
            <p:ph type="pic" sz="quarter" idx="13" hasCustomPrompt="1"/>
          </p:nvPr>
        </p:nvSpPr>
        <p:spPr bwMode="ltGray">
          <a:xfrm>
            <a:off x="0" y="2286000"/>
            <a:ext cx="4023360" cy="2286000"/>
          </a:xfrm>
          <a:blipFill>
            <a:blip r:embed="rId2"/>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4" name="Text Placeholder 3">
            <a:extLst>
              <a:ext uri="{FF2B5EF4-FFF2-40B4-BE49-F238E27FC236}">
                <a16:creationId xmlns:a16="http://schemas.microsoft.com/office/drawing/2014/main" id="{9E4C32BD-CEF7-42AC-94D8-052EF30E2361}"/>
              </a:ext>
            </a:extLst>
          </p:cNvPr>
          <p:cNvSpPr>
            <a:spLocks noGrp="1"/>
          </p:cNvSpPr>
          <p:nvPr>
            <p:ph type="body" sz="quarter" idx="17"/>
          </p:nvPr>
        </p:nvSpPr>
        <p:spPr>
          <a:xfrm>
            <a:off x="4669536" y="4799409"/>
            <a:ext cx="2852928" cy="1472803"/>
          </a:xfrm>
        </p:spPr>
        <p:txBody>
          <a:bodyPr/>
          <a:lstStyle>
            <a:lvl1pPr marL="0" indent="0" algn="ctr">
              <a:spcBef>
                <a:spcPts val="0"/>
              </a:spcBef>
              <a:buNone/>
              <a:defRPr sz="1800">
                <a:latin typeface="+mj-lt"/>
              </a:defRPr>
            </a:lvl1pPr>
          </a:lstStyle>
          <a:p>
            <a:pPr lvl="0"/>
            <a:r>
              <a:rPr lang="en-US"/>
              <a:t>Click to edit Master text styles</a:t>
            </a:r>
          </a:p>
        </p:txBody>
      </p:sp>
      <p:sp>
        <p:nvSpPr>
          <p:cNvPr id="15" name="Picture Placeholder" descr="This photo is a 'placeholder' only. Drag or drop your photo here, or click and tap the center to insert a photo.">
            <a:extLst>
              <a:ext uri="{FF2B5EF4-FFF2-40B4-BE49-F238E27FC236}">
                <a16:creationId xmlns:a16="http://schemas.microsoft.com/office/drawing/2014/main" id="{E25EC377-3BC6-40D8-AECB-4FEB302014CD}"/>
              </a:ext>
            </a:extLst>
          </p:cNvPr>
          <p:cNvSpPr>
            <a:spLocks noGrp="1"/>
          </p:cNvSpPr>
          <p:nvPr>
            <p:ph type="pic" sz="quarter" idx="14" hasCustomPrompt="1"/>
          </p:nvPr>
        </p:nvSpPr>
        <p:spPr bwMode="ltGray">
          <a:xfrm>
            <a:off x="4084320" y="2286000"/>
            <a:ext cx="4023360" cy="2286000"/>
          </a:xfrm>
          <a:blipFill>
            <a:blip r:embed="rId3"/>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6" name="Text Placeholder 3">
            <a:extLst>
              <a:ext uri="{FF2B5EF4-FFF2-40B4-BE49-F238E27FC236}">
                <a16:creationId xmlns:a16="http://schemas.microsoft.com/office/drawing/2014/main" id="{D682B8EC-8F33-4730-BBE6-E8B7234C9C62}"/>
              </a:ext>
            </a:extLst>
          </p:cNvPr>
          <p:cNvSpPr>
            <a:spLocks noGrp="1"/>
          </p:cNvSpPr>
          <p:nvPr>
            <p:ph type="body" sz="quarter" idx="18"/>
          </p:nvPr>
        </p:nvSpPr>
        <p:spPr>
          <a:xfrm>
            <a:off x="8753856" y="4799410"/>
            <a:ext cx="2852928" cy="1469628"/>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7DB5F15A-5980-40FF-9D54-3FDE41D604AE}"/>
              </a:ext>
            </a:extLst>
          </p:cNvPr>
          <p:cNvSpPr>
            <a:spLocks noGrp="1"/>
          </p:cNvSpPr>
          <p:nvPr>
            <p:ph type="pic" sz="quarter" idx="15" hasCustomPrompt="1"/>
          </p:nvPr>
        </p:nvSpPr>
        <p:spPr bwMode="ltGray">
          <a:xfrm>
            <a:off x="8168640" y="2286000"/>
            <a:ext cx="4023360" cy="2286000"/>
          </a:xfrm>
          <a:blipFill>
            <a:blip r:embed="rId4"/>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3" name="TextBox 2">
            <a:extLst>
              <a:ext uri="{FF2B5EF4-FFF2-40B4-BE49-F238E27FC236}">
                <a16:creationId xmlns:a16="http://schemas.microsoft.com/office/drawing/2014/main" id="{42B999C7-F5A8-46A6-92C5-AA3BE4E2693D}"/>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4075238207"/>
      </p:ext>
    </p:extLst>
  </p:cSld>
  <p:clrMapOvr>
    <a:masterClrMapping/>
  </p:clrMapOvr>
  <p:transition>
    <p:fade/>
  </p:transition>
  <p:extLst>
    <p:ext uri="{DCECCB84-F9BA-43D5-87BE-67443E8EF086}">
      <p15:sldGuideLst xmlns:p15="http://schemas.microsoft.com/office/powerpoint/2012/main">
        <p15:guide id="1" orient="horz" pos="720">
          <p15:clr>
            <a:srgbClr val="5ACBF0"/>
          </p15:clr>
        </p15:guide>
        <p15:guide id="2" orient="horz" pos="1440">
          <p15:clr>
            <a:srgbClr val="5ACBF0"/>
          </p15:clr>
        </p15:guide>
        <p15:guide id="3" orient="horz" pos="2880">
          <p15:clr>
            <a:srgbClr val="5ACBF0"/>
          </p15:clr>
        </p15:guide>
        <p15:guide id="4" orient="horz" pos="3024">
          <p15:clr>
            <a:srgbClr val="5ACBF0"/>
          </p15:clr>
        </p15:guide>
        <p15:guide id="5" pos="2534">
          <p15:clr>
            <a:srgbClr val="5ACBF0"/>
          </p15:clr>
        </p15:guide>
        <p15:guide id="6" pos="2573">
          <p15:clr>
            <a:srgbClr val="5ACBF0"/>
          </p15:clr>
        </p15:guide>
        <p15:guide id="8" pos="5109">
          <p15:clr>
            <a:srgbClr val="5ACBF0"/>
          </p15:clr>
        </p15:guide>
        <p15:guide id="9" pos="5145">
          <p15:clr>
            <a:srgbClr val="5ACBF0"/>
          </p15:clr>
        </p15:guide>
        <p15:guide id="11" pos="1266">
          <p15:clr>
            <a:srgbClr val="5ACBF0"/>
          </p15:clr>
        </p15:guide>
        <p15:guide id="12" pos="3840">
          <p15:clr>
            <a:srgbClr val="5ACBF0"/>
          </p15:clr>
        </p15:guide>
        <p15:guide id="13" pos="6414">
          <p15:clr>
            <a:srgbClr val="5ACBF0"/>
          </p15:clr>
        </p15:guide>
        <p15:guide id="14" orient="horz" pos="1074">
          <p15:clr>
            <a:srgbClr val="5ACBF0"/>
          </p15:clr>
        </p15:guide>
        <p15:guide id="15" pos="2168">
          <p15:clr>
            <a:srgbClr val="5ACBF0"/>
          </p15:clr>
        </p15:guide>
        <p15:guide id="16" pos="2944">
          <p15:clr>
            <a:srgbClr val="5ACBF0"/>
          </p15:clr>
        </p15:guide>
        <p15:guide id="17" pos="4738">
          <p15:clr>
            <a:srgbClr val="5ACBF0"/>
          </p15:clr>
        </p15:guide>
        <p15:guide id="18" pos="5514">
          <p15:clr>
            <a:srgbClr val="5ACBF0"/>
          </p15:clr>
        </p15:guide>
      </p15:sldGuideLst>
    </p:ext>
  </p:extLst>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p:cSld name="Four filmstrip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46CB2-4FDC-43D5-B122-6F27B3C827ED}"/>
              </a:ext>
            </a:extLst>
          </p:cNvPr>
          <p:cNvSpPr>
            <a:spLocks noGrp="1"/>
          </p:cNvSpPr>
          <p:nvPr>
            <p:ph type="title"/>
          </p:nvPr>
        </p:nvSpPr>
        <p:spPr>
          <a:xfrm>
            <a:off x="588263" y="585788"/>
            <a:ext cx="11018520" cy="1115568"/>
          </a:xfrm>
        </p:spPr>
        <p:txBody>
          <a:bodyPr anchor="ctr"/>
          <a:lstStyle>
            <a:lvl1pPr algn="ctr">
              <a:defRPr/>
            </a:lvl1pPr>
          </a:lstStyle>
          <a:p>
            <a:r>
              <a:rPr lang="en-US"/>
              <a:t>Click to edit Master title style</a:t>
            </a:r>
          </a:p>
        </p:txBody>
      </p:sp>
      <p:sp>
        <p:nvSpPr>
          <p:cNvPr id="12" name="Text Placeholder 3">
            <a:extLst>
              <a:ext uri="{FF2B5EF4-FFF2-40B4-BE49-F238E27FC236}">
                <a16:creationId xmlns:a16="http://schemas.microsoft.com/office/drawing/2014/main" id="{9244E618-D996-41A6-8C9D-0C3519EA7A6F}"/>
              </a:ext>
            </a:extLst>
          </p:cNvPr>
          <p:cNvSpPr>
            <a:spLocks noGrp="1"/>
          </p:cNvSpPr>
          <p:nvPr>
            <p:ph type="body" sz="quarter" idx="16"/>
          </p:nvPr>
        </p:nvSpPr>
        <p:spPr>
          <a:xfrm>
            <a:off x="585216" y="4800600"/>
            <a:ext cx="1828800" cy="1468437"/>
          </a:xfrm>
        </p:spPr>
        <p:txBody>
          <a:bodyPr/>
          <a:lstStyle>
            <a:lvl1pPr marL="0" indent="0" algn="ctr">
              <a:spcBef>
                <a:spcPts val="0"/>
              </a:spcBef>
              <a:buNone/>
              <a:defRPr sz="1800">
                <a:latin typeface="+mj-lt"/>
              </a:defRPr>
            </a:lvl1pPr>
          </a:lstStyle>
          <a:p>
            <a:pPr lvl="0"/>
            <a:r>
              <a:rPr lang="en-US"/>
              <a:t>Click to edit Master text styles</a:t>
            </a:r>
          </a:p>
        </p:txBody>
      </p:sp>
      <p:sp>
        <p:nvSpPr>
          <p:cNvPr id="13" name="Picture Placeholder" descr="This photo is a 'placeholder' only. Drag or drop your photo here, or click and tap the center to insert a photo.">
            <a:extLst>
              <a:ext uri="{FF2B5EF4-FFF2-40B4-BE49-F238E27FC236}">
                <a16:creationId xmlns:a16="http://schemas.microsoft.com/office/drawing/2014/main" id="{8B32544F-F93C-4713-86AD-641424F4A7B9}"/>
              </a:ext>
            </a:extLst>
          </p:cNvPr>
          <p:cNvSpPr>
            <a:spLocks noGrp="1"/>
          </p:cNvSpPr>
          <p:nvPr>
            <p:ph type="pic" sz="quarter" idx="13" hasCustomPrompt="1"/>
          </p:nvPr>
        </p:nvSpPr>
        <p:spPr bwMode="ltGray">
          <a:xfrm>
            <a:off x="0" y="2286000"/>
            <a:ext cx="2999232" cy="2286000"/>
          </a:xfrm>
          <a:blipFill>
            <a:blip r:embed="rId2" cstate="screen">
              <a:extLst>
                <a:ext uri="{28A0092B-C50C-407E-A947-70E740481C1C}">
                  <a14:useLocalDpi xmlns:a14="http://schemas.microsoft.com/office/drawing/2010/main"/>
                </a:ext>
              </a:extLst>
            </a:blip>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4" name="Text Placeholder 3">
            <a:extLst>
              <a:ext uri="{FF2B5EF4-FFF2-40B4-BE49-F238E27FC236}">
                <a16:creationId xmlns:a16="http://schemas.microsoft.com/office/drawing/2014/main" id="{9E4C32BD-CEF7-42AC-94D8-052EF30E2361}"/>
              </a:ext>
            </a:extLst>
          </p:cNvPr>
          <p:cNvSpPr>
            <a:spLocks noGrp="1"/>
          </p:cNvSpPr>
          <p:nvPr>
            <p:ph type="body" sz="quarter" idx="17"/>
          </p:nvPr>
        </p:nvSpPr>
        <p:spPr>
          <a:xfrm>
            <a:off x="3649472" y="4799409"/>
            <a:ext cx="1828800" cy="1472803"/>
          </a:xfrm>
        </p:spPr>
        <p:txBody>
          <a:bodyPr/>
          <a:lstStyle>
            <a:lvl1pPr marL="0" indent="0" algn="ctr">
              <a:spcBef>
                <a:spcPts val="0"/>
              </a:spcBef>
              <a:buNone/>
              <a:defRPr sz="1800">
                <a:latin typeface="+mj-lt"/>
              </a:defRPr>
            </a:lvl1pPr>
          </a:lstStyle>
          <a:p>
            <a:pPr lvl="0"/>
            <a:r>
              <a:rPr lang="en-US"/>
              <a:t>Click to edit Master text styles</a:t>
            </a:r>
          </a:p>
        </p:txBody>
      </p:sp>
      <p:sp>
        <p:nvSpPr>
          <p:cNvPr id="15" name="Picture Placeholder" descr="This photo is a 'placeholder' only. Drag or drop your photo here, or click and tap the center to insert a photo.">
            <a:extLst>
              <a:ext uri="{FF2B5EF4-FFF2-40B4-BE49-F238E27FC236}">
                <a16:creationId xmlns:a16="http://schemas.microsoft.com/office/drawing/2014/main" id="{E25EC377-3BC6-40D8-AECB-4FEB302014CD}"/>
              </a:ext>
            </a:extLst>
          </p:cNvPr>
          <p:cNvSpPr>
            <a:spLocks noGrp="1"/>
          </p:cNvSpPr>
          <p:nvPr>
            <p:ph type="pic" sz="quarter" idx="14" hasCustomPrompt="1"/>
          </p:nvPr>
        </p:nvSpPr>
        <p:spPr bwMode="ltGray">
          <a:xfrm>
            <a:off x="3064256" y="2286000"/>
            <a:ext cx="2999232" cy="2286000"/>
          </a:xfrm>
          <a:blipFill>
            <a:blip r:embed="rId3" cstate="screen">
              <a:extLst>
                <a:ext uri="{28A0092B-C50C-407E-A947-70E740481C1C}">
                  <a14:useLocalDpi xmlns:a14="http://schemas.microsoft.com/office/drawing/2010/main"/>
                </a:ext>
              </a:extLst>
            </a:blip>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6" name="Text Placeholder 3">
            <a:extLst>
              <a:ext uri="{FF2B5EF4-FFF2-40B4-BE49-F238E27FC236}">
                <a16:creationId xmlns:a16="http://schemas.microsoft.com/office/drawing/2014/main" id="{D682B8EC-8F33-4730-BBE6-E8B7234C9C62}"/>
              </a:ext>
            </a:extLst>
          </p:cNvPr>
          <p:cNvSpPr>
            <a:spLocks noGrp="1"/>
          </p:cNvSpPr>
          <p:nvPr>
            <p:ph type="body" sz="quarter" idx="18"/>
          </p:nvPr>
        </p:nvSpPr>
        <p:spPr>
          <a:xfrm>
            <a:off x="6713728" y="4799410"/>
            <a:ext cx="1828800" cy="1469628"/>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7DB5F15A-5980-40FF-9D54-3FDE41D604AE}"/>
              </a:ext>
            </a:extLst>
          </p:cNvPr>
          <p:cNvSpPr>
            <a:spLocks noGrp="1"/>
          </p:cNvSpPr>
          <p:nvPr>
            <p:ph type="pic" sz="quarter" idx="15" hasCustomPrompt="1"/>
          </p:nvPr>
        </p:nvSpPr>
        <p:spPr bwMode="ltGray">
          <a:xfrm>
            <a:off x="6128512" y="2286000"/>
            <a:ext cx="2999232" cy="2286000"/>
          </a:xfrm>
          <a:blipFill>
            <a:blip r:embed="rId4" cstate="screen">
              <a:extLst>
                <a:ext uri="{28A0092B-C50C-407E-A947-70E740481C1C}">
                  <a14:useLocalDpi xmlns:a14="http://schemas.microsoft.com/office/drawing/2010/main"/>
                </a:ext>
              </a:extLst>
            </a:blip>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8" name="Text Placeholder 3">
            <a:extLst>
              <a:ext uri="{FF2B5EF4-FFF2-40B4-BE49-F238E27FC236}">
                <a16:creationId xmlns:a16="http://schemas.microsoft.com/office/drawing/2014/main" id="{83564109-638C-44E2-AE84-46B44C29FD6C}"/>
              </a:ext>
            </a:extLst>
          </p:cNvPr>
          <p:cNvSpPr>
            <a:spLocks noGrp="1"/>
          </p:cNvSpPr>
          <p:nvPr>
            <p:ph type="body" sz="quarter" idx="20"/>
          </p:nvPr>
        </p:nvSpPr>
        <p:spPr>
          <a:xfrm>
            <a:off x="9777984" y="4799409"/>
            <a:ext cx="1828800" cy="1469629"/>
          </a:xfrm>
        </p:spPr>
        <p:txBody>
          <a:bodyPr/>
          <a:lstStyle>
            <a:lvl1pPr marL="0" indent="0" algn="ctr">
              <a:spcBef>
                <a:spcPts val="0"/>
              </a:spcBef>
              <a:buNone/>
              <a:defRPr sz="1800">
                <a:latin typeface="+mj-lt"/>
              </a:defRPr>
            </a:lvl1pPr>
          </a:lstStyle>
          <a:p>
            <a:pPr lvl="0"/>
            <a:r>
              <a:rPr lang="en-US"/>
              <a:t>Click to edit Master text styles</a:t>
            </a:r>
          </a:p>
        </p:txBody>
      </p:sp>
      <p:sp>
        <p:nvSpPr>
          <p:cNvPr id="19" name="Picture Placeholder" descr="This photo is a 'placeholder' only. Drag or drop your photo here, or click and tap the center to insert a photo.">
            <a:extLst>
              <a:ext uri="{FF2B5EF4-FFF2-40B4-BE49-F238E27FC236}">
                <a16:creationId xmlns:a16="http://schemas.microsoft.com/office/drawing/2014/main" id="{713AAE36-2045-4D14-87DC-59D4EFCC1500}"/>
              </a:ext>
            </a:extLst>
          </p:cNvPr>
          <p:cNvSpPr>
            <a:spLocks noGrp="1"/>
          </p:cNvSpPr>
          <p:nvPr>
            <p:ph type="pic" sz="quarter" idx="19" hasCustomPrompt="1"/>
          </p:nvPr>
        </p:nvSpPr>
        <p:spPr bwMode="ltGray">
          <a:xfrm>
            <a:off x="9192768" y="2286000"/>
            <a:ext cx="2999232" cy="2286000"/>
          </a:xfrm>
          <a:blipFill>
            <a:blip r:embed="rId5" cstate="screen">
              <a:extLst>
                <a:ext uri="{28A0092B-C50C-407E-A947-70E740481C1C}">
                  <a14:useLocalDpi xmlns:a14="http://schemas.microsoft.com/office/drawing/2010/main"/>
                </a:ext>
              </a:extLst>
            </a:blip>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Dag &amp; drop your photo here </a:t>
            </a:r>
            <a:br>
              <a:rPr lang="en-US"/>
            </a:br>
            <a:r>
              <a:rPr lang="en-US"/>
              <a:t>or click or tap icon below </a:t>
            </a:r>
            <a:br>
              <a:rPr lang="en-US"/>
            </a:br>
            <a:r>
              <a:rPr lang="en-US"/>
              <a:t>to insert</a:t>
            </a:r>
          </a:p>
        </p:txBody>
      </p:sp>
      <p:sp>
        <p:nvSpPr>
          <p:cNvPr id="3" name="TextBox 2">
            <a:extLst>
              <a:ext uri="{FF2B5EF4-FFF2-40B4-BE49-F238E27FC236}">
                <a16:creationId xmlns:a16="http://schemas.microsoft.com/office/drawing/2014/main" id="{B2FE569B-F817-467C-8BAC-558CE9824DBA}"/>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2438871151"/>
      </p:ext>
    </p:extLst>
  </p:cSld>
  <p:clrMapOvr>
    <a:masterClrMapping/>
  </p:clrMapOvr>
  <p:transition>
    <p:fade/>
  </p:transition>
  <p:extLst>
    <p:ext uri="{DCECCB84-F9BA-43D5-87BE-67443E8EF086}">
      <p15:sldGuideLst xmlns:p15="http://schemas.microsoft.com/office/powerpoint/2012/main">
        <p15:guide id="1" orient="horz" pos="720">
          <p15:clr>
            <a:srgbClr val="5ACBF0"/>
          </p15:clr>
        </p15:guide>
        <p15:guide id="2" orient="horz" pos="1440">
          <p15:clr>
            <a:srgbClr val="5ACBF0"/>
          </p15:clr>
        </p15:guide>
        <p15:guide id="3" orient="horz" pos="2880">
          <p15:clr>
            <a:srgbClr val="5ACBF0"/>
          </p15:clr>
        </p15:guide>
        <p15:guide id="4" orient="horz" pos="3024">
          <p15:clr>
            <a:srgbClr val="5ACBF0"/>
          </p15:clr>
        </p15:guide>
        <p15:guide id="5" pos="1890">
          <p15:clr>
            <a:srgbClr val="5ACBF0"/>
          </p15:clr>
        </p15:guide>
        <p15:guide id="6" pos="1930">
          <p15:clr>
            <a:srgbClr val="5ACBF0"/>
          </p15:clr>
        </p15:guide>
        <p15:guide id="7" pos="5749">
          <p15:clr>
            <a:srgbClr val="5ACBF0"/>
          </p15:clr>
        </p15:guide>
        <p15:guide id="8" pos="3820">
          <p15:clr>
            <a:srgbClr val="5ACBF0"/>
          </p15:clr>
        </p15:guide>
        <p15:guide id="9" pos="3860">
          <p15:clr>
            <a:srgbClr val="5ACBF0"/>
          </p15:clr>
        </p15:guide>
        <p15:guide id="10" pos="5789">
          <p15:clr>
            <a:srgbClr val="5ACBF0"/>
          </p15:clr>
        </p15:guide>
        <p15:guide id="11" pos="944">
          <p15:clr>
            <a:srgbClr val="5ACBF0"/>
          </p15:clr>
        </p15:guide>
        <p15:guide id="12" pos="2876">
          <p15:clr>
            <a:srgbClr val="5ACBF0"/>
          </p15:clr>
        </p15:guide>
        <p15:guide id="13" pos="4807">
          <p15:clr>
            <a:srgbClr val="5ACBF0"/>
          </p15:clr>
        </p15:guide>
        <p15:guide id="14" pos="6736">
          <p15:clr>
            <a:srgbClr val="5ACBF0"/>
          </p15:clr>
        </p15:guide>
        <p15:guide id="15" orient="horz">
          <p15:clr>
            <a:srgbClr val="5ACBF0"/>
          </p15:clr>
        </p15:guide>
        <p15:guide id="16" pos="1524">
          <p15:clr>
            <a:srgbClr val="5ACBF0"/>
          </p15:clr>
        </p15:guide>
        <p15:guide id="17" pos="2298">
          <p15:clr>
            <a:srgbClr val="5ACBF0"/>
          </p15:clr>
        </p15:guide>
        <p15:guide id="18" pos="3450">
          <p15:clr>
            <a:srgbClr val="5ACBF0"/>
          </p15:clr>
        </p15:guide>
        <p15:guide id="19" pos="4230">
          <p15:clr>
            <a:srgbClr val="5ACBF0"/>
          </p15:clr>
        </p15:guide>
        <p15:guide id="20" pos="5380">
          <p15:clr>
            <a:srgbClr val="5ACBF0"/>
          </p15:clr>
        </p15:guide>
        <p15:guide id="21" pos="6156">
          <p15:clr>
            <a:srgbClr val="5ACBF0"/>
          </p15:clr>
        </p15:guide>
      </p15:sldGuideLst>
    </p:ext>
  </p:extLst>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p:cSld name="Five filmstrip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46CB2-4FDC-43D5-B122-6F27B3C827ED}"/>
              </a:ext>
            </a:extLst>
          </p:cNvPr>
          <p:cNvSpPr>
            <a:spLocks noGrp="1"/>
          </p:cNvSpPr>
          <p:nvPr>
            <p:ph type="title"/>
          </p:nvPr>
        </p:nvSpPr>
        <p:spPr>
          <a:xfrm>
            <a:off x="588263" y="585788"/>
            <a:ext cx="11018520" cy="1115568"/>
          </a:xfrm>
        </p:spPr>
        <p:txBody>
          <a:bodyPr anchor="ctr"/>
          <a:lstStyle>
            <a:lvl1pPr algn="ctr">
              <a:defRPr/>
            </a:lvl1pPr>
          </a:lstStyle>
          <a:p>
            <a:r>
              <a:rPr lang="en-US"/>
              <a:t>Click to edit Master title style</a:t>
            </a:r>
          </a:p>
        </p:txBody>
      </p:sp>
      <p:sp>
        <p:nvSpPr>
          <p:cNvPr id="12" name="Text Placeholder 3">
            <a:extLst>
              <a:ext uri="{FF2B5EF4-FFF2-40B4-BE49-F238E27FC236}">
                <a16:creationId xmlns:a16="http://schemas.microsoft.com/office/drawing/2014/main" id="{9244E618-D996-41A6-8C9D-0C3519EA7A6F}"/>
              </a:ext>
            </a:extLst>
          </p:cNvPr>
          <p:cNvSpPr>
            <a:spLocks noGrp="1"/>
          </p:cNvSpPr>
          <p:nvPr>
            <p:ph type="body" sz="quarter" idx="16"/>
          </p:nvPr>
        </p:nvSpPr>
        <p:spPr>
          <a:xfrm>
            <a:off x="292608" y="4800600"/>
            <a:ext cx="1801368" cy="1468437"/>
          </a:xfrm>
        </p:spPr>
        <p:txBody>
          <a:bodyPr/>
          <a:lstStyle>
            <a:lvl1pPr marL="0" indent="0" algn="ctr">
              <a:spcBef>
                <a:spcPts val="0"/>
              </a:spcBef>
              <a:buNone/>
              <a:defRPr sz="1800">
                <a:latin typeface="+mj-lt"/>
              </a:defRPr>
            </a:lvl1pPr>
          </a:lstStyle>
          <a:p>
            <a:pPr lvl="0"/>
            <a:r>
              <a:rPr lang="en-US"/>
              <a:t>Click to edit Master text styles</a:t>
            </a:r>
          </a:p>
        </p:txBody>
      </p:sp>
      <p:sp>
        <p:nvSpPr>
          <p:cNvPr id="13" name="Picture Placeholder" descr="This photo is a 'placeholder' only. Drag or drop your photo here, or click and tap the center to insert a photo.">
            <a:extLst>
              <a:ext uri="{FF2B5EF4-FFF2-40B4-BE49-F238E27FC236}">
                <a16:creationId xmlns:a16="http://schemas.microsoft.com/office/drawing/2014/main" id="{8B32544F-F93C-4713-86AD-641424F4A7B9}"/>
              </a:ext>
            </a:extLst>
          </p:cNvPr>
          <p:cNvSpPr>
            <a:spLocks noGrp="1"/>
          </p:cNvSpPr>
          <p:nvPr>
            <p:ph type="pic" sz="quarter" idx="13" hasCustomPrompt="1"/>
          </p:nvPr>
        </p:nvSpPr>
        <p:spPr bwMode="ltGray">
          <a:xfrm>
            <a:off x="0" y="2286000"/>
            <a:ext cx="2386584" cy="2286000"/>
          </a:xfrm>
          <a:blipFill>
            <a:blip r:embed="rId2" cstate="screen">
              <a:extLst>
                <a:ext uri="{28A0092B-C50C-407E-A947-70E740481C1C}">
                  <a14:useLocalDpi xmlns:a14="http://schemas.microsoft.com/office/drawing/2010/main"/>
                </a:ext>
              </a:extLst>
            </a:blip>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4" name="Text Placeholder 3">
            <a:extLst>
              <a:ext uri="{FF2B5EF4-FFF2-40B4-BE49-F238E27FC236}">
                <a16:creationId xmlns:a16="http://schemas.microsoft.com/office/drawing/2014/main" id="{9E4C32BD-CEF7-42AC-94D8-052EF30E2361}"/>
              </a:ext>
            </a:extLst>
          </p:cNvPr>
          <p:cNvSpPr>
            <a:spLocks noGrp="1"/>
          </p:cNvSpPr>
          <p:nvPr>
            <p:ph type="body" sz="quarter" idx="17"/>
          </p:nvPr>
        </p:nvSpPr>
        <p:spPr>
          <a:xfrm>
            <a:off x="2743962" y="4799409"/>
            <a:ext cx="1801368" cy="1472803"/>
          </a:xfrm>
        </p:spPr>
        <p:txBody>
          <a:bodyPr/>
          <a:lstStyle>
            <a:lvl1pPr marL="0" indent="0" algn="ctr">
              <a:spcBef>
                <a:spcPts val="0"/>
              </a:spcBef>
              <a:buNone/>
              <a:defRPr sz="1800">
                <a:latin typeface="+mj-lt"/>
              </a:defRPr>
            </a:lvl1pPr>
          </a:lstStyle>
          <a:p>
            <a:pPr lvl="0"/>
            <a:r>
              <a:rPr lang="en-US"/>
              <a:t>Click to edit Master text styles</a:t>
            </a:r>
          </a:p>
        </p:txBody>
      </p:sp>
      <p:sp>
        <p:nvSpPr>
          <p:cNvPr id="15" name="Picture Placeholder" descr="This photo is a 'placeholder' only. Drag or drop your photo here, or click and tap the center to insert a photo.">
            <a:extLst>
              <a:ext uri="{FF2B5EF4-FFF2-40B4-BE49-F238E27FC236}">
                <a16:creationId xmlns:a16="http://schemas.microsoft.com/office/drawing/2014/main" id="{E25EC377-3BC6-40D8-AECB-4FEB302014CD}"/>
              </a:ext>
            </a:extLst>
          </p:cNvPr>
          <p:cNvSpPr>
            <a:spLocks noGrp="1"/>
          </p:cNvSpPr>
          <p:nvPr>
            <p:ph type="pic" sz="quarter" idx="14" hasCustomPrompt="1"/>
          </p:nvPr>
        </p:nvSpPr>
        <p:spPr bwMode="ltGray">
          <a:xfrm>
            <a:off x="2451354" y="2286000"/>
            <a:ext cx="2386584" cy="2286000"/>
          </a:xfrm>
          <a:blipFill>
            <a:blip r:embed="rId3" cstate="screen">
              <a:extLst>
                <a:ext uri="{28A0092B-C50C-407E-A947-70E740481C1C}">
                  <a14:useLocalDpi xmlns:a14="http://schemas.microsoft.com/office/drawing/2010/main"/>
                </a:ext>
              </a:extLst>
            </a:blip>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6" name="Text Placeholder 3">
            <a:extLst>
              <a:ext uri="{FF2B5EF4-FFF2-40B4-BE49-F238E27FC236}">
                <a16:creationId xmlns:a16="http://schemas.microsoft.com/office/drawing/2014/main" id="{D682B8EC-8F33-4730-BBE6-E8B7234C9C62}"/>
              </a:ext>
            </a:extLst>
          </p:cNvPr>
          <p:cNvSpPr>
            <a:spLocks noGrp="1"/>
          </p:cNvSpPr>
          <p:nvPr>
            <p:ph type="body" sz="quarter" idx="18"/>
          </p:nvPr>
        </p:nvSpPr>
        <p:spPr>
          <a:xfrm>
            <a:off x="5195316" y="4799410"/>
            <a:ext cx="1801368" cy="1469628"/>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7DB5F15A-5980-40FF-9D54-3FDE41D604AE}"/>
              </a:ext>
            </a:extLst>
          </p:cNvPr>
          <p:cNvSpPr>
            <a:spLocks noGrp="1"/>
          </p:cNvSpPr>
          <p:nvPr>
            <p:ph type="pic" sz="quarter" idx="15" hasCustomPrompt="1"/>
          </p:nvPr>
        </p:nvSpPr>
        <p:spPr bwMode="ltGray">
          <a:xfrm>
            <a:off x="4902708" y="2286000"/>
            <a:ext cx="2386584" cy="2286000"/>
          </a:xfrm>
          <a:blipFill>
            <a:blip r:embed="rId4" cstate="screen">
              <a:extLst>
                <a:ext uri="{28A0092B-C50C-407E-A947-70E740481C1C}">
                  <a14:useLocalDpi xmlns:a14="http://schemas.microsoft.com/office/drawing/2010/main"/>
                </a:ext>
              </a:extLst>
            </a:blip>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8" name="Text Placeholder 3">
            <a:extLst>
              <a:ext uri="{FF2B5EF4-FFF2-40B4-BE49-F238E27FC236}">
                <a16:creationId xmlns:a16="http://schemas.microsoft.com/office/drawing/2014/main" id="{83564109-638C-44E2-AE84-46B44C29FD6C}"/>
              </a:ext>
            </a:extLst>
          </p:cNvPr>
          <p:cNvSpPr>
            <a:spLocks noGrp="1"/>
          </p:cNvSpPr>
          <p:nvPr>
            <p:ph type="body" sz="quarter" idx="20"/>
          </p:nvPr>
        </p:nvSpPr>
        <p:spPr>
          <a:xfrm>
            <a:off x="7646670" y="4799409"/>
            <a:ext cx="1801368" cy="1469629"/>
          </a:xfrm>
        </p:spPr>
        <p:txBody>
          <a:bodyPr/>
          <a:lstStyle>
            <a:lvl1pPr marL="0" indent="0" algn="ctr">
              <a:spcBef>
                <a:spcPts val="0"/>
              </a:spcBef>
              <a:buNone/>
              <a:defRPr sz="1800">
                <a:latin typeface="+mj-lt"/>
              </a:defRPr>
            </a:lvl1pPr>
          </a:lstStyle>
          <a:p>
            <a:pPr lvl="0"/>
            <a:r>
              <a:rPr lang="en-US"/>
              <a:t>Click to edit Master text styles</a:t>
            </a:r>
          </a:p>
        </p:txBody>
      </p:sp>
      <p:sp>
        <p:nvSpPr>
          <p:cNvPr id="19" name="Picture Placeholder" descr="This photo is a 'placeholder' only. Drag or drop your photo here, or click and tap the center to insert a photo.">
            <a:extLst>
              <a:ext uri="{FF2B5EF4-FFF2-40B4-BE49-F238E27FC236}">
                <a16:creationId xmlns:a16="http://schemas.microsoft.com/office/drawing/2014/main" id="{713AAE36-2045-4D14-87DC-59D4EFCC1500}"/>
              </a:ext>
            </a:extLst>
          </p:cNvPr>
          <p:cNvSpPr>
            <a:spLocks noGrp="1"/>
          </p:cNvSpPr>
          <p:nvPr>
            <p:ph type="pic" sz="quarter" idx="19" hasCustomPrompt="1"/>
          </p:nvPr>
        </p:nvSpPr>
        <p:spPr bwMode="ltGray">
          <a:xfrm>
            <a:off x="7354062" y="2286000"/>
            <a:ext cx="2386584" cy="2286000"/>
          </a:xfrm>
          <a:blipFill>
            <a:blip r:embed="rId5" cstate="screen">
              <a:extLst>
                <a:ext uri="{28A0092B-C50C-407E-A947-70E740481C1C}">
                  <a14:useLocalDpi xmlns:a14="http://schemas.microsoft.com/office/drawing/2010/main"/>
                </a:ext>
              </a:extLst>
            </a:blip>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Dag &amp; drop your photo here </a:t>
            </a:r>
            <a:br>
              <a:rPr lang="en-US"/>
            </a:br>
            <a:r>
              <a:rPr lang="en-US"/>
              <a:t>or click or tap icon below </a:t>
            </a:r>
            <a:br>
              <a:rPr lang="en-US"/>
            </a:br>
            <a:r>
              <a:rPr lang="en-US"/>
              <a:t>to insert</a:t>
            </a:r>
          </a:p>
        </p:txBody>
      </p:sp>
      <p:sp>
        <p:nvSpPr>
          <p:cNvPr id="21" name="Text Placeholder 3">
            <a:extLst>
              <a:ext uri="{FF2B5EF4-FFF2-40B4-BE49-F238E27FC236}">
                <a16:creationId xmlns:a16="http://schemas.microsoft.com/office/drawing/2014/main" id="{5B1B6F72-F14C-40F1-8B29-8620AA34DC63}"/>
              </a:ext>
            </a:extLst>
          </p:cNvPr>
          <p:cNvSpPr>
            <a:spLocks noGrp="1"/>
          </p:cNvSpPr>
          <p:nvPr>
            <p:ph type="body" sz="quarter" idx="22"/>
          </p:nvPr>
        </p:nvSpPr>
        <p:spPr>
          <a:xfrm>
            <a:off x="10098024" y="4799409"/>
            <a:ext cx="1801368" cy="1469629"/>
          </a:xfrm>
        </p:spPr>
        <p:txBody>
          <a:bodyPr/>
          <a:lstStyle>
            <a:lvl1pPr marL="0" indent="0" algn="ctr">
              <a:spcBef>
                <a:spcPts val="0"/>
              </a:spcBef>
              <a:buNone/>
              <a:defRPr sz="1800">
                <a:latin typeface="+mj-lt"/>
              </a:defRPr>
            </a:lvl1pPr>
          </a:lstStyle>
          <a:p>
            <a:pPr lvl="0"/>
            <a:r>
              <a:rPr lang="en-US"/>
              <a:t>Click to edit Master text styles</a:t>
            </a:r>
          </a:p>
        </p:txBody>
      </p:sp>
      <p:sp>
        <p:nvSpPr>
          <p:cNvPr id="20" name="Picture Placeholder" descr="This photo is a 'placeholder' only. Drag or drop your photo here, or click and tap the center to insert a photo.">
            <a:extLst>
              <a:ext uri="{FF2B5EF4-FFF2-40B4-BE49-F238E27FC236}">
                <a16:creationId xmlns:a16="http://schemas.microsoft.com/office/drawing/2014/main" id="{2AD682C7-20D7-4ED0-99A7-C8530DAC8612}"/>
              </a:ext>
            </a:extLst>
          </p:cNvPr>
          <p:cNvSpPr>
            <a:spLocks noGrp="1"/>
          </p:cNvSpPr>
          <p:nvPr>
            <p:ph type="pic" sz="quarter" idx="21" hasCustomPrompt="1"/>
          </p:nvPr>
        </p:nvSpPr>
        <p:spPr bwMode="ltGray">
          <a:xfrm>
            <a:off x="9805416" y="2286000"/>
            <a:ext cx="2386584" cy="2286000"/>
          </a:xfrm>
          <a:blipFill>
            <a:blip r:embed="rId6" cstate="screen">
              <a:extLst>
                <a:ext uri="{28A0092B-C50C-407E-A947-70E740481C1C}">
                  <a14:useLocalDpi xmlns:a14="http://schemas.microsoft.com/office/drawing/2010/main"/>
                </a:ext>
              </a:extLst>
            </a:blip>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Dag &amp; drop your photo here </a:t>
            </a:r>
            <a:br>
              <a:rPr lang="en-US"/>
            </a:br>
            <a:r>
              <a:rPr lang="en-US"/>
              <a:t>or click or tap icon below </a:t>
            </a:r>
            <a:br>
              <a:rPr lang="en-US"/>
            </a:br>
            <a:r>
              <a:rPr lang="en-US"/>
              <a:t>to insert</a:t>
            </a:r>
          </a:p>
        </p:txBody>
      </p:sp>
      <p:sp>
        <p:nvSpPr>
          <p:cNvPr id="3" name="TextBox 2">
            <a:extLst>
              <a:ext uri="{FF2B5EF4-FFF2-40B4-BE49-F238E27FC236}">
                <a16:creationId xmlns:a16="http://schemas.microsoft.com/office/drawing/2014/main" id="{B2FE569B-F817-467C-8BAC-558CE9824DBA}"/>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316684385"/>
      </p:ext>
    </p:extLst>
  </p:cSld>
  <p:clrMapOvr>
    <a:masterClrMapping/>
  </p:clrMapOvr>
  <p:transition>
    <p:fade/>
  </p:transition>
  <p:extLst>
    <p:ext uri="{DCECCB84-F9BA-43D5-87BE-67443E8EF086}">
      <p15:sldGuideLst xmlns:p15="http://schemas.microsoft.com/office/powerpoint/2012/main">
        <p15:guide id="1" orient="horz" pos="720">
          <p15:clr>
            <a:srgbClr val="5ACBF0"/>
          </p15:clr>
        </p15:guide>
        <p15:guide id="2" orient="horz" pos="1440">
          <p15:clr>
            <a:srgbClr val="5ACBF0"/>
          </p15:clr>
        </p15:guide>
        <p15:guide id="3" orient="horz" pos="2880">
          <p15:clr>
            <a:srgbClr val="5ACBF0"/>
          </p15:clr>
        </p15:guide>
        <p15:guide id="4" orient="horz" pos="3024">
          <p15:clr>
            <a:srgbClr val="5ACBF0"/>
          </p15:clr>
        </p15:guide>
        <p15:guide id="8" pos="4631">
          <p15:clr>
            <a:srgbClr val="5ACBF0"/>
          </p15:clr>
        </p15:guide>
        <p15:guide id="9" pos="4593">
          <p15:clr>
            <a:srgbClr val="5ACBF0"/>
          </p15:clr>
        </p15:guide>
        <p15:guide id="10" pos="6134">
          <p15:clr>
            <a:srgbClr val="5ACBF0"/>
          </p15:clr>
        </p15:guide>
        <p15:guide id="11" pos="1323">
          <p15:clr>
            <a:srgbClr val="5ACBF0"/>
          </p15:clr>
        </p15:guide>
        <p15:guide id="12" pos="2865">
          <p15:clr>
            <a:srgbClr val="5ACBF0"/>
          </p15:clr>
        </p15:guide>
        <p15:guide id="13" pos="4815">
          <p15:clr>
            <a:srgbClr val="5ACBF0"/>
          </p15:clr>
        </p15:guide>
        <p15:guide id="14" pos="6361">
          <p15:clr>
            <a:srgbClr val="5ACBF0"/>
          </p15:clr>
        </p15:guide>
        <p15:guide id="15" orient="horz">
          <p15:clr>
            <a:srgbClr val="5ACBF0"/>
          </p15:clr>
        </p15:guide>
        <p15:guide id="16" pos="1727">
          <p15:clr>
            <a:srgbClr val="5ACBF0"/>
          </p15:clr>
        </p15:guide>
        <p15:guide id="17" pos="2294">
          <p15:clr>
            <a:srgbClr val="5ACBF0"/>
          </p15:clr>
        </p15:guide>
        <p15:guide id="18" pos="3273">
          <p15:clr>
            <a:srgbClr val="5ACBF0"/>
          </p15:clr>
        </p15:guide>
        <p15:guide id="19" pos="4411">
          <p15:clr>
            <a:srgbClr val="5ACBF0"/>
          </p15:clr>
        </p15:guide>
        <p15:guide id="21" pos="6179">
          <p15:clr>
            <a:srgbClr val="5ACBF0"/>
          </p15:clr>
        </p15:guide>
        <p15:guide id="22" pos="1501">
          <p15:clr>
            <a:srgbClr val="5ACBF0"/>
          </p15:clr>
        </p15:guide>
        <p15:guide id="23" pos="1543">
          <p15:clr>
            <a:srgbClr val="5ACBF0"/>
          </p15:clr>
        </p15:guide>
        <p15:guide id="24" pos="3049">
          <p15:clr>
            <a:srgbClr val="5ACBF0"/>
          </p15:clr>
        </p15:guide>
        <p15:guide id="25" pos="3088">
          <p15:clr>
            <a:srgbClr val="5ACBF0"/>
          </p15:clr>
        </p15:guide>
        <p15:guide id="26" pos="5954">
          <p15:clr>
            <a:srgbClr val="5ACBF0"/>
          </p15:clr>
        </p15:guide>
        <p15:guide id="27" pos="3840">
          <p15:clr>
            <a:srgbClr val="5ACBF0"/>
          </p15:clr>
        </p15:guide>
        <p15:guide id="28" pos="5386">
          <p15:clr>
            <a:srgbClr val="5ACBF0"/>
          </p15:clr>
        </p15:guide>
        <p15:guide id="29" pos="753">
          <p15:clr>
            <a:srgbClr val="5ACBF0"/>
          </p15:clr>
        </p15:guide>
        <p15:guide id="30" pos="6927">
          <p15:clr>
            <a:srgbClr val="5ACBF0"/>
          </p15:clr>
        </p15:guide>
      </p15:sldGuideLst>
    </p:ext>
  </p:extLst>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p:cSld name="Three round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33D211-079C-4884-AB74-BFA812A63FE8}"/>
              </a:ext>
            </a:extLst>
          </p:cNvPr>
          <p:cNvSpPr>
            <a:spLocks noGrp="1"/>
          </p:cNvSpPr>
          <p:nvPr>
            <p:ph type="title"/>
          </p:nvPr>
        </p:nvSpPr>
        <p:spPr>
          <a:xfrm>
            <a:off x="588263" y="588962"/>
            <a:ext cx="11018520" cy="1115568"/>
          </a:xfrm>
        </p:spPr>
        <p:txBody>
          <a:bodyPr anchor="ctr"/>
          <a:lstStyle>
            <a:lvl1pPr algn="ctr">
              <a:defRPr/>
            </a:lvl1pPr>
          </a:lstStyle>
          <a:p>
            <a:r>
              <a:rPr lang="en-US"/>
              <a:t>Click to edit Master title style</a:t>
            </a:r>
          </a:p>
        </p:txBody>
      </p:sp>
      <p:sp>
        <p:nvSpPr>
          <p:cNvPr id="16" name="Picture Placeholder" descr="This photo is a 'placeholder' only. Drag or drop your photo here, or click and tap the center to insert a photo.">
            <a:extLst>
              <a:ext uri="{FF2B5EF4-FFF2-40B4-BE49-F238E27FC236}">
                <a16:creationId xmlns:a16="http://schemas.microsoft.com/office/drawing/2014/main" id="{5757E314-6417-4051-A2CD-D3614CAA6A78}"/>
              </a:ext>
            </a:extLst>
          </p:cNvPr>
          <p:cNvSpPr>
            <a:spLocks noGrp="1" noChangeAspect="1"/>
          </p:cNvSpPr>
          <p:nvPr>
            <p:ph type="pic" sz="quarter" idx="13" hasCustomPrompt="1"/>
          </p:nvPr>
        </p:nvSpPr>
        <p:spPr bwMode="ltGray">
          <a:xfrm>
            <a:off x="2037906" y="2286000"/>
            <a:ext cx="2313432" cy="2313432"/>
          </a:xfrm>
          <a:prstGeom prst="ellipse">
            <a:avLst/>
          </a:prstGeom>
          <a:blipFill>
            <a:blip r:embed="rId2" cstate="screen">
              <a:extLst>
                <a:ext uri="{28A0092B-C50C-407E-A947-70E740481C1C}">
                  <a14:useLocalDpi xmlns:a14="http://schemas.microsoft.com/office/drawing/2010/main"/>
                </a:ext>
              </a:extLst>
            </a:blip>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3" name="Text Placeholder 3">
            <a:extLst>
              <a:ext uri="{FF2B5EF4-FFF2-40B4-BE49-F238E27FC236}">
                <a16:creationId xmlns:a16="http://schemas.microsoft.com/office/drawing/2014/main" id="{5BBECFAF-80A0-4620-8865-87562DFB497B}"/>
              </a:ext>
            </a:extLst>
          </p:cNvPr>
          <p:cNvSpPr>
            <a:spLocks noGrp="1"/>
          </p:cNvSpPr>
          <p:nvPr>
            <p:ph type="body" sz="quarter" idx="16"/>
          </p:nvPr>
        </p:nvSpPr>
        <p:spPr>
          <a:xfrm>
            <a:off x="2037906"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E5577FC3-49F5-4B04-AFD3-AA0A57BA8355}"/>
              </a:ext>
            </a:extLst>
          </p:cNvPr>
          <p:cNvSpPr>
            <a:spLocks noGrp="1" noChangeAspect="1"/>
          </p:cNvSpPr>
          <p:nvPr>
            <p:ph type="pic" sz="quarter" idx="19" hasCustomPrompt="1"/>
          </p:nvPr>
        </p:nvSpPr>
        <p:spPr bwMode="ltGray">
          <a:xfrm>
            <a:off x="4939284" y="2286000"/>
            <a:ext cx="2313432" cy="2313432"/>
          </a:xfrm>
          <a:prstGeom prst="ellipse">
            <a:avLst/>
          </a:prstGeom>
          <a:blipFill>
            <a:blip r:embed="rId3" cstate="screen">
              <a:extLst>
                <a:ext uri="{28A0092B-C50C-407E-A947-70E740481C1C}">
                  <a14:useLocalDpi xmlns:a14="http://schemas.microsoft.com/office/drawing/2010/main"/>
                </a:ext>
              </a:extLst>
            </a:blip>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4" name="Text Placeholder 3">
            <a:extLst>
              <a:ext uri="{FF2B5EF4-FFF2-40B4-BE49-F238E27FC236}">
                <a16:creationId xmlns:a16="http://schemas.microsoft.com/office/drawing/2014/main" id="{8AD287B4-D736-4707-854D-BEA62EF2BBCF}"/>
              </a:ext>
            </a:extLst>
          </p:cNvPr>
          <p:cNvSpPr>
            <a:spLocks noGrp="1"/>
          </p:cNvSpPr>
          <p:nvPr>
            <p:ph type="body" sz="quarter" idx="17"/>
          </p:nvPr>
        </p:nvSpPr>
        <p:spPr>
          <a:xfrm>
            <a:off x="4939284"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18" name="Picture Placeholder" descr="This photo is a 'placeholder' only. Drag or drop your photo here, or click and tap the center to insert a photo.">
            <a:extLst>
              <a:ext uri="{FF2B5EF4-FFF2-40B4-BE49-F238E27FC236}">
                <a16:creationId xmlns:a16="http://schemas.microsoft.com/office/drawing/2014/main" id="{9B56ECFD-6AA2-4EC5-A445-D1E0952199EC}"/>
              </a:ext>
            </a:extLst>
          </p:cNvPr>
          <p:cNvSpPr>
            <a:spLocks noGrp="1" noChangeAspect="1"/>
          </p:cNvSpPr>
          <p:nvPr>
            <p:ph type="pic" sz="quarter" idx="20" hasCustomPrompt="1"/>
          </p:nvPr>
        </p:nvSpPr>
        <p:spPr bwMode="ltGray">
          <a:xfrm>
            <a:off x="7840663" y="2286000"/>
            <a:ext cx="2313432" cy="2313432"/>
          </a:xfrm>
          <a:prstGeom prst="ellipse">
            <a:avLst/>
          </a:prstGeom>
          <a:blipFill>
            <a:blip r:embed="rId4" cstate="screen">
              <a:extLst>
                <a:ext uri="{28A0092B-C50C-407E-A947-70E740481C1C}">
                  <a14:useLocalDpi xmlns:a14="http://schemas.microsoft.com/office/drawing/2010/main"/>
                </a:ext>
              </a:extLst>
            </a:blip>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5" name="Text Placeholder 3">
            <a:extLst>
              <a:ext uri="{FF2B5EF4-FFF2-40B4-BE49-F238E27FC236}">
                <a16:creationId xmlns:a16="http://schemas.microsoft.com/office/drawing/2014/main" id="{9ED5A27F-D9D2-4DCB-8422-4694477ECA88}"/>
              </a:ext>
            </a:extLst>
          </p:cNvPr>
          <p:cNvSpPr>
            <a:spLocks noGrp="1"/>
          </p:cNvSpPr>
          <p:nvPr>
            <p:ph type="body" sz="quarter" idx="18"/>
          </p:nvPr>
        </p:nvSpPr>
        <p:spPr>
          <a:xfrm>
            <a:off x="7840663"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20" name="TextBox 19">
            <a:extLst>
              <a:ext uri="{FF2B5EF4-FFF2-40B4-BE49-F238E27FC236}">
                <a16:creationId xmlns:a16="http://schemas.microsoft.com/office/drawing/2014/main" id="{0D6AFB7A-35B4-4881-AB50-D112482166B1}"/>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2628749784"/>
      </p:ext>
    </p:extLst>
  </p:cSld>
  <p:clrMapOvr>
    <a:masterClrMapping/>
  </p:clrMapOvr>
  <p:transition>
    <p:fade/>
  </p:transition>
  <p:extLst>
    <p:ext uri="{DCECCB84-F9BA-43D5-87BE-67443E8EF086}">
      <p15:sldGuideLst xmlns:p15="http://schemas.microsoft.com/office/powerpoint/2012/main">
        <p15:guide id="1" orient="horz" pos="720">
          <p15:clr>
            <a:srgbClr val="5ACBF0"/>
          </p15:clr>
        </p15:guide>
        <p15:guide id="2" orient="horz" pos="3024">
          <p15:clr>
            <a:srgbClr val="5ACBF0"/>
          </p15:clr>
        </p15:guide>
        <p15:guide id="3" pos="3840">
          <p15:clr>
            <a:srgbClr val="5ACBF0"/>
          </p15:clr>
        </p15:guide>
        <p15:guide id="4" pos="1283">
          <p15:clr>
            <a:srgbClr val="5ACBF0"/>
          </p15:clr>
        </p15:guide>
        <p15:guide id="5" pos="5666">
          <p15:clr>
            <a:srgbClr val="5ACBF0"/>
          </p15:clr>
        </p15:guide>
        <p15:guide id="6" pos="2741">
          <p15:clr>
            <a:srgbClr val="5ACBF0"/>
          </p15:clr>
        </p15:guide>
        <p15:guide id="7" pos="2012">
          <p15:clr>
            <a:srgbClr val="5ACBF0"/>
          </p15:clr>
        </p15:guide>
        <p15:guide id="8" pos="3109">
          <p15:clr>
            <a:srgbClr val="5ACBF0"/>
          </p15:clr>
        </p15:guide>
        <p15:guide id="9" pos="4570">
          <p15:clr>
            <a:srgbClr val="5ACBF0"/>
          </p15:clr>
        </p15:guide>
        <p15:guide id="11" pos="6397">
          <p15:clr>
            <a:srgbClr val="5ACBF0"/>
          </p15:clr>
        </p15:guide>
        <p15:guide id="12" orient="horz" pos="1440">
          <p15:clr>
            <a:srgbClr val="5ACBF0"/>
          </p15:clr>
        </p15:guide>
        <p15:guide id="13" pos="4938">
          <p15:clr>
            <a:srgbClr val="5ACBF0"/>
          </p15:clr>
        </p15:guide>
        <p15:guide id="14" orient="horz" pos="2894">
          <p15:clr>
            <a:srgbClr val="5ACBF0"/>
          </p15:clr>
        </p15:guide>
      </p15:sldGuideLst>
    </p:ext>
  </p:extLst>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p:cSld name="Four round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33D211-079C-4884-AB74-BFA812A63FE8}"/>
              </a:ext>
            </a:extLst>
          </p:cNvPr>
          <p:cNvSpPr>
            <a:spLocks noGrp="1"/>
          </p:cNvSpPr>
          <p:nvPr>
            <p:ph type="title"/>
          </p:nvPr>
        </p:nvSpPr>
        <p:spPr>
          <a:xfrm>
            <a:off x="588263" y="583007"/>
            <a:ext cx="11018520" cy="1115568"/>
          </a:xfrm>
        </p:spPr>
        <p:txBody>
          <a:bodyPr anchor="ctr"/>
          <a:lstStyle>
            <a:lvl1pPr algn="ctr">
              <a:defRPr/>
            </a:lvl1pPr>
          </a:lstStyle>
          <a:p>
            <a:r>
              <a:rPr lang="en-US"/>
              <a:t>Click to edit Master title style</a:t>
            </a:r>
          </a:p>
        </p:txBody>
      </p:sp>
      <p:sp>
        <p:nvSpPr>
          <p:cNvPr id="16" name="Picture Placeholder" descr="This photo is a 'placeholder' only. Drag or drop your photo here, or click and tap the center to insert a photo.">
            <a:extLst>
              <a:ext uri="{FF2B5EF4-FFF2-40B4-BE49-F238E27FC236}">
                <a16:creationId xmlns:a16="http://schemas.microsoft.com/office/drawing/2014/main" id="{5757E314-6417-4051-A2CD-D3614CAA6A78}"/>
              </a:ext>
            </a:extLst>
          </p:cNvPr>
          <p:cNvSpPr>
            <a:spLocks noGrp="1" noChangeAspect="1"/>
          </p:cNvSpPr>
          <p:nvPr>
            <p:ph type="pic" sz="quarter" idx="13" hasCustomPrompt="1"/>
          </p:nvPr>
        </p:nvSpPr>
        <p:spPr bwMode="ltGray">
          <a:xfrm>
            <a:off x="584200" y="2286000"/>
            <a:ext cx="2313432" cy="2313432"/>
          </a:xfrm>
          <a:prstGeom prst="ellipse">
            <a:avLst/>
          </a:prstGeom>
          <a:blipFill>
            <a:blip r:embed="rId2" cstate="screen">
              <a:extLst>
                <a:ext uri="{28A0092B-C50C-407E-A947-70E740481C1C}">
                  <a14:useLocalDpi xmlns:a14="http://schemas.microsoft.com/office/drawing/2010/main"/>
                </a:ext>
              </a:extLst>
            </a:blip>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3" name="Text Placeholder 3">
            <a:extLst>
              <a:ext uri="{FF2B5EF4-FFF2-40B4-BE49-F238E27FC236}">
                <a16:creationId xmlns:a16="http://schemas.microsoft.com/office/drawing/2014/main" id="{5BBECFAF-80A0-4620-8865-87562DFB497B}"/>
              </a:ext>
            </a:extLst>
          </p:cNvPr>
          <p:cNvSpPr>
            <a:spLocks noGrp="1"/>
          </p:cNvSpPr>
          <p:nvPr>
            <p:ph type="body" sz="quarter" idx="16"/>
          </p:nvPr>
        </p:nvSpPr>
        <p:spPr>
          <a:xfrm>
            <a:off x="584200"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E5577FC3-49F5-4B04-AFD3-AA0A57BA8355}"/>
              </a:ext>
            </a:extLst>
          </p:cNvPr>
          <p:cNvSpPr>
            <a:spLocks noGrp="1" noChangeAspect="1"/>
          </p:cNvSpPr>
          <p:nvPr>
            <p:ph type="pic" sz="quarter" idx="19" hasCustomPrompt="1"/>
          </p:nvPr>
        </p:nvSpPr>
        <p:spPr bwMode="ltGray">
          <a:xfrm>
            <a:off x="3487250" y="2286000"/>
            <a:ext cx="2313432" cy="2313432"/>
          </a:xfrm>
          <a:prstGeom prst="ellipse">
            <a:avLst/>
          </a:prstGeom>
          <a:blipFill>
            <a:blip r:embed="rId3" cstate="screen">
              <a:extLst>
                <a:ext uri="{28A0092B-C50C-407E-A947-70E740481C1C}">
                  <a14:useLocalDpi xmlns:a14="http://schemas.microsoft.com/office/drawing/2010/main"/>
                </a:ext>
              </a:extLst>
            </a:blip>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4" name="Text Placeholder 3">
            <a:extLst>
              <a:ext uri="{FF2B5EF4-FFF2-40B4-BE49-F238E27FC236}">
                <a16:creationId xmlns:a16="http://schemas.microsoft.com/office/drawing/2014/main" id="{8AD287B4-D736-4707-854D-BEA62EF2BBCF}"/>
              </a:ext>
            </a:extLst>
          </p:cNvPr>
          <p:cNvSpPr>
            <a:spLocks noGrp="1"/>
          </p:cNvSpPr>
          <p:nvPr>
            <p:ph type="body" sz="quarter" idx="17"/>
          </p:nvPr>
        </p:nvSpPr>
        <p:spPr>
          <a:xfrm>
            <a:off x="3487250"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18" name="Picture Placeholder" descr="This photo is a 'placeholder' only. Drag or drop your photo here, or click and tap the center to insert a photo.">
            <a:extLst>
              <a:ext uri="{FF2B5EF4-FFF2-40B4-BE49-F238E27FC236}">
                <a16:creationId xmlns:a16="http://schemas.microsoft.com/office/drawing/2014/main" id="{9B56ECFD-6AA2-4EC5-A445-D1E0952199EC}"/>
              </a:ext>
            </a:extLst>
          </p:cNvPr>
          <p:cNvSpPr>
            <a:spLocks noGrp="1" noChangeAspect="1"/>
          </p:cNvSpPr>
          <p:nvPr>
            <p:ph type="pic" sz="quarter" idx="20" hasCustomPrompt="1"/>
          </p:nvPr>
        </p:nvSpPr>
        <p:spPr bwMode="ltGray">
          <a:xfrm>
            <a:off x="6390300" y="2286000"/>
            <a:ext cx="2313432" cy="2313432"/>
          </a:xfrm>
          <a:prstGeom prst="ellipse">
            <a:avLst/>
          </a:prstGeom>
          <a:blipFill>
            <a:blip r:embed="rId4" cstate="screen">
              <a:extLst>
                <a:ext uri="{28A0092B-C50C-407E-A947-70E740481C1C}">
                  <a14:useLocalDpi xmlns:a14="http://schemas.microsoft.com/office/drawing/2010/main"/>
                </a:ext>
              </a:extLst>
            </a:blip>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5" name="Text Placeholder 3">
            <a:extLst>
              <a:ext uri="{FF2B5EF4-FFF2-40B4-BE49-F238E27FC236}">
                <a16:creationId xmlns:a16="http://schemas.microsoft.com/office/drawing/2014/main" id="{9ED5A27F-D9D2-4DCB-8422-4694477ECA88}"/>
              </a:ext>
            </a:extLst>
          </p:cNvPr>
          <p:cNvSpPr>
            <a:spLocks noGrp="1"/>
          </p:cNvSpPr>
          <p:nvPr>
            <p:ph type="body" sz="quarter" idx="18"/>
          </p:nvPr>
        </p:nvSpPr>
        <p:spPr>
          <a:xfrm>
            <a:off x="6390300"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F78E1D3B-7D6F-4EFD-9EB2-E1A27309D6AF}"/>
              </a:ext>
            </a:extLst>
          </p:cNvPr>
          <p:cNvSpPr>
            <a:spLocks noGrp="1" noChangeAspect="1"/>
          </p:cNvSpPr>
          <p:nvPr>
            <p:ph type="pic" sz="quarter" idx="21" hasCustomPrompt="1"/>
          </p:nvPr>
        </p:nvSpPr>
        <p:spPr bwMode="ltGray">
          <a:xfrm>
            <a:off x="9293351" y="2286000"/>
            <a:ext cx="2313432" cy="2313432"/>
          </a:xfrm>
          <a:prstGeom prst="ellipse">
            <a:avLst/>
          </a:prstGeom>
          <a:blipFill>
            <a:blip r:embed="rId5" cstate="screen">
              <a:extLst>
                <a:ext uri="{28A0092B-C50C-407E-A947-70E740481C1C}">
                  <a14:useLocalDpi xmlns:a14="http://schemas.microsoft.com/office/drawing/2010/main"/>
                </a:ext>
              </a:extLst>
            </a:blip>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2" name="Text Placeholder 3">
            <a:extLst>
              <a:ext uri="{FF2B5EF4-FFF2-40B4-BE49-F238E27FC236}">
                <a16:creationId xmlns:a16="http://schemas.microsoft.com/office/drawing/2014/main" id="{3BB2FF62-05DC-462E-808C-4DDE1C65392C}"/>
              </a:ext>
            </a:extLst>
          </p:cNvPr>
          <p:cNvSpPr>
            <a:spLocks noGrp="1"/>
          </p:cNvSpPr>
          <p:nvPr>
            <p:ph type="body" sz="quarter" idx="22"/>
          </p:nvPr>
        </p:nvSpPr>
        <p:spPr>
          <a:xfrm>
            <a:off x="9293351"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3" name="TextBox 2">
            <a:extLst>
              <a:ext uri="{FF2B5EF4-FFF2-40B4-BE49-F238E27FC236}">
                <a16:creationId xmlns:a16="http://schemas.microsoft.com/office/drawing/2014/main" id="{67A72D6D-004C-4F57-AD34-F1019A756073}"/>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707023189"/>
      </p:ext>
    </p:extLst>
  </p:cSld>
  <p:clrMapOvr>
    <a:masterClrMapping/>
  </p:clrMapOvr>
  <p:transition>
    <p:fade/>
  </p:transition>
  <p:extLst>
    <p:ext uri="{DCECCB84-F9BA-43D5-87BE-67443E8EF086}">
      <p15:sldGuideLst xmlns:p15="http://schemas.microsoft.com/office/powerpoint/2012/main">
        <p15:guide id="1" orient="horz" pos="720">
          <p15:clr>
            <a:srgbClr val="5ACBF0"/>
          </p15:clr>
        </p15:guide>
        <p15:guide id="2" orient="horz" pos="3024">
          <p15:clr>
            <a:srgbClr val="5ACBF0"/>
          </p15:clr>
        </p15:guide>
        <p15:guide id="3" pos="4025">
          <p15:clr>
            <a:srgbClr val="5ACBF0"/>
          </p15:clr>
        </p15:guide>
        <p15:guide id="5" pos="5854">
          <p15:clr>
            <a:srgbClr val="5ACBF0"/>
          </p15:clr>
        </p15:guide>
        <p15:guide id="7" pos="3654">
          <p15:clr>
            <a:srgbClr val="5ACBF0"/>
          </p15:clr>
        </p15:guide>
        <p15:guide id="8" pos="2195">
          <p15:clr>
            <a:srgbClr val="5ACBF0"/>
          </p15:clr>
        </p15:guide>
        <p15:guide id="10" pos="2926">
          <p15:clr>
            <a:srgbClr val="5ACBF0"/>
          </p15:clr>
        </p15:guide>
        <p15:guide id="11" pos="4756">
          <p15:clr>
            <a:srgbClr val="5ACBF0"/>
          </p15:clr>
        </p15:guide>
        <p15:guide id="12" pos="6581">
          <p15:clr>
            <a:srgbClr val="5ACBF0"/>
          </p15:clr>
        </p15:guide>
        <p15:guide id="13" pos="1097">
          <p15:clr>
            <a:srgbClr val="5ACBF0"/>
          </p15:clr>
        </p15:guide>
        <p15:guide id="14" orient="horz" pos="1440">
          <p15:clr>
            <a:srgbClr val="5ACBF0"/>
          </p15:clr>
        </p15:guide>
        <p15:guide id="15" pos="1826">
          <p15:clr>
            <a:srgbClr val="5ACBF0"/>
          </p15:clr>
        </p15:guide>
        <p15:guide id="18" pos="5483">
          <p15:clr>
            <a:srgbClr val="5ACBF0"/>
          </p15:clr>
        </p15:guide>
        <p15:guide id="19" orient="horz" pos="2898">
          <p15:clr>
            <a:srgbClr val="5ACBF0"/>
          </p15:clr>
        </p15:guide>
      </p15:sldGuideLst>
    </p:ext>
  </p:extLst>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p:cSld name="Five round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33D211-079C-4884-AB74-BFA812A63FE8}"/>
              </a:ext>
            </a:extLst>
          </p:cNvPr>
          <p:cNvSpPr>
            <a:spLocks noGrp="1"/>
          </p:cNvSpPr>
          <p:nvPr>
            <p:ph type="title"/>
          </p:nvPr>
        </p:nvSpPr>
        <p:spPr>
          <a:xfrm>
            <a:off x="588263" y="583007"/>
            <a:ext cx="11018520" cy="1115568"/>
          </a:xfrm>
        </p:spPr>
        <p:txBody>
          <a:bodyPr anchor="ctr"/>
          <a:lstStyle>
            <a:lvl1pPr algn="ctr">
              <a:defRPr/>
            </a:lvl1pPr>
          </a:lstStyle>
          <a:p>
            <a:r>
              <a:rPr lang="en-US"/>
              <a:t>Click to edit Master title style</a:t>
            </a:r>
          </a:p>
        </p:txBody>
      </p:sp>
      <p:sp>
        <p:nvSpPr>
          <p:cNvPr id="16" name="Picture Placeholder" descr="This photo is a 'placeholder' only. Drag or drop your photo here, or click and tap the center to insert a photo.">
            <a:extLst>
              <a:ext uri="{FF2B5EF4-FFF2-40B4-BE49-F238E27FC236}">
                <a16:creationId xmlns:a16="http://schemas.microsoft.com/office/drawing/2014/main" id="{5757E314-6417-4051-A2CD-D3614CAA6A78}"/>
              </a:ext>
            </a:extLst>
          </p:cNvPr>
          <p:cNvSpPr>
            <a:spLocks noGrp="1" noChangeAspect="1"/>
          </p:cNvSpPr>
          <p:nvPr>
            <p:ph type="pic" sz="quarter" idx="13" hasCustomPrompt="1"/>
          </p:nvPr>
        </p:nvSpPr>
        <p:spPr bwMode="ltGray">
          <a:xfrm>
            <a:off x="584200" y="2286000"/>
            <a:ext cx="1737360" cy="1737360"/>
          </a:xfrm>
          <a:prstGeom prst="ellipse">
            <a:avLst/>
          </a:prstGeom>
          <a:blipFill>
            <a:blip r:embed="rId2" cstate="screen">
              <a:extLst>
                <a:ext uri="{28A0092B-C50C-407E-A947-70E740481C1C}">
                  <a14:useLocalDpi xmlns:a14="http://schemas.microsoft.com/office/drawing/2010/main"/>
                </a:ext>
              </a:extLst>
            </a:blip>
            <a:stretch>
              <a:fillRect/>
            </a:stretch>
          </a:blipFill>
        </p:spPr>
        <p:txBody>
          <a:bodyPr lIns="0" tIns="0" rIns="0" bIns="594360" anchor="ctr" anchorCtr="0">
            <a:noAutofit/>
          </a:bodyPr>
          <a:lstStyle>
            <a:lvl1pPr marL="0" indent="0" algn="ctr">
              <a:lnSpc>
                <a:spcPct val="100000"/>
              </a:lnSpc>
              <a:buNone/>
              <a:defRPr sz="5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3" name="Text Placeholder 3">
            <a:extLst>
              <a:ext uri="{FF2B5EF4-FFF2-40B4-BE49-F238E27FC236}">
                <a16:creationId xmlns:a16="http://schemas.microsoft.com/office/drawing/2014/main" id="{5BBECFAF-80A0-4620-8865-87562DFB497B}"/>
              </a:ext>
            </a:extLst>
          </p:cNvPr>
          <p:cNvSpPr>
            <a:spLocks noGrp="1"/>
          </p:cNvSpPr>
          <p:nvPr>
            <p:ph type="body" sz="quarter" idx="16"/>
          </p:nvPr>
        </p:nvSpPr>
        <p:spPr>
          <a:xfrm>
            <a:off x="584200" y="4235450"/>
            <a:ext cx="1737360" cy="2033588"/>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E5577FC3-49F5-4B04-AFD3-AA0A57BA8355}"/>
              </a:ext>
            </a:extLst>
          </p:cNvPr>
          <p:cNvSpPr>
            <a:spLocks noGrp="1" noChangeAspect="1"/>
          </p:cNvSpPr>
          <p:nvPr>
            <p:ph type="pic" sz="quarter" idx="19" hasCustomPrompt="1"/>
          </p:nvPr>
        </p:nvSpPr>
        <p:spPr bwMode="ltGray">
          <a:xfrm>
            <a:off x="2905506" y="2286000"/>
            <a:ext cx="1737360" cy="1737360"/>
          </a:xfrm>
          <a:prstGeom prst="ellipse">
            <a:avLst/>
          </a:prstGeom>
          <a:blipFill>
            <a:blip r:embed="rId3" cstate="screen">
              <a:extLst>
                <a:ext uri="{28A0092B-C50C-407E-A947-70E740481C1C}">
                  <a14:useLocalDpi xmlns:a14="http://schemas.microsoft.com/office/drawing/2010/main"/>
                </a:ext>
              </a:extLst>
            </a:blip>
            <a:stretch>
              <a:fillRect/>
            </a:stretch>
          </a:blipFill>
        </p:spPr>
        <p:txBody>
          <a:bodyPr lIns="0" tIns="0" rIns="0" bIns="594360" anchor="ctr" anchorCtr="0">
            <a:noAutofit/>
          </a:bodyPr>
          <a:lstStyle>
            <a:lvl1pPr marL="0" indent="0" algn="ctr">
              <a:lnSpc>
                <a:spcPct val="100000"/>
              </a:lnSpc>
              <a:buNone/>
              <a:defRPr sz="5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4" name="Text Placeholder 3">
            <a:extLst>
              <a:ext uri="{FF2B5EF4-FFF2-40B4-BE49-F238E27FC236}">
                <a16:creationId xmlns:a16="http://schemas.microsoft.com/office/drawing/2014/main" id="{8AD287B4-D736-4707-854D-BEA62EF2BBCF}"/>
              </a:ext>
            </a:extLst>
          </p:cNvPr>
          <p:cNvSpPr>
            <a:spLocks noGrp="1"/>
          </p:cNvSpPr>
          <p:nvPr>
            <p:ph type="body" sz="quarter" idx="17"/>
          </p:nvPr>
        </p:nvSpPr>
        <p:spPr>
          <a:xfrm>
            <a:off x="2905506" y="4235450"/>
            <a:ext cx="1737360" cy="2033588"/>
          </a:xfrm>
        </p:spPr>
        <p:txBody>
          <a:bodyPr/>
          <a:lstStyle>
            <a:lvl1pPr marL="0" indent="0" algn="ctr">
              <a:spcBef>
                <a:spcPts val="0"/>
              </a:spcBef>
              <a:buNone/>
              <a:defRPr sz="1800">
                <a:latin typeface="+mj-lt"/>
              </a:defRPr>
            </a:lvl1pPr>
          </a:lstStyle>
          <a:p>
            <a:pPr lvl="0"/>
            <a:r>
              <a:rPr lang="en-US"/>
              <a:t>Click to edit Master text styles</a:t>
            </a:r>
          </a:p>
        </p:txBody>
      </p:sp>
      <p:sp>
        <p:nvSpPr>
          <p:cNvPr id="18" name="Picture Placeholder" descr="This photo is a 'placeholder' only. Drag or drop your photo here, or click and tap the center to insert a photo.">
            <a:extLst>
              <a:ext uri="{FF2B5EF4-FFF2-40B4-BE49-F238E27FC236}">
                <a16:creationId xmlns:a16="http://schemas.microsoft.com/office/drawing/2014/main" id="{9B56ECFD-6AA2-4EC5-A445-D1E0952199EC}"/>
              </a:ext>
            </a:extLst>
          </p:cNvPr>
          <p:cNvSpPr>
            <a:spLocks noGrp="1" noChangeAspect="1"/>
          </p:cNvSpPr>
          <p:nvPr>
            <p:ph type="pic" sz="quarter" idx="20" hasCustomPrompt="1"/>
          </p:nvPr>
        </p:nvSpPr>
        <p:spPr bwMode="ltGray">
          <a:xfrm>
            <a:off x="5227320" y="2286000"/>
            <a:ext cx="1737360" cy="1737360"/>
          </a:xfrm>
          <a:prstGeom prst="ellipse">
            <a:avLst/>
          </a:prstGeom>
          <a:blipFill>
            <a:blip r:embed="rId4" cstate="screen">
              <a:extLst>
                <a:ext uri="{28A0092B-C50C-407E-A947-70E740481C1C}">
                  <a14:useLocalDpi xmlns:a14="http://schemas.microsoft.com/office/drawing/2010/main"/>
                </a:ext>
              </a:extLst>
            </a:blip>
            <a:stretch>
              <a:fillRect/>
            </a:stretch>
          </a:blipFill>
        </p:spPr>
        <p:txBody>
          <a:bodyPr lIns="0" tIns="0" rIns="0" bIns="594360" anchor="ctr" anchorCtr="0">
            <a:noAutofit/>
          </a:bodyPr>
          <a:lstStyle>
            <a:lvl1pPr marL="0" indent="0" algn="ctr">
              <a:lnSpc>
                <a:spcPct val="100000"/>
              </a:lnSpc>
              <a:buNone/>
              <a:defRPr sz="5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5" name="Text Placeholder 3">
            <a:extLst>
              <a:ext uri="{FF2B5EF4-FFF2-40B4-BE49-F238E27FC236}">
                <a16:creationId xmlns:a16="http://schemas.microsoft.com/office/drawing/2014/main" id="{9ED5A27F-D9D2-4DCB-8422-4694477ECA88}"/>
              </a:ext>
            </a:extLst>
          </p:cNvPr>
          <p:cNvSpPr>
            <a:spLocks noGrp="1"/>
          </p:cNvSpPr>
          <p:nvPr>
            <p:ph type="body" sz="quarter" idx="18"/>
          </p:nvPr>
        </p:nvSpPr>
        <p:spPr>
          <a:xfrm>
            <a:off x="5227320" y="4235451"/>
            <a:ext cx="1737360" cy="2033588"/>
          </a:xfrm>
        </p:spPr>
        <p:txBody>
          <a:bodyPr/>
          <a:lstStyle>
            <a:lvl1pPr marL="0" indent="0" algn="ctr">
              <a:spcBef>
                <a:spcPts val="0"/>
              </a:spcBef>
              <a:buNone/>
              <a:defRPr sz="1800">
                <a:latin typeface="+mj-lt"/>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F78E1D3B-7D6F-4EFD-9EB2-E1A27309D6AF}"/>
              </a:ext>
            </a:extLst>
          </p:cNvPr>
          <p:cNvSpPr>
            <a:spLocks noGrp="1" noChangeAspect="1"/>
          </p:cNvSpPr>
          <p:nvPr>
            <p:ph type="pic" sz="quarter" idx="21" hasCustomPrompt="1"/>
          </p:nvPr>
        </p:nvSpPr>
        <p:spPr bwMode="ltGray">
          <a:xfrm>
            <a:off x="7548118" y="2286000"/>
            <a:ext cx="1737360" cy="1737360"/>
          </a:xfrm>
          <a:prstGeom prst="ellipse">
            <a:avLst/>
          </a:prstGeom>
          <a:blipFill>
            <a:blip r:embed="rId5" cstate="screen">
              <a:extLst>
                <a:ext uri="{28A0092B-C50C-407E-A947-70E740481C1C}">
                  <a14:useLocalDpi xmlns:a14="http://schemas.microsoft.com/office/drawing/2010/main"/>
                </a:ext>
              </a:extLst>
            </a:blip>
            <a:stretch>
              <a:fillRect/>
            </a:stretch>
          </a:blipFill>
        </p:spPr>
        <p:txBody>
          <a:bodyPr lIns="0" tIns="0" rIns="0" bIns="594360" anchor="ctr" anchorCtr="0">
            <a:noAutofit/>
          </a:bodyPr>
          <a:lstStyle>
            <a:lvl1pPr marL="0" indent="0" algn="ctr">
              <a:lnSpc>
                <a:spcPct val="100000"/>
              </a:lnSpc>
              <a:buNone/>
              <a:defRPr sz="5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insert44</a:t>
            </a:r>
          </a:p>
        </p:txBody>
      </p:sp>
      <p:sp>
        <p:nvSpPr>
          <p:cNvPr id="12" name="Text Placeholder 3">
            <a:extLst>
              <a:ext uri="{FF2B5EF4-FFF2-40B4-BE49-F238E27FC236}">
                <a16:creationId xmlns:a16="http://schemas.microsoft.com/office/drawing/2014/main" id="{3BB2FF62-05DC-462E-808C-4DDE1C65392C}"/>
              </a:ext>
            </a:extLst>
          </p:cNvPr>
          <p:cNvSpPr>
            <a:spLocks noGrp="1"/>
          </p:cNvSpPr>
          <p:nvPr>
            <p:ph type="body" sz="quarter" idx="22"/>
          </p:nvPr>
        </p:nvSpPr>
        <p:spPr>
          <a:xfrm>
            <a:off x="7548118" y="4235450"/>
            <a:ext cx="1737360" cy="2033588"/>
          </a:xfrm>
        </p:spPr>
        <p:txBody>
          <a:bodyPr/>
          <a:lstStyle>
            <a:lvl1pPr marL="0" indent="0" algn="ctr">
              <a:spcBef>
                <a:spcPts val="0"/>
              </a:spcBef>
              <a:buNone/>
              <a:defRPr sz="1800">
                <a:latin typeface="+mj-lt"/>
              </a:defRPr>
            </a:lvl1pPr>
          </a:lstStyle>
          <a:p>
            <a:pPr lvl="0"/>
            <a:r>
              <a:rPr lang="en-US"/>
              <a:t>Click to edit Master text styles</a:t>
            </a:r>
          </a:p>
        </p:txBody>
      </p:sp>
      <p:sp>
        <p:nvSpPr>
          <p:cNvPr id="19" name="Picture Placeholder" descr="This photo is a 'placeholder' only. Drag or drop your photo here, or click and tap the center to insert a photo.">
            <a:extLst>
              <a:ext uri="{FF2B5EF4-FFF2-40B4-BE49-F238E27FC236}">
                <a16:creationId xmlns:a16="http://schemas.microsoft.com/office/drawing/2014/main" id="{E4DC3400-0B11-4EA0-9B8D-6FADE6964F37}"/>
              </a:ext>
            </a:extLst>
          </p:cNvPr>
          <p:cNvSpPr>
            <a:spLocks noGrp="1" noChangeAspect="1"/>
          </p:cNvSpPr>
          <p:nvPr>
            <p:ph type="pic" sz="quarter" idx="23" hasCustomPrompt="1"/>
          </p:nvPr>
        </p:nvSpPr>
        <p:spPr bwMode="ltGray">
          <a:xfrm>
            <a:off x="9869423" y="2286000"/>
            <a:ext cx="1737360" cy="1737360"/>
          </a:xfrm>
          <a:prstGeom prst="ellipse">
            <a:avLst/>
          </a:prstGeom>
          <a:blipFill>
            <a:blip r:embed="rId6" cstate="screen">
              <a:extLst>
                <a:ext uri="{28A0092B-C50C-407E-A947-70E740481C1C}">
                  <a14:useLocalDpi xmlns:a14="http://schemas.microsoft.com/office/drawing/2010/main"/>
                </a:ext>
              </a:extLst>
            </a:blip>
            <a:stretch>
              <a:fillRect/>
            </a:stretch>
          </a:blipFill>
        </p:spPr>
        <p:txBody>
          <a:bodyPr lIns="0" tIns="0" rIns="0" bIns="594360" anchor="ctr" anchorCtr="0">
            <a:noAutofit/>
          </a:bodyPr>
          <a:lstStyle>
            <a:lvl1pPr marL="0" indent="0" algn="ctr">
              <a:lnSpc>
                <a:spcPct val="100000"/>
              </a:lnSpc>
              <a:buNone/>
              <a:defRPr sz="5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20" name="Text Placeholder 3">
            <a:extLst>
              <a:ext uri="{FF2B5EF4-FFF2-40B4-BE49-F238E27FC236}">
                <a16:creationId xmlns:a16="http://schemas.microsoft.com/office/drawing/2014/main" id="{133C357E-ECC0-485F-9033-5D4DEC8774BB}"/>
              </a:ext>
            </a:extLst>
          </p:cNvPr>
          <p:cNvSpPr>
            <a:spLocks noGrp="1"/>
          </p:cNvSpPr>
          <p:nvPr>
            <p:ph type="body" sz="quarter" idx="24"/>
          </p:nvPr>
        </p:nvSpPr>
        <p:spPr>
          <a:xfrm>
            <a:off x="9869423" y="4235450"/>
            <a:ext cx="1737360" cy="2033588"/>
          </a:xfrm>
        </p:spPr>
        <p:txBody>
          <a:bodyPr/>
          <a:lstStyle>
            <a:lvl1pPr marL="0" indent="0" algn="ctr">
              <a:spcBef>
                <a:spcPts val="0"/>
              </a:spcBef>
              <a:buNone/>
              <a:defRPr sz="1800">
                <a:latin typeface="+mj-lt"/>
              </a:defRPr>
            </a:lvl1pPr>
          </a:lstStyle>
          <a:p>
            <a:pPr lvl="0"/>
            <a:r>
              <a:rPr lang="en-US"/>
              <a:t>Click to edit Master text styles</a:t>
            </a:r>
          </a:p>
        </p:txBody>
      </p:sp>
      <p:sp>
        <p:nvSpPr>
          <p:cNvPr id="3" name="TextBox 2">
            <a:extLst>
              <a:ext uri="{FF2B5EF4-FFF2-40B4-BE49-F238E27FC236}">
                <a16:creationId xmlns:a16="http://schemas.microsoft.com/office/drawing/2014/main" id="{67A72D6D-004C-4F57-AD34-F1019A756073}"/>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2012249323"/>
      </p:ext>
    </p:extLst>
  </p:cSld>
  <p:clrMapOvr>
    <a:masterClrMapping/>
  </p:clrMapOvr>
  <p:transition>
    <p:fade/>
  </p:transition>
  <p:extLst>
    <p:ext uri="{DCECCB84-F9BA-43D5-87BE-67443E8EF086}">
      <p15:sldGuideLst xmlns:p15="http://schemas.microsoft.com/office/powerpoint/2012/main">
        <p15:guide id="1" orient="horz" pos="720">
          <p15:clr>
            <a:srgbClr val="5ACBF0"/>
          </p15:clr>
        </p15:guide>
        <p15:guide id="2" orient="horz" pos="2664">
          <p15:clr>
            <a:srgbClr val="5ACBF0"/>
          </p15:clr>
        </p15:guide>
        <p15:guide id="3" pos="6216">
          <p15:clr>
            <a:srgbClr val="5ACBF0"/>
          </p15:clr>
        </p15:guide>
        <p15:guide id="5" pos="5850">
          <p15:clr>
            <a:srgbClr val="5ACBF0"/>
          </p15:clr>
        </p15:guide>
        <p15:guide id="7" pos="4392">
          <p15:clr>
            <a:srgbClr val="5ACBF0"/>
          </p15:clr>
        </p15:guide>
        <p15:guide id="8" pos="3292">
          <p15:clr>
            <a:srgbClr val="5ACBF0"/>
          </p15:clr>
        </p15:guide>
        <p15:guide id="10" pos="2926">
          <p15:clr>
            <a:srgbClr val="5ACBF0"/>
          </p15:clr>
        </p15:guide>
        <p15:guide id="11" pos="4754">
          <p15:clr>
            <a:srgbClr val="5ACBF0"/>
          </p15:clr>
        </p15:guide>
        <p15:guide id="13" pos="1464">
          <p15:clr>
            <a:srgbClr val="5ACBF0"/>
          </p15:clr>
        </p15:guide>
        <p15:guide id="14" orient="horz" pos="1440">
          <p15:clr>
            <a:srgbClr val="5ACBF0"/>
          </p15:clr>
        </p15:guide>
        <p15:guide id="15" pos="1830">
          <p15:clr>
            <a:srgbClr val="5ACBF0"/>
          </p15:clr>
        </p15:guide>
        <p15:guide id="16" orient="horz" pos="2533">
          <p15:clr>
            <a:srgbClr val="5ACBF0"/>
          </p15:clr>
        </p15:guide>
      </p15:sldGuideLst>
    </p:ext>
  </p:extLst>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p:cSld name="Title and text side by s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5C076-3B78-4451-8068-576892A08E9C}"/>
              </a:ext>
            </a:extLst>
          </p:cNvPr>
          <p:cNvSpPr>
            <a:spLocks noGrp="1"/>
          </p:cNvSpPr>
          <p:nvPr>
            <p:ph type="title" hasCustomPrompt="1"/>
          </p:nvPr>
        </p:nvSpPr>
        <p:spPr>
          <a:xfrm>
            <a:off x="585216" y="2309812"/>
            <a:ext cx="3182027" cy="3959225"/>
          </a:xfrm>
        </p:spPr>
        <p:txBody>
          <a:bodyPr anchor="t"/>
          <a:lstStyle>
            <a:lvl1pPr>
              <a:defRPr>
                <a:solidFill>
                  <a:schemeClr val="tx1"/>
                </a:solidFill>
              </a:defRPr>
            </a:lvl1pPr>
          </a:lstStyle>
          <a:p>
            <a:r>
              <a:rPr lang="en-US"/>
              <a:t>Title</a:t>
            </a:r>
          </a:p>
        </p:txBody>
      </p:sp>
      <p:sp>
        <p:nvSpPr>
          <p:cNvPr id="7" name="Text Placeholder 2">
            <a:extLst>
              <a:ext uri="{FF2B5EF4-FFF2-40B4-BE49-F238E27FC236}">
                <a16:creationId xmlns:a16="http://schemas.microsoft.com/office/drawing/2014/main" id="{7E9DBFD9-3E1E-4F19-AF15-56780F9C7927}"/>
              </a:ext>
            </a:extLst>
          </p:cNvPr>
          <p:cNvSpPr>
            <a:spLocks noGrp="1"/>
          </p:cNvSpPr>
          <p:nvPr>
            <p:ph type="body" sz="quarter" idx="11"/>
          </p:nvPr>
        </p:nvSpPr>
        <p:spPr>
          <a:xfrm>
            <a:off x="4356100" y="2309812"/>
            <a:ext cx="7253288" cy="3959223"/>
          </a:xfrm>
        </p:spPr>
        <p:txBody>
          <a:bodyPr anchor="t"/>
          <a:lstStyle>
            <a:lvl1pPr marL="231775" indent="-231775">
              <a:spcAft>
                <a:spcPts val="600"/>
              </a:spcAft>
              <a:buFont typeface="Wingdings" panose="05000000000000000000" pitchFamily="2" charset="2"/>
              <a:buChar char=""/>
              <a:defRPr/>
            </a:lvl1pPr>
          </a:lstStyle>
          <a:p>
            <a:pPr lvl="0"/>
            <a:r>
              <a:rPr lang="en-US"/>
              <a:t>Click to edit Master text styles</a:t>
            </a:r>
          </a:p>
        </p:txBody>
      </p:sp>
      <p:cxnSp>
        <p:nvCxnSpPr>
          <p:cNvPr id="5" name="Straight Connector 4">
            <a:extLst>
              <a:ext uri="{FF2B5EF4-FFF2-40B4-BE49-F238E27FC236}">
                <a16:creationId xmlns:a16="http://schemas.microsoft.com/office/drawing/2014/main" id="{C35867F2-3994-4092-B53B-5792FEE69887}"/>
              </a:ext>
              <a:ext uri="{C183D7F6-B498-43B3-948B-1728B52AA6E4}">
                <adec:decorative xmlns:adec="http://schemas.microsoft.com/office/drawing/2017/decorative" val="1"/>
              </a:ext>
            </a:extLst>
          </p:cNvPr>
          <p:cNvCxnSpPr>
            <a:cxnSpLocks/>
          </p:cNvCxnSpPr>
          <p:nvPr/>
        </p:nvCxnSpPr>
        <p:spPr>
          <a:xfrm>
            <a:off x="585216" y="2019300"/>
            <a:ext cx="3182112" cy="0"/>
          </a:xfrm>
          <a:prstGeom prst="line">
            <a:avLst/>
          </a:prstGeom>
          <a:ln w="28575">
            <a:solidFill>
              <a:schemeClr val="accent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49D8AF80-CAD5-4055-80AD-0B31EBCB52A9}"/>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cxnSp>
        <p:nvCxnSpPr>
          <p:cNvPr id="8" name="Straight Connector 7">
            <a:extLst>
              <a:ext uri="{FF2B5EF4-FFF2-40B4-BE49-F238E27FC236}">
                <a16:creationId xmlns:a16="http://schemas.microsoft.com/office/drawing/2014/main" id="{DF1A9F7D-F14E-4BCE-9EB4-D9EF47B67809}"/>
              </a:ext>
              <a:ext uri="{C183D7F6-B498-43B3-948B-1728B52AA6E4}">
                <adec:decorative xmlns:adec="http://schemas.microsoft.com/office/drawing/2017/decorative" val="1"/>
              </a:ext>
            </a:extLst>
          </p:cNvPr>
          <p:cNvCxnSpPr>
            <a:cxnSpLocks/>
          </p:cNvCxnSpPr>
          <p:nvPr/>
        </p:nvCxnSpPr>
        <p:spPr>
          <a:xfrm>
            <a:off x="4354523" y="2019300"/>
            <a:ext cx="7254865" cy="0"/>
          </a:xfrm>
          <a:prstGeom prst="line">
            <a:avLst/>
          </a:prstGeom>
          <a:ln w="19050">
            <a:solidFill>
              <a:schemeClr val="tx1">
                <a:alpha val="3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43361646"/>
      </p:ext>
    </p:extLst>
  </p:cSld>
  <p:clrMapOvr>
    <a:masterClrMapping/>
  </p:clrMapOvr>
  <p:transition>
    <p:fade/>
  </p:transition>
  <p:extLst>
    <p:ext uri="{DCECCB84-F9BA-43D5-87BE-67443E8EF086}">
      <p15:sldGuideLst xmlns:p15="http://schemas.microsoft.com/office/powerpoint/2012/main">
        <p15:guide id="13" pos="2744">
          <p15:clr>
            <a:srgbClr val="5ACBF0"/>
          </p15:clr>
        </p15:guide>
        <p15:guide id="29" orient="horz" pos="1272">
          <p15:clr>
            <a:srgbClr val="5ACBF0"/>
          </p15:clr>
        </p15:guide>
        <p15:guide id="30" pos="2376">
          <p15:clr>
            <a:srgbClr val="5ACBF0"/>
          </p15:clr>
        </p15:guide>
        <p15:guide id="32" orient="horz" pos="1455">
          <p15:clr>
            <a:srgbClr val="5ACBF0"/>
          </p15:clr>
        </p15:guide>
      </p15:sldGuideLst>
    </p:ext>
  </p:extLst>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p:cSld name="Title and text side by sid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5C076-3B78-4451-8068-576892A08E9C}"/>
              </a:ext>
            </a:extLst>
          </p:cNvPr>
          <p:cNvSpPr>
            <a:spLocks noGrp="1"/>
          </p:cNvSpPr>
          <p:nvPr>
            <p:ph type="title" hasCustomPrompt="1"/>
          </p:nvPr>
        </p:nvSpPr>
        <p:spPr>
          <a:xfrm>
            <a:off x="588263" y="585788"/>
            <a:ext cx="3182027" cy="5683250"/>
          </a:xfrm>
        </p:spPr>
        <p:txBody>
          <a:bodyPr anchor="ctr"/>
          <a:lstStyle>
            <a:lvl1pPr>
              <a:defRPr/>
            </a:lvl1pPr>
          </a:lstStyle>
          <a:p>
            <a:r>
              <a:rPr lang="en-US"/>
              <a:t>Title</a:t>
            </a:r>
          </a:p>
        </p:txBody>
      </p:sp>
      <p:sp>
        <p:nvSpPr>
          <p:cNvPr id="3" name="Text Placeholder 2">
            <a:extLst>
              <a:ext uri="{FF2B5EF4-FFF2-40B4-BE49-F238E27FC236}">
                <a16:creationId xmlns:a16="http://schemas.microsoft.com/office/drawing/2014/main" id="{A4015781-2431-48C9-AEF1-52FBD41AF3FC}"/>
              </a:ext>
            </a:extLst>
          </p:cNvPr>
          <p:cNvSpPr>
            <a:spLocks noGrp="1"/>
          </p:cNvSpPr>
          <p:nvPr>
            <p:ph type="body" sz="quarter" idx="11"/>
          </p:nvPr>
        </p:nvSpPr>
        <p:spPr>
          <a:xfrm>
            <a:off x="4941888" y="585788"/>
            <a:ext cx="6667500" cy="5683249"/>
          </a:xfrm>
        </p:spPr>
        <p:txBody>
          <a:bodyPr anchor="ctr"/>
          <a:lstStyle>
            <a:lvl1pPr marL="231775" indent="-231775">
              <a:spcAft>
                <a:spcPts val="600"/>
              </a:spcAft>
              <a:buFont typeface="Wingdings" panose="05000000000000000000" pitchFamily="2" charset="2"/>
              <a:buChar char=""/>
              <a:defRPr/>
            </a:lvl1pPr>
          </a:lstStyle>
          <a:p>
            <a:pPr lvl="0"/>
            <a:r>
              <a:rPr lang="en-US"/>
              <a:t>Click to edit Master text styles</a:t>
            </a:r>
          </a:p>
        </p:txBody>
      </p:sp>
      <p:cxnSp>
        <p:nvCxnSpPr>
          <p:cNvPr id="5" name="Straight Connector 4">
            <a:extLst>
              <a:ext uri="{FF2B5EF4-FFF2-40B4-BE49-F238E27FC236}">
                <a16:creationId xmlns:a16="http://schemas.microsoft.com/office/drawing/2014/main" id="{C35867F2-3994-4092-B53B-5792FEE69887}"/>
              </a:ext>
              <a:ext uri="{C183D7F6-B498-43B3-948B-1728B52AA6E4}">
                <adec:decorative xmlns:adec="http://schemas.microsoft.com/office/drawing/2017/decorative" val="1"/>
              </a:ext>
            </a:extLst>
          </p:cNvPr>
          <p:cNvCxnSpPr/>
          <p:nvPr/>
        </p:nvCxnSpPr>
        <p:spPr>
          <a:xfrm>
            <a:off x="4356100" y="2578100"/>
            <a:ext cx="0" cy="1701800"/>
          </a:xfrm>
          <a:prstGeom prst="line">
            <a:avLst/>
          </a:prstGeom>
          <a:ln w="28575">
            <a:solidFill>
              <a:schemeClr val="accent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A1DC2181-37AB-40A3-B61C-1DE7DBB57D63}"/>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3821881791"/>
      </p:ext>
    </p:extLst>
  </p:cSld>
  <p:clrMapOvr>
    <a:masterClrMapping/>
  </p:clrMapOvr>
  <p:transition>
    <p:fade/>
  </p:transition>
  <p:extLst>
    <p:ext uri="{DCECCB84-F9BA-43D5-87BE-67443E8EF086}">
      <p15:sldGuideLst xmlns:p15="http://schemas.microsoft.com/office/powerpoint/2012/main">
        <p15:guide id="13" pos="2744">
          <p15:clr>
            <a:srgbClr val="5ACBF0"/>
          </p15:clr>
        </p15:guide>
        <p15:guide id="29" orient="horz" pos="2160">
          <p15:clr>
            <a:srgbClr val="5ACBF0"/>
          </p15:clr>
        </p15:guide>
        <p15:guide id="30" pos="2376">
          <p15:clr>
            <a:srgbClr val="5ACBF0"/>
          </p15:clr>
        </p15:guide>
        <p15:guide id="31" pos="3113">
          <p15:clr>
            <a:srgbClr val="5ACBF0"/>
          </p15:clr>
        </p15:guide>
      </p15:sldGuideLst>
    </p:ext>
  </p:extLst>
</p:sldLayout>
</file>

<file path=ppt/slideLayouts/slideLayout118.xml><?xml version="1.0" encoding="utf-8"?>
<p:sldLayout xmlns:a="http://schemas.openxmlformats.org/drawingml/2006/main" xmlns:r="http://schemas.openxmlformats.org/officeDocument/2006/relationships" xmlns:p="http://schemas.openxmlformats.org/presentationml/2006/main" preserve="1">
  <p:cSld name="Developer Code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0636FE-845C-418D-82A1-1DA6DB73D781}"/>
              </a:ext>
            </a:extLst>
          </p:cNvPr>
          <p:cNvSpPr>
            <a:spLocks noGrp="1"/>
          </p:cNvSpPr>
          <p:nvPr>
            <p:ph type="title"/>
          </p:nvPr>
        </p:nvSpPr>
        <p:spPr/>
        <p:txBody>
          <a:bodyPr anchor="ctr"/>
          <a:lstStyle/>
          <a:p>
            <a:r>
              <a:rPr lang="en-US"/>
              <a:t>Click to edit Master title style</a:t>
            </a:r>
          </a:p>
        </p:txBody>
      </p:sp>
      <p:sp>
        <p:nvSpPr>
          <p:cNvPr id="6" name="Rectangle 5">
            <a:extLst>
              <a:ext uri="{FF2B5EF4-FFF2-40B4-BE49-F238E27FC236}">
                <a16:creationId xmlns:a16="http://schemas.microsoft.com/office/drawing/2014/main" id="{182D46E0-16CE-40B0-8623-F82D5D410958}"/>
              </a:ext>
              <a:ext uri="{C183D7F6-B498-43B3-948B-1728B52AA6E4}">
                <adec:decorative xmlns:adec="http://schemas.microsoft.com/office/drawing/2017/decorative" val="1"/>
              </a:ext>
            </a:extLst>
          </p:cNvPr>
          <p:cNvSpPr/>
          <p:nvPr/>
        </p:nvSpPr>
        <p:spPr bwMode="auto">
          <a:xfrm>
            <a:off x="0" y="1436688"/>
            <a:ext cx="12192000" cy="5421312"/>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a:solidFill>
                <a:srgbClr val="FFFFFF"/>
              </a:solidFill>
              <a:ea typeface="Segoe UI" pitchFamily="34" charset="0"/>
              <a:cs typeface="Segoe UI" pitchFamily="34" charset="0"/>
            </a:endParaRPr>
          </a:p>
        </p:txBody>
      </p:sp>
      <p:sp>
        <p:nvSpPr>
          <p:cNvPr id="8" name="Text Placeholder 14">
            <a:extLst>
              <a:ext uri="{FF2B5EF4-FFF2-40B4-BE49-F238E27FC236}">
                <a16:creationId xmlns:a16="http://schemas.microsoft.com/office/drawing/2014/main" id="{44977AB6-1D7E-4858-A2EA-BF86577C3990}"/>
              </a:ext>
            </a:extLst>
          </p:cNvPr>
          <p:cNvSpPr>
            <a:spLocks noGrp="1"/>
          </p:cNvSpPr>
          <p:nvPr>
            <p:ph type="body" sz="quarter" idx="13" hasCustomPrompt="1"/>
          </p:nvPr>
        </p:nvSpPr>
        <p:spPr>
          <a:xfrm>
            <a:off x="0" y="1436688"/>
            <a:ext cx="3788358" cy="446148"/>
          </a:xfrm>
          <a:gradFill flip="none" rotWithShape="1">
            <a:gsLst>
              <a:gs pos="0">
                <a:srgbClr val="000000"/>
              </a:gs>
              <a:gs pos="92000">
                <a:srgbClr val="000000"/>
              </a:gs>
              <a:gs pos="92000">
                <a:schemeClr val="accent1"/>
              </a:gs>
            </a:gsLst>
            <a:lin ang="16200000" scaled="1"/>
            <a:tileRect/>
          </a:gradFill>
        </p:spPr>
        <p:txBody>
          <a:bodyPr lIns="585216" tIns="91440" bIns="45720"/>
          <a:lstStyle>
            <a:lvl1pPr marL="0" indent="0">
              <a:buNone/>
              <a:defRPr sz="1999">
                <a:solidFill>
                  <a:srgbClr val="FFFFFF"/>
                </a:solidFill>
                <a:latin typeface="+mj-lt"/>
              </a:defRPr>
            </a:lvl1pPr>
          </a:lstStyle>
          <a:p>
            <a:pPr lvl="0"/>
            <a:r>
              <a:rPr lang="en-US"/>
              <a:t>Click to enter title</a:t>
            </a:r>
          </a:p>
        </p:txBody>
      </p:sp>
      <p:sp>
        <p:nvSpPr>
          <p:cNvPr id="5" name="Text Placeholder 4" descr="This layout should only be used for developer code. The font used is a monospace font which is ideal for showing code.">
            <a:extLst>
              <a:ext uri="{FF2B5EF4-FFF2-40B4-BE49-F238E27FC236}">
                <a16:creationId xmlns:a16="http://schemas.microsoft.com/office/drawing/2014/main" id="{BA9F61CF-FF79-485A-A6C8-A1952EFD58AE}"/>
              </a:ext>
            </a:extLst>
          </p:cNvPr>
          <p:cNvSpPr>
            <a:spLocks noGrp="1"/>
          </p:cNvSpPr>
          <p:nvPr>
            <p:ph type="body" sz="quarter" idx="10"/>
          </p:nvPr>
        </p:nvSpPr>
        <p:spPr>
          <a:xfrm>
            <a:off x="588263" y="2099310"/>
            <a:ext cx="11018520" cy="369332"/>
          </a:xfrm>
        </p:spPr>
        <p:txBody>
          <a:bodyPr/>
          <a:lstStyle>
            <a:lvl1pPr marL="0" indent="0">
              <a:buNone/>
              <a:tabLst/>
              <a:defRPr sz="2400">
                <a:solidFill>
                  <a:srgbClr val="000000"/>
                </a:solidFill>
                <a:latin typeface="Consolas" panose="020B0609020204030204" pitchFamily="49" charset="0"/>
                <a:cs typeface="Consolas" panose="020B0609020204030204" pitchFamily="49" charset="0"/>
              </a:defRPr>
            </a:lvl1pPr>
            <a:lvl2pPr marL="346553" indent="0">
              <a:buNone/>
              <a:tabLst>
                <a:tab pos="344488" algn="l"/>
              </a:tabLst>
              <a:defRPr sz="2400">
                <a:solidFill>
                  <a:schemeClr val="tx1"/>
                </a:solidFill>
                <a:latin typeface="Consolas" panose="020B0609020204030204" pitchFamily="49" charset="0"/>
                <a:cs typeface="Consolas" panose="020B0609020204030204" pitchFamily="49" charset="0"/>
              </a:defRPr>
            </a:lvl2pPr>
            <a:lvl3pPr marL="584607" indent="0">
              <a:buNone/>
              <a:tabLst>
                <a:tab pos="569913" algn="l"/>
              </a:tabLst>
              <a:defRPr sz="2400">
                <a:solidFill>
                  <a:schemeClr val="tx1"/>
                </a:solidFill>
                <a:latin typeface="Consolas" panose="020B0609020204030204" pitchFamily="49" charset="0"/>
                <a:cs typeface="Consolas" panose="020B0609020204030204" pitchFamily="49" charset="0"/>
              </a:defRPr>
            </a:lvl3pPr>
            <a:lvl4pPr marL="814563" indent="0">
              <a:buNone/>
              <a:tabLst>
                <a:tab pos="800100" algn="l"/>
              </a:tabLst>
              <a:defRPr sz="2400">
                <a:solidFill>
                  <a:schemeClr val="tx1"/>
                </a:solidFill>
                <a:latin typeface="Consolas" panose="020B0609020204030204" pitchFamily="49" charset="0"/>
                <a:cs typeface="Consolas" panose="020B0609020204030204" pitchFamily="49" charset="0"/>
              </a:defRPr>
            </a:lvl4pPr>
            <a:lvl5pPr marL="1050997" indent="0">
              <a:buNone/>
              <a:tabLst>
                <a:tab pos="1028700" algn="l"/>
              </a:tabLst>
              <a:defRPr sz="2400">
                <a:solidFill>
                  <a:schemeClr val="tx1"/>
                </a:solidFill>
                <a:latin typeface="Consolas" panose="020B0609020204030204" pitchFamily="49" charset="0"/>
                <a:cs typeface="Consolas" panose="020B0609020204030204" pitchFamily="49" charset="0"/>
              </a:defRPr>
            </a:lvl5pPr>
          </a:lstStyle>
          <a:p>
            <a:pPr lvl="0"/>
            <a:r>
              <a:rPr lang="en-US"/>
              <a:t>Click to edit Master text styles</a:t>
            </a:r>
          </a:p>
        </p:txBody>
      </p:sp>
    </p:spTree>
    <p:extLst>
      <p:ext uri="{BB962C8B-B14F-4D97-AF65-F5344CB8AC3E}">
        <p14:creationId xmlns:p14="http://schemas.microsoft.com/office/powerpoint/2010/main" val="3156714229"/>
      </p:ext>
    </p:extLst>
  </p:cSld>
  <p:clrMapOvr>
    <a:masterClrMapping/>
  </p:clrMapOvr>
  <p:transition>
    <p:fade/>
  </p:transition>
  <p:extLst>
    <p:ext uri="{DCECCB84-F9BA-43D5-87BE-67443E8EF086}">
      <p15:sldGuideLst xmlns:p15="http://schemas.microsoft.com/office/powerpoint/2012/main">
        <p15:guide id="1" orient="horz" pos="1322">
          <p15:clr>
            <a:srgbClr val="5ACBF0"/>
          </p15:clr>
        </p15:guide>
        <p15:guide id="2" orient="horz" pos="905">
          <p15:clr>
            <a:srgbClr val="5ACBF0"/>
          </p15:clr>
        </p15:guide>
        <p15:guide id="3" orient="horz" pos="288">
          <p15:clr>
            <a:srgbClr val="5ACBF0"/>
          </p15:clr>
        </p15:guide>
      </p15:sldGuideLst>
    </p:ext>
  </p:extLst>
</p:sldLayout>
</file>

<file path=ppt/slideLayouts/slideLayout119.xml><?xml version="1.0" encoding="utf-8"?>
<p:sldLayout xmlns:a="http://schemas.openxmlformats.org/drawingml/2006/main" xmlns:r="http://schemas.openxmlformats.org/officeDocument/2006/relationships" xmlns:p="http://schemas.openxmlformats.org/presentationml/2006/main" preserve="1">
  <p:cSld name="Code Bottom">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1845FFD-6B9A-4013-932A-5E4D7E849D10}"/>
              </a:ext>
            </a:extLst>
          </p:cNvPr>
          <p:cNvSpPr>
            <a:spLocks noGrp="1"/>
          </p:cNvSpPr>
          <p:nvPr>
            <p:ph type="title"/>
          </p:nvPr>
        </p:nvSpPr>
        <p:spPr/>
        <p:txBody>
          <a:bodyPr/>
          <a:lstStyle>
            <a:lvl1pPr>
              <a:defRPr>
                <a:solidFill>
                  <a:schemeClr val="tx1"/>
                </a:solidFill>
              </a:defRPr>
            </a:lvl1pPr>
          </a:lstStyle>
          <a:p>
            <a:r>
              <a:rPr lang="en-US"/>
              <a:t>Click to edit Master title style</a:t>
            </a:r>
          </a:p>
        </p:txBody>
      </p:sp>
      <p:sp>
        <p:nvSpPr>
          <p:cNvPr id="19" name="Text Placeholder 3">
            <a:extLst>
              <a:ext uri="{FF2B5EF4-FFF2-40B4-BE49-F238E27FC236}">
                <a16:creationId xmlns:a16="http://schemas.microsoft.com/office/drawing/2014/main" id="{7B17F8BB-3610-1A4F-9E76-B12E706A5517}"/>
              </a:ext>
            </a:extLst>
          </p:cNvPr>
          <p:cNvSpPr>
            <a:spLocks noGrp="1"/>
          </p:cNvSpPr>
          <p:nvPr>
            <p:ph type="body" sz="quarter" idx="10" hasCustomPrompt="1"/>
          </p:nvPr>
        </p:nvSpPr>
        <p:spPr>
          <a:xfrm>
            <a:off x="586390" y="1230681"/>
            <a:ext cx="11018520" cy="369332"/>
          </a:xfrm>
        </p:spPr>
        <p:txBody>
          <a:bodyPr wrap="square">
            <a:spAutoFit/>
          </a:bodyPr>
          <a:lstStyle>
            <a:lvl1pPr marL="0" indent="0">
              <a:spcBef>
                <a:spcPts val="600"/>
              </a:spcBef>
              <a:spcAft>
                <a:spcPts val="0"/>
              </a:spcAft>
              <a:buNone/>
              <a:defRPr sz="2400">
                <a:solidFill>
                  <a:schemeClr val="tx1"/>
                </a:solidFill>
                <a:latin typeface="+mn-lt"/>
                <a:cs typeface="Segoe UI" panose="020B0502040204020203" pitchFamily="34" charset="0"/>
              </a:defRPr>
            </a:lvl1pPr>
            <a:lvl2pPr marL="228531" indent="0">
              <a:buNone/>
              <a:defRPr sz="2400">
                <a:solidFill>
                  <a:srgbClr val="2F2F2F"/>
                </a:solidFill>
                <a:latin typeface="Segoe UI" panose="020B0502040204020203" pitchFamily="34" charset="0"/>
                <a:cs typeface="Segoe UI" panose="020B0502040204020203" pitchFamily="34" charset="0"/>
              </a:defRPr>
            </a:lvl2pPr>
            <a:lvl3pPr marL="457063" indent="0">
              <a:buNone/>
              <a:defRPr/>
            </a:lvl3pPr>
            <a:lvl4pPr marL="685594" indent="0">
              <a:buNone/>
              <a:defRPr/>
            </a:lvl4pPr>
            <a:lvl5pPr marL="914126" indent="0">
              <a:buNone/>
              <a:defRPr/>
            </a:lvl5pPr>
          </a:lstStyle>
          <a:p>
            <a:pPr lvl="0"/>
            <a:r>
              <a:rPr lang="en-US"/>
              <a:t>Click to edit text</a:t>
            </a:r>
          </a:p>
        </p:txBody>
      </p:sp>
      <p:sp>
        <p:nvSpPr>
          <p:cNvPr id="5" name="Rectangle 4">
            <a:extLst>
              <a:ext uri="{FF2B5EF4-FFF2-40B4-BE49-F238E27FC236}">
                <a16:creationId xmlns:a16="http://schemas.microsoft.com/office/drawing/2014/main" id="{F1EBE70E-6A93-4EB4-A189-6F9DE42CEE12}"/>
              </a:ext>
              <a:ext uri="{C183D7F6-B498-43B3-948B-1728B52AA6E4}">
                <adec:decorative xmlns:adec="http://schemas.microsoft.com/office/drawing/2017/decorative" val="1"/>
              </a:ext>
            </a:extLst>
          </p:cNvPr>
          <p:cNvSpPr/>
          <p:nvPr/>
        </p:nvSpPr>
        <p:spPr bwMode="auto">
          <a:xfrm>
            <a:off x="0" y="2827138"/>
            <a:ext cx="12192000" cy="4030862"/>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a:solidFill>
                <a:srgbClr val="FFFFFF"/>
              </a:solidFill>
              <a:ea typeface="Segoe UI" pitchFamily="34" charset="0"/>
              <a:cs typeface="Segoe UI" pitchFamily="34" charset="0"/>
            </a:endParaRPr>
          </a:p>
        </p:txBody>
      </p:sp>
      <p:sp>
        <p:nvSpPr>
          <p:cNvPr id="17" name="Text Placeholder 14">
            <a:extLst>
              <a:ext uri="{FF2B5EF4-FFF2-40B4-BE49-F238E27FC236}">
                <a16:creationId xmlns:a16="http://schemas.microsoft.com/office/drawing/2014/main" id="{0E9A2E28-037B-FA4D-ADDC-1AFA11D65CB2}"/>
              </a:ext>
            </a:extLst>
          </p:cNvPr>
          <p:cNvSpPr>
            <a:spLocks noGrp="1"/>
          </p:cNvSpPr>
          <p:nvPr>
            <p:ph type="body" sz="quarter" idx="13" hasCustomPrompt="1"/>
          </p:nvPr>
        </p:nvSpPr>
        <p:spPr>
          <a:xfrm>
            <a:off x="0" y="2827138"/>
            <a:ext cx="3788358" cy="446148"/>
          </a:xfrm>
          <a:gradFill flip="none" rotWithShape="1">
            <a:gsLst>
              <a:gs pos="0">
                <a:srgbClr val="000000"/>
              </a:gs>
              <a:gs pos="92000">
                <a:srgbClr val="000000"/>
              </a:gs>
              <a:gs pos="92000">
                <a:schemeClr val="accent1"/>
              </a:gs>
            </a:gsLst>
            <a:lin ang="16200000" scaled="1"/>
            <a:tileRect/>
          </a:gradFill>
        </p:spPr>
        <p:txBody>
          <a:bodyPr lIns="585216" tIns="91440" bIns="45720"/>
          <a:lstStyle>
            <a:lvl1pPr marL="0" indent="0">
              <a:buNone/>
              <a:defRPr sz="1999">
                <a:solidFill>
                  <a:srgbClr val="FFFFFF"/>
                </a:solidFill>
                <a:latin typeface="+mj-lt"/>
              </a:defRPr>
            </a:lvl1pPr>
          </a:lstStyle>
          <a:p>
            <a:pPr lvl="0"/>
            <a:r>
              <a:rPr lang="en-US"/>
              <a:t>Click to enter title</a:t>
            </a:r>
          </a:p>
        </p:txBody>
      </p:sp>
      <p:sp>
        <p:nvSpPr>
          <p:cNvPr id="13" name="Text Placeholder 4" descr="This layout should only be used for developer code. The font used is a monospace font which is ideal for showing code.">
            <a:extLst>
              <a:ext uri="{FF2B5EF4-FFF2-40B4-BE49-F238E27FC236}">
                <a16:creationId xmlns:a16="http://schemas.microsoft.com/office/drawing/2014/main" id="{47501FD0-A948-CC48-8B11-3BD4F2AE4E8F}"/>
              </a:ext>
            </a:extLst>
          </p:cNvPr>
          <p:cNvSpPr>
            <a:spLocks noGrp="1"/>
          </p:cNvSpPr>
          <p:nvPr>
            <p:ph type="body" sz="quarter" idx="11" hasCustomPrompt="1"/>
          </p:nvPr>
        </p:nvSpPr>
        <p:spPr>
          <a:xfrm>
            <a:off x="586389" y="3491219"/>
            <a:ext cx="11018520" cy="369332"/>
          </a:xfrm>
        </p:spPr>
        <p:txBody>
          <a:bodyPr/>
          <a:lstStyle>
            <a:lvl1pPr marL="0" indent="0">
              <a:buNone/>
              <a:tabLst/>
              <a:defRPr sz="2400">
                <a:solidFill>
                  <a:srgbClr val="000000"/>
                </a:solidFill>
                <a:latin typeface="Consolas" panose="020B0609020204030204" pitchFamily="49" charset="0"/>
                <a:cs typeface="Consolas" panose="020B0609020204030204" pitchFamily="49" charset="0"/>
              </a:defRPr>
            </a:lvl1pPr>
            <a:lvl2pPr marL="346449" indent="0">
              <a:buNone/>
              <a:defRPr sz="23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432" indent="0">
              <a:buNone/>
              <a:defRPr sz="19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319"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682"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a:t>Click to edit or paste code</a:t>
            </a:r>
          </a:p>
        </p:txBody>
      </p:sp>
    </p:spTree>
    <p:extLst>
      <p:ext uri="{BB962C8B-B14F-4D97-AF65-F5344CB8AC3E}">
        <p14:creationId xmlns:p14="http://schemas.microsoft.com/office/powerpoint/2010/main" val="3656188498"/>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4" orient="horz" pos="1776">
          <p15:clr>
            <a:srgbClr val="5ACBF0"/>
          </p15:clr>
        </p15:guide>
        <p15:guide id="5" orient="horz" pos="2197">
          <p15:clr>
            <a:srgbClr val="5ACBF0"/>
          </p15:clr>
        </p15:guide>
        <p15:guide id="6" orient="horz" pos="773">
          <p15:clr>
            <a:srgbClr val="5ACBF0"/>
          </p15:clr>
        </p15:guide>
      </p15:sldGuideLst>
    </p:ext>
  </p:extLst>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p:cSld name="Code Top">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F1EBE70E-6A93-4EB4-A189-6F9DE42CEE12}"/>
              </a:ext>
              <a:ext uri="{C183D7F6-B498-43B3-948B-1728B52AA6E4}">
                <adec:decorative xmlns:adec="http://schemas.microsoft.com/office/drawing/2017/decorative" val="1"/>
              </a:ext>
            </a:extLst>
          </p:cNvPr>
          <p:cNvSpPr/>
          <p:nvPr/>
        </p:nvSpPr>
        <p:spPr bwMode="auto">
          <a:xfrm>
            <a:off x="0" y="0"/>
            <a:ext cx="12192000" cy="4030862"/>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a:solidFill>
                <a:srgbClr val="FFFFFF"/>
              </a:solidFill>
              <a:ea typeface="Segoe UI" pitchFamily="34" charset="0"/>
              <a:cs typeface="Segoe UI" pitchFamily="34" charset="0"/>
            </a:endParaRPr>
          </a:p>
        </p:txBody>
      </p:sp>
      <p:sp>
        <p:nvSpPr>
          <p:cNvPr id="3" name="Title 2">
            <a:extLst>
              <a:ext uri="{FF2B5EF4-FFF2-40B4-BE49-F238E27FC236}">
                <a16:creationId xmlns:a16="http://schemas.microsoft.com/office/drawing/2014/main" id="{71845FFD-6B9A-4013-932A-5E4D7E849D10}"/>
              </a:ext>
            </a:extLst>
          </p:cNvPr>
          <p:cNvSpPr>
            <a:spLocks noGrp="1"/>
          </p:cNvSpPr>
          <p:nvPr>
            <p:ph type="title"/>
          </p:nvPr>
        </p:nvSpPr>
        <p:spPr>
          <a:xfrm>
            <a:off x="588263" y="4224580"/>
            <a:ext cx="11018520" cy="492443"/>
          </a:xfrm>
        </p:spPr>
        <p:txBody>
          <a:bodyPr/>
          <a:lstStyle>
            <a:lvl1pPr>
              <a:defRPr sz="3200">
                <a:solidFill>
                  <a:schemeClr val="tx1"/>
                </a:solidFill>
              </a:defRPr>
            </a:lvl1pPr>
          </a:lstStyle>
          <a:p>
            <a:r>
              <a:rPr lang="en-US"/>
              <a:t>Click to edit Master title style</a:t>
            </a:r>
          </a:p>
        </p:txBody>
      </p:sp>
      <p:sp>
        <p:nvSpPr>
          <p:cNvPr id="17" name="Text Placeholder 14">
            <a:extLst>
              <a:ext uri="{FF2B5EF4-FFF2-40B4-BE49-F238E27FC236}">
                <a16:creationId xmlns:a16="http://schemas.microsoft.com/office/drawing/2014/main" id="{0E9A2E28-037B-FA4D-ADDC-1AFA11D65CB2}"/>
              </a:ext>
            </a:extLst>
          </p:cNvPr>
          <p:cNvSpPr>
            <a:spLocks noGrp="1"/>
          </p:cNvSpPr>
          <p:nvPr>
            <p:ph type="body" sz="quarter" idx="13" hasCustomPrompt="1"/>
          </p:nvPr>
        </p:nvSpPr>
        <p:spPr>
          <a:xfrm>
            <a:off x="0" y="0"/>
            <a:ext cx="3788358" cy="446148"/>
          </a:xfrm>
          <a:gradFill flip="none" rotWithShape="1">
            <a:gsLst>
              <a:gs pos="0">
                <a:srgbClr val="000000"/>
              </a:gs>
              <a:gs pos="92000">
                <a:srgbClr val="000000"/>
              </a:gs>
              <a:gs pos="92000">
                <a:schemeClr val="accent1"/>
              </a:gs>
            </a:gsLst>
            <a:lin ang="16200000" scaled="1"/>
            <a:tileRect/>
          </a:gradFill>
        </p:spPr>
        <p:txBody>
          <a:bodyPr lIns="585216" tIns="91440" bIns="45720"/>
          <a:lstStyle>
            <a:lvl1pPr marL="0" indent="0">
              <a:buNone/>
              <a:defRPr sz="1999">
                <a:solidFill>
                  <a:srgbClr val="FFFFFF"/>
                </a:solidFill>
                <a:latin typeface="+mj-lt"/>
              </a:defRPr>
            </a:lvl1pPr>
          </a:lstStyle>
          <a:p>
            <a:pPr lvl="0"/>
            <a:r>
              <a:rPr lang="en-US"/>
              <a:t>Click to enter title</a:t>
            </a:r>
          </a:p>
        </p:txBody>
      </p:sp>
      <p:sp>
        <p:nvSpPr>
          <p:cNvPr id="13" name="Text Placeholder 4" descr="This layout should only be used for developer code. The font used is a monospace font which is ideal for showing code.">
            <a:extLst>
              <a:ext uri="{FF2B5EF4-FFF2-40B4-BE49-F238E27FC236}">
                <a16:creationId xmlns:a16="http://schemas.microsoft.com/office/drawing/2014/main" id="{47501FD0-A948-CC48-8B11-3BD4F2AE4E8F}"/>
              </a:ext>
            </a:extLst>
          </p:cNvPr>
          <p:cNvSpPr>
            <a:spLocks noGrp="1"/>
          </p:cNvSpPr>
          <p:nvPr>
            <p:ph type="body" sz="quarter" idx="11" hasCustomPrompt="1"/>
          </p:nvPr>
        </p:nvSpPr>
        <p:spPr>
          <a:xfrm>
            <a:off x="586389" y="660508"/>
            <a:ext cx="11018520" cy="369332"/>
          </a:xfrm>
        </p:spPr>
        <p:txBody>
          <a:bodyPr/>
          <a:lstStyle>
            <a:lvl1pPr marL="0" indent="0">
              <a:buNone/>
              <a:tabLst/>
              <a:defRPr sz="2400">
                <a:solidFill>
                  <a:srgbClr val="000000"/>
                </a:solidFill>
                <a:latin typeface="Consolas" panose="020B0609020204030204" pitchFamily="49" charset="0"/>
                <a:cs typeface="Consolas" panose="020B0609020204030204" pitchFamily="49" charset="0"/>
              </a:defRPr>
            </a:lvl1pPr>
            <a:lvl2pPr marL="346449" indent="0">
              <a:buNone/>
              <a:defRPr sz="23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432" indent="0">
              <a:buNone/>
              <a:defRPr sz="19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319"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682"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a:t>Click to edit or paste code</a:t>
            </a:r>
          </a:p>
        </p:txBody>
      </p:sp>
      <p:sp>
        <p:nvSpPr>
          <p:cNvPr id="19" name="Text Placeholder 3">
            <a:extLst>
              <a:ext uri="{FF2B5EF4-FFF2-40B4-BE49-F238E27FC236}">
                <a16:creationId xmlns:a16="http://schemas.microsoft.com/office/drawing/2014/main" id="{7B17F8BB-3610-1A4F-9E76-B12E706A5517}"/>
              </a:ext>
            </a:extLst>
          </p:cNvPr>
          <p:cNvSpPr>
            <a:spLocks noGrp="1"/>
          </p:cNvSpPr>
          <p:nvPr>
            <p:ph type="body" sz="quarter" idx="10" hasCustomPrompt="1"/>
          </p:nvPr>
        </p:nvSpPr>
        <p:spPr>
          <a:xfrm>
            <a:off x="591152" y="4996505"/>
            <a:ext cx="11018520" cy="369332"/>
          </a:xfrm>
        </p:spPr>
        <p:txBody>
          <a:bodyPr wrap="square">
            <a:spAutoFit/>
          </a:bodyPr>
          <a:lstStyle>
            <a:lvl1pPr marL="0" indent="0">
              <a:spcBef>
                <a:spcPts val="600"/>
              </a:spcBef>
              <a:spcAft>
                <a:spcPts val="0"/>
              </a:spcAft>
              <a:buNone/>
              <a:defRPr sz="2400">
                <a:solidFill>
                  <a:schemeClr val="tx1"/>
                </a:solidFill>
                <a:latin typeface="+mn-lt"/>
                <a:cs typeface="Segoe UI" panose="020B0502040204020203" pitchFamily="34" charset="0"/>
              </a:defRPr>
            </a:lvl1pPr>
            <a:lvl2pPr marL="228531" indent="0">
              <a:buNone/>
              <a:defRPr sz="2400">
                <a:solidFill>
                  <a:srgbClr val="2F2F2F"/>
                </a:solidFill>
                <a:latin typeface="Segoe UI" panose="020B0502040204020203" pitchFamily="34" charset="0"/>
                <a:cs typeface="Segoe UI" panose="020B0502040204020203" pitchFamily="34" charset="0"/>
              </a:defRPr>
            </a:lvl2pPr>
            <a:lvl3pPr marL="457063" indent="0">
              <a:buNone/>
              <a:defRPr/>
            </a:lvl3pPr>
            <a:lvl4pPr marL="685594" indent="0">
              <a:buNone/>
              <a:defRPr/>
            </a:lvl4pPr>
            <a:lvl5pPr marL="914126" indent="0">
              <a:buNone/>
              <a:defRPr/>
            </a:lvl5pPr>
          </a:lstStyle>
          <a:p>
            <a:pPr lvl="0"/>
            <a:r>
              <a:rPr lang="en-US"/>
              <a:t>Click to edit text</a:t>
            </a:r>
          </a:p>
        </p:txBody>
      </p:sp>
    </p:spTree>
    <p:extLst>
      <p:ext uri="{BB962C8B-B14F-4D97-AF65-F5344CB8AC3E}">
        <p14:creationId xmlns:p14="http://schemas.microsoft.com/office/powerpoint/2010/main" val="1773941789"/>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4" orient="horz" pos="2661">
          <p15:clr>
            <a:srgbClr val="5ACBF0"/>
          </p15:clr>
        </p15:guide>
        <p15:guide id="5" orient="horz" pos="3147">
          <p15:clr>
            <a:srgbClr val="5ACBF0"/>
          </p15:clr>
        </p15:guide>
        <p15:guide id="6" orient="horz" pos="419">
          <p15:clr>
            <a:srgbClr val="5ACBF0"/>
          </p15:clr>
        </p15:guide>
      </p15:sldGuideLst>
    </p:ext>
  </p:extLst>
</p:sldLayout>
</file>

<file path=ppt/slideLayouts/slideLayout121.xml><?xml version="1.0" encoding="utf-8"?>
<p:sldLayout xmlns:a="http://schemas.openxmlformats.org/drawingml/2006/main" xmlns:r="http://schemas.openxmlformats.org/officeDocument/2006/relationships" xmlns:p="http://schemas.openxmlformats.org/presentationml/2006/main" preserve="1">
  <p:cSld name="Code Right s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82BB27-7DA5-4478-8C18-C1FFEE20AAC1}"/>
              </a:ext>
            </a:extLst>
          </p:cNvPr>
          <p:cNvSpPr>
            <a:spLocks noGrp="1"/>
          </p:cNvSpPr>
          <p:nvPr>
            <p:ph type="title" hasCustomPrompt="1"/>
          </p:nvPr>
        </p:nvSpPr>
        <p:spPr>
          <a:xfrm>
            <a:off x="588263" y="457200"/>
            <a:ext cx="4040887" cy="492443"/>
          </a:xfrm>
        </p:spPr>
        <p:txBody>
          <a:bodyPr/>
          <a:lstStyle>
            <a:lvl1pPr>
              <a:defRPr sz="3200">
                <a:solidFill>
                  <a:schemeClr val="tx1"/>
                </a:solidFill>
              </a:defRPr>
            </a:lvl1pPr>
          </a:lstStyle>
          <a:p>
            <a:r>
              <a:rPr lang="en-US"/>
              <a:t>Click to edit title</a:t>
            </a:r>
          </a:p>
        </p:txBody>
      </p:sp>
      <p:sp>
        <p:nvSpPr>
          <p:cNvPr id="12" name="Text Placeholder 3">
            <a:extLst>
              <a:ext uri="{FF2B5EF4-FFF2-40B4-BE49-F238E27FC236}">
                <a16:creationId xmlns:a16="http://schemas.microsoft.com/office/drawing/2014/main" id="{2BB818A5-4223-0847-B6E2-655C7DC7B6B4}"/>
              </a:ext>
            </a:extLst>
          </p:cNvPr>
          <p:cNvSpPr>
            <a:spLocks noGrp="1"/>
          </p:cNvSpPr>
          <p:nvPr>
            <p:ph type="body" sz="quarter" idx="10" hasCustomPrompt="1"/>
          </p:nvPr>
        </p:nvSpPr>
        <p:spPr>
          <a:xfrm>
            <a:off x="588965" y="1338139"/>
            <a:ext cx="4040185" cy="369332"/>
          </a:xfrm>
        </p:spPr>
        <p:txBody>
          <a:bodyPr wrap="square">
            <a:spAutoFit/>
          </a:bodyPr>
          <a:lstStyle>
            <a:lvl1pPr marL="0" indent="0">
              <a:lnSpc>
                <a:spcPct val="100000"/>
              </a:lnSpc>
              <a:spcBef>
                <a:spcPts val="600"/>
              </a:spcBef>
              <a:spcAft>
                <a:spcPts val="0"/>
              </a:spcAft>
              <a:buNone/>
              <a:defRPr sz="2400" b="0" i="0" baseline="0">
                <a:solidFill>
                  <a:schemeClr val="tx1"/>
                </a:solidFill>
                <a:latin typeface="Segoe UI" panose="020B0502040204020203" pitchFamily="34" charset="0"/>
                <a:cs typeface="Segoe UI" panose="020B0502040204020203" pitchFamily="34" charset="0"/>
              </a:defRPr>
            </a:lvl1pPr>
            <a:lvl2pPr marL="0" indent="0">
              <a:lnSpc>
                <a:spcPct val="100000"/>
              </a:lnSpc>
              <a:spcBef>
                <a:spcPts val="60"/>
              </a:spcBef>
              <a:spcAft>
                <a:spcPts val="60"/>
              </a:spcAft>
              <a:buNone/>
              <a:defRPr sz="2400" b="0" i="0">
                <a:solidFill>
                  <a:srgbClr val="2F2F2F"/>
                </a:solidFill>
                <a:latin typeface="Segoe UI" panose="020B0502040204020203" pitchFamily="34" charset="0"/>
                <a:cs typeface="Segoe UI" panose="020B0502040204020203" pitchFamily="34" charset="0"/>
              </a:defRPr>
            </a:lvl2pPr>
            <a:lvl3pPr marL="457063" indent="0">
              <a:buNone/>
              <a:defRPr/>
            </a:lvl3pPr>
            <a:lvl4pPr marL="685594" indent="0">
              <a:buNone/>
              <a:defRPr/>
            </a:lvl4pPr>
            <a:lvl5pPr marL="914126" indent="0">
              <a:buNone/>
              <a:defRPr/>
            </a:lvl5pPr>
          </a:lstStyle>
          <a:p>
            <a:pPr lvl="0"/>
            <a:r>
              <a:rPr lang="en-US"/>
              <a:t>Click to edit text</a:t>
            </a:r>
          </a:p>
        </p:txBody>
      </p:sp>
      <p:sp>
        <p:nvSpPr>
          <p:cNvPr id="3" name="Rectangle 2">
            <a:extLst>
              <a:ext uri="{FF2B5EF4-FFF2-40B4-BE49-F238E27FC236}">
                <a16:creationId xmlns:a16="http://schemas.microsoft.com/office/drawing/2014/main" id="{2316165A-5926-4F59-B348-996936FBB574}"/>
              </a:ext>
              <a:ext uri="{C183D7F6-B498-43B3-948B-1728B52AA6E4}">
                <adec:decorative xmlns:adec="http://schemas.microsoft.com/office/drawing/2017/decorative" val="1"/>
              </a:ext>
            </a:extLst>
          </p:cNvPr>
          <p:cNvSpPr/>
          <p:nvPr/>
        </p:nvSpPr>
        <p:spPr bwMode="auto">
          <a:xfrm>
            <a:off x="5205984" y="0"/>
            <a:ext cx="6986016" cy="6858000"/>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a:solidFill>
                <a:srgbClr val="FFFFFF"/>
              </a:solidFill>
              <a:ea typeface="Segoe UI" pitchFamily="34" charset="0"/>
              <a:cs typeface="Segoe UI" pitchFamily="34" charset="0"/>
            </a:endParaRPr>
          </a:p>
        </p:txBody>
      </p:sp>
      <p:sp>
        <p:nvSpPr>
          <p:cNvPr id="19" name="Text Placeholder 14">
            <a:extLst>
              <a:ext uri="{FF2B5EF4-FFF2-40B4-BE49-F238E27FC236}">
                <a16:creationId xmlns:a16="http://schemas.microsoft.com/office/drawing/2014/main" id="{0D599919-A8E3-4D2B-86CF-50C6704F17D5}"/>
              </a:ext>
            </a:extLst>
          </p:cNvPr>
          <p:cNvSpPr>
            <a:spLocks noGrp="1"/>
          </p:cNvSpPr>
          <p:nvPr>
            <p:ph type="body" sz="quarter" idx="13" hasCustomPrompt="1"/>
          </p:nvPr>
        </p:nvSpPr>
        <p:spPr>
          <a:xfrm>
            <a:off x="5211763" y="0"/>
            <a:ext cx="3788358" cy="492314"/>
          </a:xfrm>
          <a:gradFill flip="none" rotWithShape="1">
            <a:gsLst>
              <a:gs pos="0">
                <a:srgbClr val="000000"/>
              </a:gs>
              <a:gs pos="99000">
                <a:srgbClr val="000000"/>
              </a:gs>
              <a:gs pos="99000">
                <a:schemeClr val="accent1"/>
              </a:gs>
            </a:gsLst>
            <a:lin ang="10800000" scaled="1"/>
            <a:tileRect/>
          </a:gradFill>
        </p:spPr>
        <p:txBody>
          <a:bodyPr lIns="585216" tIns="91440" bIns="91440"/>
          <a:lstStyle>
            <a:lvl1pPr marL="0" indent="0">
              <a:buNone/>
              <a:defRPr sz="1999">
                <a:solidFill>
                  <a:srgbClr val="FFFFFF"/>
                </a:solidFill>
                <a:latin typeface="+mj-lt"/>
              </a:defRPr>
            </a:lvl1pPr>
          </a:lstStyle>
          <a:p>
            <a:pPr lvl="0"/>
            <a:r>
              <a:rPr lang="en-US"/>
              <a:t>Click to enter title</a:t>
            </a:r>
          </a:p>
        </p:txBody>
      </p:sp>
      <p:sp>
        <p:nvSpPr>
          <p:cNvPr id="13" name="Text Placeholder 4" descr="This layout should only be used for developer code. The font used is a monospace font which is ideal for showing code.">
            <a:extLst>
              <a:ext uri="{FF2B5EF4-FFF2-40B4-BE49-F238E27FC236}">
                <a16:creationId xmlns:a16="http://schemas.microsoft.com/office/drawing/2014/main" id="{47501FD0-A948-CC48-8B11-3BD4F2AE4E8F}"/>
              </a:ext>
            </a:extLst>
          </p:cNvPr>
          <p:cNvSpPr>
            <a:spLocks noGrp="1"/>
          </p:cNvSpPr>
          <p:nvPr>
            <p:ph type="body" sz="quarter" idx="11" hasCustomPrompt="1"/>
          </p:nvPr>
        </p:nvSpPr>
        <p:spPr>
          <a:xfrm>
            <a:off x="5800725" y="709187"/>
            <a:ext cx="5801961" cy="369332"/>
          </a:xfrm>
        </p:spPr>
        <p:txBody>
          <a:bodyPr/>
          <a:lstStyle>
            <a:lvl1pPr marL="0" indent="0">
              <a:buNone/>
              <a:tabLst/>
              <a:defRPr sz="2400">
                <a:solidFill>
                  <a:srgbClr val="2F2F2F"/>
                </a:solidFill>
                <a:latin typeface="Consolas" panose="020B0609020204030204" pitchFamily="49" charset="0"/>
                <a:cs typeface="Consolas" panose="020B0609020204030204" pitchFamily="49" charset="0"/>
              </a:defRPr>
            </a:lvl1pPr>
            <a:lvl2pPr marL="346449" indent="0">
              <a:buNone/>
              <a:defRPr sz="23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432" indent="0">
              <a:buNone/>
              <a:defRPr sz="19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319"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682"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a:t>Click to edit or paste code</a:t>
            </a:r>
          </a:p>
        </p:txBody>
      </p:sp>
    </p:spTree>
    <p:extLst>
      <p:ext uri="{BB962C8B-B14F-4D97-AF65-F5344CB8AC3E}">
        <p14:creationId xmlns:p14="http://schemas.microsoft.com/office/powerpoint/2010/main" val="3176816238"/>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445">
          <p15:clr>
            <a:srgbClr val="5ACBF0"/>
          </p15:clr>
        </p15:guide>
        <p15:guide id="4" orient="horz" pos="843">
          <p15:clr>
            <a:srgbClr val="5ACBF0"/>
          </p15:clr>
        </p15:guide>
        <p15:guide id="7" pos="3283">
          <p15:clr>
            <a:srgbClr val="5ACBF0"/>
          </p15:clr>
        </p15:guide>
        <p15:guide id="8" pos="3654">
          <p15:clr>
            <a:srgbClr val="5ACBF0"/>
          </p15:clr>
        </p15:guide>
        <p15:guide id="9" pos="2916">
          <p15:clr>
            <a:srgbClr val="5ACBF0"/>
          </p15:clr>
        </p15:guide>
      </p15:sldGuideLst>
    </p:ext>
  </p:extLst>
</p:sldLayout>
</file>

<file path=ppt/slideLayouts/slideLayout122.xml><?xml version="1.0" encoding="utf-8"?>
<p:sldLayout xmlns:a="http://schemas.openxmlformats.org/drawingml/2006/main" xmlns:r="http://schemas.openxmlformats.org/officeDocument/2006/relationships" xmlns:p="http://schemas.openxmlformats.org/presentationml/2006/main" preserve="1">
  <p:cSld name="Code Left sde">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316165A-5926-4F59-B348-996936FBB574}"/>
              </a:ext>
              <a:ext uri="{C183D7F6-B498-43B3-948B-1728B52AA6E4}">
                <adec:decorative xmlns:adec="http://schemas.microsoft.com/office/drawing/2017/decorative" val="1"/>
              </a:ext>
            </a:extLst>
          </p:cNvPr>
          <p:cNvSpPr/>
          <p:nvPr/>
        </p:nvSpPr>
        <p:spPr bwMode="auto">
          <a:xfrm>
            <a:off x="-2" y="0"/>
            <a:ext cx="6986016" cy="6858000"/>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a:solidFill>
                <a:srgbClr val="FFFFFF"/>
              </a:solidFill>
              <a:ea typeface="Segoe UI" pitchFamily="34" charset="0"/>
              <a:cs typeface="Segoe UI" pitchFamily="34" charset="0"/>
            </a:endParaRPr>
          </a:p>
        </p:txBody>
      </p:sp>
      <p:sp>
        <p:nvSpPr>
          <p:cNvPr id="2" name="Title 1">
            <a:extLst>
              <a:ext uri="{FF2B5EF4-FFF2-40B4-BE49-F238E27FC236}">
                <a16:creationId xmlns:a16="http://schemas.microsoft.com/office/drawing/2014/main" id="{6BB14A7D-C409-4A7C-9D82-A2E5DBB8AB72}"/>
              </a:ext>
            </a:extLst>
          </p:cNvPr>
          <p:cNvSpPr>
            <a:spLocks noGrp="1"/>
          </p:cNvSpPr>
          <p:nvPr>
            <p:ph type="title" hasCustomPrompt="1"/>
          </p:nvPr>
        </p:nvSpPr>
        <p:spPr>
          <a:xfrm>
            <a:off x="7575549" y="457200"/>
            <a:ext cx="4031233" cy="492443"/>
          </a:xfrm>
        </p:spPr>
        <p:txBody>
          <a:bodyPr/>
          <a:lstStyle>
            <a:lvl1pPr>
              <a:defRPr sz="3200">
                <a:solidFill>
                  <a:schemeClr val="tx1"/>
                </a:solidFill>
              </a:defRPr>
            </a:lvl1pPr>
          </a:lstStyle>
          <a:p>
            <a:r>
              <a:rPr lang="en-US"/>
              <a:t>Click to edit title</a:t>
            </a:r>
          </a:p>
        </p:txBody>
      </p:sp>
      <p:sp>
        <p:nvSpPr>
          <p:cNvPr id="19" name="Text Placeholder 14">
            <a:extLst>
              <a:ext uri="{FF2B5EF4-FFF2-40B4-BE49-F238E27FC236}">
                <a16:creationId xmlns:a16="http://schemas.microsoft.com/office/drawing/2014/main" id="{0D599919-A8E3-4D2B-86CF-50C6704F17D5}"/>
              </a:ext>
            </a:extLst>
          </p:cNvPr>
          <p:cNvSpPr>
            <a:spLocks noGrp="1"/>
          </p:cNvSpPr>
          <p:nvPr>
            <p:ph type="body" sz="quarter" idx="13" hasCustomPrompt="1"/>
          </p:nvPr>
        </p:nvSpPr>
        <p:spPr>
          <a:xfrm>
            <a:off x="-1" y="0"/>
            <a:ext cx="3788358" cy="492314"/>
          </a:xfrm>
          <a:gradFill flip="none" rotWithShape="1">
            <a:gsLst>
              <a:gs pos="0">
                <a:srgbClr val="000000"/>
              </a:gs>
              <a:gs pos="99000">
                <a:srgbClr val="000000"/>
              </a:gs>
              <a:gs pos="99000">
                <a:schemeClr val="accent1"/>
              </a:gs>
            </a:gsLst>
            <a:lin ang="10800000" scaled="1"/>
            <a:tileRect/>
          </a:gradFill>
        </p:spPr>
        <p:txBody>
          <a:bodyPr lIns="585216" tIns="91440" bIns="91440"/>
          <a:lstStyle>
            <a:lvl1pPr marL="0" indent="0">
              <a:buNone/>
              <a:defRPr sz="1999">
                <a:solidFill>
                  <a:srgbClr val="FFFFFF"/>
                </a:solidFill>
                <a:latin typeface="+mj-lt"/>
              </a:defRPr>
            </a:lvl1pPr>
          </a:lstStyle>
          <a:p>
            <a:pPr lvl="0"/>
            <a:r>
              <a:rPr lang="en-US"/>
              <a:t>Click to enter title</a:t>
            </a:r>
          </a:p>
        </p:txBody>
      </p:sp>
      <p:sp>
        <p:nvSpPr>
          <p:cNvPr id="13" name="Text Placeholder 4" descr="This layout should only be used for developer code. The font used is a monospace font which is ideal for showing code.">
            <a:extLst>
              <a:ext uri="{FF2B5EF4-FFF2-40B4-BE49-F238E27FC236}">
                <a16:creationId xmlns:a16="http://schemas.microsoft.com/office/drawing/2014/main" id="{47501FD0-A948-CC48-8B11-3BD4F2AE4E8F}"/>
              </a:ext>
            </a:extLst>
          </p:cNvPr>
          <p:cNvSpPr>
            <a:spLocks noGrp="1"/>
          </p:cNvSpPr>
          <p:nvPr>
            <p:ph type="body" sz="quarter" idx="11" hasCustomPrompt="1"/>
          </p:nvPr>
        </p:nvSpPr>
        <p:spPr>
          <a:xfrm>
            <a:off x="584199" y="706011"/>
            <a:ext cx="5819775" cy="369332"/>
          </a:xfrm>
        </p:spPr>
        <p:txBody>
          <a:bodyPr/>
          <a:lstStyle>
            <a:lvl1pPr marL="0" indent="0">
              <a:buNone/>
              <a:defRPr sz="2400">
                <a:solidFill>
                  <a:srgbClr val="2F2F2F"/>
                </a:solidFill>
                <a:latin typeface="Consolas" panose="020B0609020204030204" pitchFamily="49" charset="0"/>
                <a:cs typeface="Consolas" panose="020B0609020204030204" pitchFamily="49" charset="0"/>
              </a:defRPr>
            </a:lvl1pPr>
            <a:lvl2pPr marL="346449" indent="0">
              <a:buNone/>
              <a:defRPr sz="23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432" indent="0">
              <a:buNone/>
              <a:defRPr sz="19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319"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682"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a:t>Click to edit or paste code</a:t>
            </a:r>
          </a:p>
        </p:txBody>
      </p:sp>
      <p:sp>
        <p:nvSpPr>
          <p:cNvPr id="12" name="Text Placeholder 3">
            <a:extLst>
              <a:ext uri="{FF2B5EF4-FFF2-40B4-BE49-F238E27FC236}">
                <a16:creationId xmlns:a16="http://schemas.microsoft.com/office/drawing/2014/main" id="{2BB818A5-4223-0847-B6E2-655C7DC7B6B4}"/>
              </a:ext>
            </a:extLst>
          </p:cNvPr>
          <p:cNvSpPr>
            <a:spLocks noGrp="1"/>
          </p:cNvSpPr>
          <p:nvPr>
            <p:ph type="body" sz="quarter" idx="10" hasCustomPrompt="1"/>
          </p:nvPr>
        </p:nvSpPr>
        <p:spPr>
          <a:xfrm>
            <a:off x="7575550" y="1336675"/>
            <a:ext cx="4033838" cy="369332"/>
          </a:xfrm>
        </p:spPr>
        <p:txBody>
          <a:bodyPr wrap="square">
            <a:spAutoFit/>
          </a:bodyPr>
          <a:lstStyle>
            <a:lvl1pPr marL="0" indent="0">
              <a:lnSpc>
                <a:spcPct val="100000"/>
              </a:lnSpc>
              <a:spcBef>
                <a:spcPts val="600"/>
              </a:spcBef>
              <a:spcAft>
                <a:spcPts val="0"/>
              </a:spcAft>
              <a:buNone/>
              <a:defRPr sz="2400" b="0" i="0" baseline="0">
                <a:solidFill>
                  <a:schemeClr val="tx1"/>
                </a:solidFill>
                <a:latin typeface="Segoe UI" panose="020B0502040204020203" pitchFamily="34" charset="0"/>
                <a:cs typeface="Segoe UI" panose="020B0502040204020203" pitchFamily="34" charset="0"/>
              </a:defRPr>
            </a:lvl1pPr>
            <a:lvl2pPr marL="0" indent="0">
              <a:lnSpc>
                <a:spcPct val="100000"/>
              </a:lnSpc>
              <a:spcBef>
                <a:spcPts val="60"/>
              </a:spcBef>
              <a:spcAft>
                <a:spcPts val="60"/>
              </a:spcAft>
              <a:buNone/>
              <a:defRPr sz="2400" b="0" i="0">
                <a:solidFill>
                  <a:srgbClr val="2F2F2F"/>
                </a:solidFill>
                <a:latin typeface="Segoe UI" panose="020B0502040204020203" pitchFamily="34" charset="0"/>
                <a:cs typeface="Segoe UI" panose="020B0502040204020203" pitchFamily="34" charset="0"/>
              </a:defRPr>
            </a:lvl2pPr>
            <a:lvl3pPr marL="457063" indent="0">
              <a:buNone/>
              <a:defRPr/>
            </a:lvl3pPr>
            <a:lvl4pPr marL="685594" indent="0">
              <a:buNone/>
              <a:defRPr/>
            </a:lvl4pPr>
            <a:lvl5pPr marL="914126" indent="0">
              <a:buNone/>
              <a:defRPr/>
            </a:lvl5pPr>
          </a:lstStyle>
          <a:p>
            <a:pPr lvl="0"/>
            <a:r>
              <a:rPr lang="en-US"/>
              <a:t>Click to edit text</a:t>
            </a:r>
          </a:p>
        </p:txBody>
      </p:sp>
    </p:spTree>
    <p:extLst>
      <p:ext uri="{BB962C8B-B14F-4D97-AF65-F5344CB8AC3E}">
        <p14:creationId xmlns:p14="http://schemas.microsoft.com/office/powerpoint/2010/main" val="3358076613"/>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436">
          <p15:clr>
            <a:srgbClr val="5ACBF0"/>
          </p15:clr>
        </p15:guide>
        <p15:guide id="4" orient="horz" pos="839">
          <p15:clr>
            <a:srgbClr val="5ACBF0"/>
          </p15:clr>
        </p15:guide>
        <p15:guide id="6" pos="4402">
          <p15:clr>
            <a:srgbClr val="5ACBF0"/>
          </p15:clr>
        </p15:guide>
        <p15:guide id="7" pos="4034">
          <p15:clr>
            <a:srgbClr val="5ACBF0"/>
          </p15:clr>
        </p15:guide>
        <p15:guide id="8" pos="4772">
          <p15:clr>
            <a:srgbClr val="5ACBF0"/>
          </p15:clr>
        </p15:guide>
      </p15:sldGuideLst>
    </p:ext>
  </p:extLst>
</p:sldLayout>
</file>

<file path=ppt/slideLayouts/slideLayout123.xml><?xml version="1.0" encoding="utf-8"?>
<p:sldLayout xmlns:a="http://schemas.openxmlformats.org/drawingml/2006/main" xmlns:r="http://schemas.openxmlformats.org/officeDocument/2006/relationships" xmlns:p="http://schemas.openxmlformats.org/presentationml/2006/main" preserve="1">
  <p:cSld name="Demo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2977823"/>
            <a:ext cx="9144000" cy="553998"/>
          </a:xfrm>
          <a:noFill/>
        </p:spPr>
        <p:txBody>
          <a:bodyPr lIns="0" tIns="0" rIns="0" bIns="0" anchor="b" anchorCtr="0">
            <a:spAutoFit/>
          </a:bodyPr>
          <a:lstStyle>
            <a:lvl1pPr algn="l" defTabSz="932742" rtl="0" eaLnBrk="1" latinLnBrk="0" hangingPunct="1">
              <a:lnSpc>
                <a:spcPct val="90000"/>
              </a:lnSpc>
              <a:spcBef>
                <a:spcPct val="0"/>
              </a:spcBef>
              <a:buNone/>
              <a:defRPr lang="en-US" sz="4000" b="0" kern="1200" cap="none" spc="-50" baseline="0" dirty="0">
                <a:ln w="3175">
                  <a:noFill/>
                </a:ln>
                <a:solidFill>
                  <a:schemeClr val="tx1"/>
                </a:solidFill>
                <a:effectLst/>
                <a:latin typeface="+mj-lt"/>
                <a:ea typeface="+mn-ea"/>
                <a:cs typeface="Segoe UI" pitchFamily="34" charset="0"/>
              </a:defRPr>
            </a:lvl1pPr>
          </a:lstStyle>
          <a:p>
            <a:r>
              <a:rPr lang="en-US"/>
              <a:t>Demo title</a:t>
            </a:r>
          </a:p>
        </p:txBody>
      </p:sp>
      <p:sp>
        <p:nvSpPr>
          <p:cNvPr id="5" name="Text Placeholder 4"/>
          <p:cNvSpPr>
            <a:spLocks noGrp="1"/>
          </p:cNvSpPr>
          <p:nvPr>
            <p:ph type="body" sz="quarter" idx="12" hasCustomPrompt="1"/>
          </p:nvPr>
        </p:nvSpPr>
        <p:spPr>
          <a:xfrm>
            <a:off x="585216" y="3977319"/>
            <a:ext cx="9144000" cy="246221"/>
          </a:xfrm>
          <a:noFill/>
        </p:spPr>
        <p:txBody>
          <a:bodyPr lIns="0" tIns="0" rIns="0" bIns="0">
            <a:spAutoFit/>
          </a:bodyPr>
          <a:lstStyle>
            <a:lvl1pPr marL="0" indent="0">
              <a:spcBef>
                <a:spcPts val="0"/>
              </a:spcBef>
              <a:spcAft>
                <a:spcPts val="0"/>
              </a:spcAft>
              <a:buFont typeface="Arial" panose="020B0604020202020204" pitchFamily="34" charset="0"/>
              <a:buNone/>
              <a:defRPr sz="1600" spc="0" baseline="0">
                <a:solidFill>
                  <a:schemeClr val="tx1"/>
                </a:solidFill>
                <a:latin typeface="+mn-lt"/>
              </a:defRPr>
            </a:lvl1pPr>
          </a:lstStyle>
          <a:p>
            <a:pPr lvl="0"/>
            <a:r>
              <a:rPr lang="en-US"/>
              <a:t>Speaker name</a:t>
            </a:r>
          </a:p>
        </p:txBody>
      </p:sp>
    </p:spTree>
    <p:extLst>
      <p:ext uri="{BB962C8B-B14F-4D97-AF65-F5344CB8AC3E}">
        <p14:creationId xmlns:p14="http://schemas.microsoft.com/office/powerpoint/2010/main" val="1710538844"/>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124.xml><?xml version="1.0" encoding="utf-8"?>
<p:sldLayout xmlns:a="http://schemas.openxmlformats.org/drawingml/2006/main" xmlns:r="http://schemas.openxmlformats.org/officeDocument/2006/relationships" xmlns:p="http://schemas.openxmlformats.org/presentationml/2006/main" preserve="1">
  <p:cSld name="Demo slide 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2977823"/>
            <a:ext cx="9144000" cy="553998"/>
          </a:xfrm>
          <a:noFill/>
        </p:spPr>
        <p:txBody>
          <a:bodyPr lIns="0" tIns="0" rIns="0" bIns="0" anchor="b" anchorCtr="0">
            <a:spAutoFit/>
          </a:bodyPr>
          <a:lstStyle>
            <a:lvl1pPr algn="l" defTabSz="932742" rtl="0" eaLnBrk="1" latinLnBrk="0" hangingPunct="1">
              <a:lnSpc>
                <a:spcPct val="90000"/>
              </a:lnSpc>
              <a:spcBef>
                <a:spcPct val="0"/>
              </a:spcBef>
              <a:buNone/>
              <a:defRPr lang="en-US" sz="4000" b="0" kern="1200" cap="none" spc="-50" baseline="0" dirty="0">
                <a:ln w="3175">
                  <a:noFill/>
                </a:ln>
                <a:solidFill>
                  <a:schemeClr val="tx1"/>
                </a:solidFill>
                <a:effectLst/>
                <a:latin typeface="+mj-lt"/>
                <a:ea typeface="+mn-ea"/>
                <a:cs typeface="Segoe UI" pitchFamily="34" charset="0"/>
              </a:defRPr>
            </a:lvl1pPr>
          </a:lstStyle>
          <a:p>
            <a:r>
              <a:rPr lang="en-US"/>
              <a:t>Demo title</a:t>
            </a:r>
          </a:p>
        </p:txBody>
      </p:sp>
      <p:sp>
        <p:nvSpPr>
          <p:cNvPr id="5" name="Text Placeholder 4"/>
          <p:cNvSpPr>
            <a:spLocks noGrp="1"/>
          </p:cNvSpPr>
          <p:nvPr>
            <p:ph type="body" sz="quarter" idx="12" hasCustomPrompt="1"/>
          </p:nvPr>
        </p:nvSpPr>
        <p:spPr>
          <a:xfrm>
            <a:off x="585216" y="3977319"/>
            <a:ext cx="9144000" cy="246221"/>
          </a:xfrm>
          <a:noFill/>
        </p:spPr>
        <p:txBody>
          <a:bodyPr lIns="0" tIns="0" rIns="0" bIns="0">
            <a:spAutoFit/>
          </a:bodyPr>
          <a:lstStyle>
            <a:lvl1pPr marL="0" indent="0">
              <a:spcBef>
                <a:spcPts val="0"/>
              </a:spcBef>
              <a:spcAft>
                <a:spcPts val="0"/>
              </a:spcAft>
              <a:buFont typeface="Arial" panose="020B0604020202020204" pitchFamily="34" charset="0"/>
              <a:buNone/>
              <a:defRPr sz="1600" spc="0" baseline="0">
                <a:solidFill>
                  <a:schemeClr val="tx1"/>
                </a:solidFill>
                <a:latin typeface="+mn-lt"/>
              </a:defRPr>
            </a:lvl1pPr>
          </a:lstStyle>
          <a:p>
            <a:pPr lvl="0"/>
            <a:r>
              <a:rPr lang="en-US"/>
              <a:t>Speaker name</a:t>
            </a:r>
          </a:p>
        </p:txBody>
      </p:sp>
    </p:spTree>
    <p:extLst>
      <p:ext uri="{BB962C8B-B14F-4D97-AF65-F5344CB8AC3E}">
        <p14:creationId xmlns:p14="http://schemas.microsoft.com/office/powerpoint/2010/main" val="2767956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125.xml><?xml version="1.0" encoding="utf-8"?>
<p:sldLayout xmlns:a="http://schemas.openxmlformats.org/drawingml/2006/main" xmlns:r="http://schemas.openxmlformats.org/officeDocument/2006/relationships" xmlns:p="http://schemas.openxmlformats.org/presentationml/2006/main" preserve="1">
  <p:cSld name="Section Title">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2980408"/>
            <a:ext cx="9144000" cy="553998"/>
          </a:xfrm>
          <a:noFill/>
        </p:spPr>
        <p:txBody>
          <a:bodyPr lIns="0" tIns="0" rIns="0" bIns="0" anchor="b" anchorCtr="0">
            <a:spAutoFit/>
          </a:bodyPr>
          <a:lstStyle>
            <a:lvl1pPr algn="l" defTabSz="932742" rtl="0" eaLnBrk="1" latinLnBrk="0" hangingPunct="1">
              <a:lnSpc>
                <a:spcPct val="90000"/>
              </a:lnSpc>
              <a:spcBef>
                <a:spcPct val="0"/>
              </a:spcBef>
              <a:buNone/>
              <a:defRPr lang="en-US" sz="4000" b="0" kern="1200" cap="none" spc="-50" baseline="0" dirty="0">
                <a:ln w="3175">
                  <a:noFill/>
                </a:ln>
                <a:solidFill>
                  <a:schemeClr val="tx1"/>
                </a:solidFill>
                <a:effectLst/>
                <a:latin typeface="+mj-lt"/>
                <a:ea typeface="+mn-ea"/>
                <a:cs typeface="Segoe UI" pitchFamily="34" charset="0"/>
              </a:defRPr>
            </a:lvl1pPr>
          </a:lstStyle>
          <a:p>
            <a:r>
              <a:rPr lang="en-US"/>
              <a:t>Section title</a:t>
            </a:r>
          </a:p>
        </p:txBody>
      </p:sp>
    </p:spTree>
    <p:extLst>
      <p:ext uri="{BB962C8B-B14F-4D97-AF65-F5344CB8AC3E}">
        <p14:creationId xmlns:p14="http://schemas.microsoft.com/office/powerpoint/2010/main" val="183016212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27">
          <p15:clr>
            <a:srgbClr val="5ACBF0"/>
          </p15:clr>
        </p15:guide>
        <p15:guide id="3" orient="horz" pos="1911">
          <p15:clr>
            <a:srgbClr val="5ACBF0"/>
          </p15:clr>
        </p15:guide>
      </p15:sldGuideLst>
    </p:ext>
  </p:extLst>
</p:sldLayout>
</file>

<file path=ppt/slideLayouts/slideLayout126.xml><?xml version="1.0" encoding="utf-8"?>
<p:sldLayout xmlns:a="http://schemas.openxmlformats.org/drawingml/2006/main" xmlns:r="http://schemas.openxmlformats.org/officeDocument/2006/relationships" xmlns:p="http://schemas.openxmlformats.org/presentationml/2006/main" preserve="1">
  <p:cSld name="Section Title 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2980408"/>
            <a:ext cx="9144000" cy="553998"/>
          </a:xfrm>
          <a:noFill/>
        </p:spPr>
        <p:txBody>
          <a:bodyPr lIns="0" tIns="0" rIns="0" bIns="0" anchor="b" anchorCtr="0">
            <a:spAutoFit/>
          </a:bodyPr>
          <a:lstStyle>
            <a:lvl1pPr algn="l" defTabSz="932742" rtl="0" eaLnBrk="1" latinLnBrk="0" hangingPunct="1">
              <a:lnSpc>
                <a:spcPct val="90000"/>
              </a:lnSpc>
              <a:spcBef>
                <a:spcPct val="0"/>
              </a:spcBef>
              <a:buNone/>
              <a:defRPr lang="en-US" sz="4000" b="0" kern="1200" cap="none" spc="-50" baseline="0" dirty="0">
                <a:ln w="3175">
                  <a:noFill/>
                </a:ln>
                <a:solidFill>
                  <a:schemeClr val="tx1"/>
                </a:solidFill>
                <a:effectLst/>
                <a:latin typeface="+mj-lt"/>
                <a:ea typeface="+mn-ea"/>
                <a:cs typeface="Segoe UI" pitchFamily="34" charset="0"/>
              </a:defRPr>
            </a:lvl1pPr>
          </a:lstStyle>
          <a:p>
            <a:r>
              <a:rPr lang="en-US"/>
              <a:t>Section title</a:t>
            </a:r>
          </a:p>
        </p:txBody>
      </p:sp>
    </p:spTree>
    <p:extLst>
      <p:ext uri="{BB962C8B-B14F-4D97-AF65-F5344CB8AC3E}">
        <p14:creationId xmlns:p14="http://schemas.microsoft.com/office/powerpoint/2010/main" val="29555035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sldGuideLst>
    </p:ext>
  </p:extLst>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55382592"/>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61">
          <p15:clr>
            <a:srgbClr val="A4A3A4"/>
          </p15:clr>
        </p15:guide>
        <p15:guide id="15" pos="3348">
          <p15:clr>
            <a:srgbClr val="A4A3A4"/>
          </p15:clr>
        </p15:guide>
        <p15:guide id="16" pos="3754">
          <p15:clr>
            <a:srgbClr val="A4A3A4"/>
          </p15:clr>
        </p15:guide>
        <p15:guide id="17" pos="3931">
          <p15:clr>
            <a:srgbClr val="A4A3A4"/>
          </p15:clr>
        </p15:guide>
        <p15:guide id="18" pos="4342">
          <p15:clr>
            <a:srgbClr val="A4A3A4"/>
          </p15:clr>
        </p15:guide>
        <p15:guide id="19" pos="4531">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128.xml><?xml version="1.0" encoding="utf-8"?>
<p:sldLayout xmlns:a="http://schemas.openxmlformats.org/drawingml/2006/main" xmlns:r="http://schemas.openxmlformats.org/officeDocument/2006/relationships" xmlns:p="http://schemas.openxmlformats.org/presentationml/2006/main" preserve="1">
  <p:cSld name="Blank 2">
    <p:bg>
      <p:bgRef idx="1001">
        <a:schemeClr val="bg2"/>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964705632"/>
      </p:ext>
    </p:extLst>
  </p:cSld>
  <p:clrMapOvr>
    <a:overrideClrMapping bg1="dk1" tx1="lt1" bg2="dk2" tx2="lt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129.xml><?xml version="1.0" encoding="utf-8"?>
<p:sldLayout xmlns:a="http://schemas.openxmlformats.org/drawingml/2006/main" xmlns:r="http://schemas.openxmlformats.org/officeDocument/2006/relationships" xmlns:p="http://schemas.openxmlformats.org/presentationml/2006/main" preserve="1">
  <p:cSld name="Closing logo slide">
    <p:bg>
      <p:bgRef idx="1001">
        <a:schemeClr val="bg2"/>
      </p:bgRef>
    </p:bg>
    <p:spTree>
      <p:nvGrpSpPr>
        <p:cNvPr id="1" name=""/>
        <p:cNvGrpSpPr/>
        <p:nvPr/>
      </p:nvGrpSpPr>
      <p:grpSpPr>
        <a:xfrm>
          <a:off x="0" y="0"/>
          <a:ext cx="0" cy="0"/>
          <a:chOff x="0" y="0"/>
          <a:chExt cx="0" cy="0"/>
        </a:xfrm>
      </p:grpSpPr>
      <p:sp>
        <p:nvSpPr>
          <p:cNvPr id="2" name="Text Box 3" descr="This is a copyright notice that should be included on the final slide."/>
          <p:cNvSpPr txBox="1">
            <a:spLocks noChangeArrowheads="1"/>
          </p:cNvSpPr>
          <p:nvPr/>
        </p:nvSpPr>
        <p:spPr bwMode="blackWhite">
          <a:xfrm>
            <a:off x="584200" y="6161316"/>
            <a:ext cx="4482124" cy="107722"/>
          </a:xfrm>
          <a:prstGeom prst="rect">
            <a:avLst/>
          </a:prstGeom>
          <a:noFill/>
          <a:ln w="12700">
            <a:noFill/>
            <a:miter lim="800000"/>
            <a:headEnd type="none" w="sm" len="sm"/>
            <a:tailEnd type="none" w="sm" len="sm"/>
          </a:ln>
          <a:effectLst/>
        </p:spPr>
        <p:txBody>
          <a:bodyPr vert="horz" wrap="square" lIns="0" tIns="0" rIns="0" bIns="0" numCol="1" anchor="b" anchorCtr="0" compatLnSpc="1">
            <a:prstTxWarp prst="textNoShape">
              <a:avLst/>
            </a:prstTxWarp>
            <a:spAutoFit/>
          </a:bodyPr>
          <a:lstStyle/>
          <a:p>
            <a:pPr defTabSz="932290" eaLnBrk="0" hangingPunct="0"/>
            <a:r>
              <a:rPr lang="en-US" sz="700">
                <a:solidFill>
                  <a:schemeClr val="tx1"/>
                </a:solidFill>
                <a:cs typeface="Segoe UI" pitchFamily="34" charset="0"/>
              </a:rPr>
              <a:t>© Copyright Microsoft Corporation. All rights reserved. </a:t>
            </a:r>
          </a:p>
        </p:txBody>
      </p:sp>
      <p:pic>
        <p:nvPicPr>
          <p:cNvPr id="5" name="MS logo white - EMF" descr="Microsoft logo white text version">
            <a:extLst>
              <a:ext uri="{FF2B5EF4-FFF2-40B4-BE49-F238E27FC236}">
                <a16:creationId xmlns:a16="http://schemas.microsoft.com/office/drawing/2014/main" id="{70D3778F-A717-44C8-9013-FF206B15DD6D}"/>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bwMode="black">
          <a:xfrm>
            <a:off x="584200" y="585788"/>
            <a:ext cx="1366245" cy="292608"/>
          </a:xfrm>
          <a:prstGeom prst="rect">
            <a:avLst/>
          </a:prstGeom>
        </p:spPr>
      </p:pic>
    </p:spTree>
    <p:extLst>
      <p:ext uri="{BB962C8B-B14F-4D97-AF65-F5344CB8AC3E}">
        <p14:creationId xmlns:p14="http://schemas.microsoft.com/office/powerpoint/2010/main" val="477907563"/>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p:cSld name="Black Notes slide Layout">
    <p:bg bwMode="blackGray">
      <p:bgRef idx="1001">
        <a:schemeClr val="bg1"/>
      </p:bgRef>
    </p:bg>
    <p:spTree>
      <p:nvGrpSpPr>
        <p:cNvPr id="1" name=""/>
        <p:cNvGrpSpPr/>
        <p:nvPr/>
      </p:nvGrpSpPr>
      <p:grpSpPr>
        <a:xfrm>
          <a:off x="0" y="0"/>
          <a:ext cx="0" cy="0"/>
          <a:chOff x="0" y="0"/>
          <a:chExt cx="0" cy="0"/>
        </a:xfrm>
      </p:grpSpPr>
      <p:sp>
        <p:nvSpPr>
          <p:cNvPr id="3" name="Title 2"/>
          <p:cNvSpPr>
            <a:spLocks noGrp="1"/>
          </p:cNvSpPr>
          <p:nvPr>
            <p:ph type="title"/>
          </p:nvPr>
        </p:nvSpPr>
        <p:spPr bwMode="white"/>
        <p:txBody>
          <a:bodyPr/>
          <a:lstStyle>
            <a:lvl1pPr>
              <a:defRPr b="0">
                <a:solidFill>
                  <a:schemeClr val="tx1"/>
                </a:solidFill>
                <a:latin typeface="Segoe UI" pitchFamily="34" charset="0"/>
                <a:ea typeface="Segoe UI" pitchFamily="34" charset="0"/>
                <a:cs typeface="Segoe UI" pitchFamily="34" charset="0"/>
              </a:defRPr>
            </a:lvl1pPr>
          </a:lstStyle>
          <a:p>
            <a:r>
              <a:rPr lang="en-US"/>
              <a:t>Click to edit Master title style</a:t>
            </a:r>
          </a:p>
        </p:txBody>
      </p:sp>
      <p:sp>
        <p:nvSpPr>
          <p:cNvPr id="5" name="Text Placeholder 4">
            <a:extLst>
              <a:ext uri="{FF2B5EF4-FFF2-40B4-BE49-F238E27FC236}">
                <a16:creationId xmlns:a16="http://schemas.microsoft.com/office/drawing/2014/main" id="{F4B6606D-2DF9-48CD-BBE9-B751BF55CD2B}"/>
              </a:ext>
            </a:extLst>
          </p:cNvPr>
          <p:cNvSpPr>
            <a:spLocks noGrp="1"/>
          </p:cNvSpPr>
          <p:nvPr>
            <p:ph type="body" sz="quarter" idx="12"/>
          </p:nvPr>
        </p:nvSpPr>
        <p:spPr bwMode="white">
          <a:xfrm>
            <a:off x="584200" y="1436688"/>
            <a:ext cx="11018838" cy="2215991"/>
          </a:xfrm>
        </p:spPr>
        <p:txBody>
          <a:bodyPr>
            <a:spAutoFit/>
          </a:bodyPr>
          <a:lstStyle>
            <a:lvl1pPr>
              <a:defRPr sz="3600">
                <a:latin typeface="+mn-lt"/>
              </a:defRPr>
            </a:lvl1pPr>
            <a:lvl2pPr>
              <a:defRPr sz="2800">
                <a:latin typeface="+mn-lt"/>
              </a:defRPr>
            </a:lvl2pPr>
            <a:lvl3pPr>
              <a:defRPr sz="2400">
                <a:latin typeface="+mn-lt"/>
              </a:defRPr>
            </a:lvl3pPr>
            <a:lvl4pPr>
              <a:defRPr sz="2000">
                <a:latin typeface="+mn-lt"/>
              </a:defRPr>
            </a:lvl4pPr>
            <a:lvl5pPr>
              <a:defRPr sz="1800">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Next slide"/>
          <p:cNvSpPr>
            <a:spLocks noGrp="1"/>
          </p:cNvSpPr>
          <p:nvPr>
            <p:ph type="body" sz="quarter" idx="11" hasCustomPrompt="1"/>
          </p:nvPr>
        </p:nvSpPr>
        <p:spPr>
          <a:xfrm>
            <a:off x="1" y="6269038"/>
            <a:ext cx="12192001" cy="588963"/>
          </a:xfrm>
          <a:prstGeom prst="rect">
            <a:avLst/>
          </a:prstGeom>
          <a:solidFill>
            <a:srgbClr val="FFFF99"/>
          </a:solidFill>
        </p:spPr>
        <p:txBody>
          <a:bodyPr wrap="square" lIns="155457" tIns="77729" rIns="155457" bIns="45720" anchor="b" anchorCtr="0">
            <a:noAutofit/>
          </a:bodyPr>
          <a:lstStyle>
            <a:lvl1pPr algn="r">
              <a:buFont typeface="Arial" pitchFamily="34" charset="0"/>
              <a:buNone/>
              <a:defRPr sz="3700" spc="-51" baseline="0">
                <a:solidFill>
                  <a:srgbClr val="000000"/>
                </a:solidFill>
                <a:effectLst/>
                <a:latin typeface="Segoe UI" pitchFamily="34" charset="0"/>
                <a:ea typeface="Segoe UI" pitchFamily="34" charset="0"/>
                <a:cs typeface="Segoe UI" pitchFamily="34" charset="0"/>
              </a:defRPr>
            </a:lvl1pPr>
          </a:lstStyle>
          <a:p>
            <a:pPr lvl="0"/>
            <a:r>
              <a:rPr lang="en-US"/>
              <a:t>Next:</a:t>
            </a:r>
          </a:p>
        </p:txBody>
      </p:sp>
    </p:spTree>
    <p:extLst>
      <p:ext uri="{BB962C8B-B14F-4D97-AF65-F5344CB8AC3E}">
        <p14:creationId xmlns:p14="http://schemas.microsoft.com/office/powerpoint/2010/main" val="1994926310"/>
      </p:ext>
    </p:extLst>
  </p:cSld>
  <p:clrMapOvr>
    <a:masterClrMapping/>
  </p:clrMapOvr>
  <p:transition>
    <p:fade/>
  </p:transition>
  <p:extLst>
    <p:ext uri="{DCECCB84-F9BA-43D5-87BE-67443E8EF086}">
      <p15:sldGuideLst xmlns:p15="http://schemas.microsoft.com/office/powerpoint/2012/main">
        <p15:guide id="1" orient="horz" pos="904">
          <p15:clr>
            <a:srgbClr val="5ACBF0"/>
          </p15:clr>
        </p15:guide>
        <p15:guide id="2" orient="horz" pos="288">
          <p15:clr>
            <a:srgbClr val="5ACBF0"/>
          </p15:clr>
        </p15:guide>
      </p15:sldGuideLst>
    </p:ext>
  </p:extLst>
</p:sldLayout>
</file>

<file path=ppt/slideLayouts/slideLayout131.xml><?xml version="1.0" encoding="utf-8"?>
<p:sldLayout xmlns:a="http://schemas.openxmlformats.org/drawingml/2006/main" xmlns:r="http://schemas.openxmlformats.org/officeDocument/2006/relationships" xmlns:p="http://schemas.openxmlformats.org/presentationml/2006/main" userDrawn="1">
  <p:cSld name="Blank_with Hea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E35D3C-86EE-875E-D2A6-669DF7E1C19A}"/>
              </a:ext>
            </a:extLst>
          </p:cNvPr>
          <p:cNvSpPr>
            <a:spLocks noGrp="1"/>
          </p:cNvSpPr>
          <p:nvPr>
            <p:ph type="title"/>
          </p:nvPr>
        </p:nvSpPr>
        <p:spPr>
          <a:xfrm>
            <a:off x="588262" y="585216"/>
            <a:ext cx="8193024" cy="307777"/>
          </a:xfrm>
        </p:spPr>
        <p:txBody>
          <a:bodyPr/>
          <a:lstStyle>
            <a:lvl1pPr>
              <a:defRPr sz="2000" b="0" i="0">
                <a:solidFill>
                  <a:schemeClr val="tx1"/>
                </a:solidFill>
                <a:latin typeface="+mj-lt"/>
                <a:cs typeface="Segoe UI Semibold" panose="020B0502040204020203" pitchFamily="34" charset="0"/>
              </a:defRPr>
            </a:lvl1pPr>
          </a:lstStyle>
          <a:p>
            <a:r>
              <a:rPr lang="en-US"/>
              <a:t>Click to edit Master title style</a:t>
            </a:r>
          </a:p>
        </p:txBody>
      </p:sp>
    </p:spTree>
    <p:extLst>
      <p:ext uri="{BB962C8B-B14F-4D97-AF65-F5344CB8AC3E}">
        <p14:creationId xmlns:p14="http://schemas.microsoft.com/office/powerpoint/2010/main" val="1735163097"/>
      </p:ext>
    </p:extLst>
  </p:cSld>
  <p:clrMapOvr>
    <a:masterClrMapping/>
  </p:clrMapOvr>
  <p:transition>
    <p:fade/>
  </p:transition>
  <p:extLst>
    <p:ext uri="{DCECCB84-F9BA-43D5-87BE-67443E8EF086}">
      <p15:sldGuideLst xmlns:p15="http://schemas.microsoft.com/office/powerpoint/2012/main">
        <p15:guide id="4" pos="778">
          <p15:clr>
            <a:srgbClr val="954F72"/>
          </p15:clr>
        </p15:guide>
        <p15:guide id="5" pos="962">
          <p15:clr>
            <a:srgbClr val="954F72"/>
          </p15:clr>
        </p15:guide>
        <p15:guide id="6" pos="1372">
          <p15:clr>
            <a:srgbClr val="954F72"/>
          </p15:clr>
        </p15:guide>
        <p15:guide id="7" pos="1556">
          <p15:clr>
            <a:srgbClr val="954F72"/>
          </p15:clr>
        </p15:guide>
        <p15:guide id="8" pos="1966">
          <p15:clr>
            <a:srgbClr val="954F72"/>
          </p15:clr>
        </p15:guide>
        <p15:guide id="9" pos="2150">
          <p15:clr>
            <a:srgbClr val="954F72"/>
          </p15:clr>
        </p15:guide>
        <p15:guide id="10" pos="2560">
          <p15:clr>
            <a:srgbClr val="954F72"/>
          </p15:clr>
        </p15:guide>
        <p15:guide id="11" pos="2744">
          <p15:clr>
            <a:srgbClr val="954F72"/>
          </p15:clr>
        </p15:guide>
        <p15:guide id="12" pos="3153">
          <p15:clr>
            <a:srgbClr val="954F72"/>
          </p15:clr>
        </p15:guide>
        <p15:guide id="13" pos="3338">
          <p15:clr>
            <a:srgbClr val="954F72"/>
          </p15:clr>
        </p15:guide>
        <p15:guide id="14" pos="3747">
          <p15:clr>
            <a:srgbClr val="954F72"/>
          </p15:clr>
        </p15:guide>
        <p15:guide id="15" pos="3932">
          <p15:clr>
            <a:srgbClr val="954F72"/>
          </p15:clr>
        </p15:guide>
        <p15:guide id="16" pos="4341">
          <p15:clr>
            <a:srgbClr val="954F72"/>
          </p15:clr>
        </p15:guide>
        <p15:guide id="17" pos="4526">
          <p15:clr>
            <a:srgbClr val="954F72"/>
          </p15:clr>
        </p15:guide>
        <p15:guide id="18" pos="4935">
          <p15:clr>
            <a:srgbClr val="954F72"/>
          </p15:clr>
        </p15:guide>
        <p15:guide id="19" pos="5120">
          <p15:clr>
            <a:srgbClr val="954F72"/>
          </p15:clr>
        </p15:guide>
        <p15:guide id="20" pos="5529">
          <p15:clr>
            <a:srgbClr val="954F72"/>
          </p15:clr>
        </p15:guide>
        <p15:guide id="21" pos="5713">
          <p15:clr>
            <a:srgbClr val="954F72"/>
          </p15:clr>
        </p15:guide>
        <p15:guide id="22" pos="6123">
          <p15:clr>
            <a:srgbClr val="954F72"/>
          </p15:clr>
        </p15:guide>
        <p15:guide id="23" pos="6307">
          <p15:clr>
            <a:srgbClr val="954F72"/>
          </p15:clr>
        </p15:guide>
        <p15:guide id="24" pos="6717">
          <p15:clr>
            <a:srgbClr val="954F72"/>
          </p15:clr>
        </p15:guide>
        <p15:guide id="25" pos="6901">
          <p15:clr>
            <a:srgbClr val="954F72"/>
          </p15:clr>
        </p15:guide>
        <p15:guide id="30" orient="horz" pos="812">
          <p15:clr>
            <a:srgbClr val="954F72"/>
          </p15:clr>
        </p15:guide>
        <p15:guide id="31" orient="horz" pos="996">
          <p15:clr>
            <a:srgbClr val="954F72"/>
          </p15:clr>
        </p15:guide>
        <p15:guide id="32" orient="horz" pos="1440">
          <p15:clr>
            <a:srgbClr val="954F72"/>
          </p15:clr>
        </p15:guide>
        <p15:guide id="33" orient="horz" pos="1624">
          <p15:clr>
            <a:srgbClr val="954F72"/>
          </p15:clr>
        </p15:guide>
        <p15:guide id="34" orient="horz" pos="2067">
          <p15:clr>
            <a:srgbClr val="954F72"/>
          </p15:clr>
        </p15:guide>
        <p15:guide id="35" orient="horz" pos="2252">
          <p15:clr>
            <a:srgbClr val="954F72"/>
          </p15:clr>
        </p15:guide>
        <p15:guide id="36" orient="horz" pos="2695">
          <p15:clr>
            <a:srgbClr val="954F72"/>
          </p15:clr>
        </p15:guide>
        <p15:guide id="37" orient="horz" pos="2880">
          <p15:clr>
            <a:srgbClr val="954F72"/>
          </p15:clr>
        </p15:guide>
        <p15:guide id="38" orient="horz" pos="3323">
          <p15:clr>
            <a:srgbClr val="954F72"/>
          </p15:clr>
        </p15:guide>
        <p15:guide id="39" orient="horz" pos="3507">
          <p15:clr>
            <a:srgbClr val="954F72"/>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image" Target="../media/image1.emf"/><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theme" Target="../theme/theme1.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77.xml"/><Relationship Id="rId1" Type="http://schemas.openxmlformats.org/officeDocument/2006/relationships/slideLayout" Target="../slideLayouts/slideLayout76.xml"/><Relationship Id="rId6" Type="http://schemas.openxmlformats.org/officeDocument/2006/relationships/image" Target="../media/image57.emf"/><Relationship Id="rId5" Type="http://schemas.openxmlformats.org/officeDocument/2006/relationships/image" Target="../media/image56.svg"/><Relationship Id="rId4" Type="http://schemas.openxmlformats.org/officeDocument/2006/relationships/image" Target="../media/image55.png"/></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80.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image" Target="../media/image56.svg"/><Relationship Id="rId5" Type="http://schemas.openxmlformats.org/officeDocument/2006/relationships/image" Target="../media/image55.png"/><Relationship Id="rId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theme" Target="../theme/theme4.xml"/><Relationship Id="rId1" Type="http://schemas.openxmlformats.org/officeDocument/2006/relationships/slideLayout" Target="../slideLayouts/slideLayout81.xml"/><Relationship Id="rId4" Type="http://schemas.openxmlformats.org/officeDocument/2006/relationships/image" Target="../media/image56.svg"/></Relationships>
</file>

<file path=ppt/slideMasters/_rels/slideMaster5.xml.rels><?xml version="1.0" encoding="UTF-8" standalone="yes"?>
<Relationships xmlns="http://schemas.openxmlformats.org/package/2006/relationships"><Relationship Id="rId13" Type="http://schemas.openxmlformats.org/officeDocument/2006/relationships/slideLayout" Target="../slideLayouts/slideLayout94.xml"/><Relationship Id="rId18" Type="http://schemas.openxmlformats.org/officeDocument/2006/relationships/slideLayout" Target="../slideLayouts/slideLayout99.xml"/><Relationship Id="rId26" Type="http://schemas.openxmlformats.org/officeDocument/2006/relationships/slideLayout" Target="../slideLayouts/slideLayout107.xml"/><Relationship Id="rId39" Type="http://schemas.openxmlformats.org/officeDocument/2006/relationships/slideLayout" Target="../slideLayouts/slideLayout120.xml"/><Relationship Id="rId21" Type="http://schemas.openxmlformats.org/officeDocument/2006/relationships/slideLayout" Target="../slideLayouts/slideLayout102.xml"/><Relationship Id="rId34" Type="http://schemas.openxmlformats.org/officeDocument/2006/relationships/slideLayout" Target="../slideLayouts/slideLayout115.xml"/><Relationship Id="rId42" Type="http://schemas.openxmlformats.org/officeDocument/2006/relationships/slideLayout" Target="../slideLayouts/slideLayout123.xml"/><Relationship Id="rId47" Type="http://schemas.openxmlformats.org/officeDocument/2006/relationships/slideLayout" Target="../slideLayouts/slideLayout128.xml"/><Relationship Id="rId50" Type="http://schemas.openxmlformats.org/officeDocument/2006/relationships/slideLayout" Target="../slideLayouts/slideLayout131.xml"/><Relationship Id="rId7" Type="http://schemas.openxmlformats.org/officeDocument/2006/relationships/slideLayout" Target="../slideLayouts/slideLayout88.xml"/><Relationship Id="rId2" Type="http://schemas.openxmlformats.org/officeDocument/2006/relationships/slideLayout" Target="../slideLayouts/slideLayout83.xml"/><Relationship Id="rId16" Type="http://schemas.openxmlformats.org/officeDocument/2006/relationships/slideLayout" Target="../slideLayouts/slideLayout97.xml"/><Relationship Id="rId29" Type="http://schemas.openxmlformats.org/officeDocument/2006/relationships/slideLayout" Target="../slideLayouts/slideLayout110.xml"/><Relationship Id="rId11" Type="http://schemas.openxmlformats.org/officeDocument/2006/relationships/slideLayout" Target="../slideLayouts/slideLayout92.xml"/><Relationship Id="rId24" Type="http://schemas.openxmlformats.org/officeDocument/2006/relationships/slideLayout" Target="../slideLayouts/slideLayout105.xml"/><Relationship Id="rId32" Type="http://schemas.openxmlformats.org/officeDocument/2006/relationships/slideLayout" Target="../slideLayouts/slideLayout113.xml"/><Relationship Id="rId37" Type="http://schemas.openxmlformats.org/officeDocument/2006/relationships/slideLayout" Target="../slideLayouts/slideLayout118.xml"/><Relationship Id="rId40" Type="http://schemas.openxmlformats.org/officeDocument/2006/relationships/slideLayout" Target="../slideLayouts/slideLayout121.xml"/><Relationship Id="rId45" Type="http://schemas.openxmlformats.org/officeDocument/2006/relationships/slideLayout" Target="../slideLayouts/slideLayout126.xml"/><Relationship Id="rId53" Type="http://schemas.openxmlformats.org/officeDocument/2006/relationships/image" Target="../media/image59.svg"/><Relationship Id="rId5" Type="http://schemas.openxmlformats.org/officeDocument/2006/relationships/slideLayout" Target="../slideLayouts/slideLayout86.xml"/><Relationship Id="rId10" Type="http://schemas.openxmlformats.org/officeDocument/2006/relationships/slideLayout" Target="../slideLayouts/slideLayout91.xml"/><Relationship Id="rId19" Type="http://schemas.openxmlformats.org/officeDocument/2006/relationships/slideLayout" Target="../slideLayouts/slideLayout100.xml"/><Relationship Id="rId31" Type="http://schemas.openxmlformats.org/officeDocument/2006/relationships/slideLayout" Target="../slideLayouts/slideLayout112.xml"/><Relationship Id="rId44" Type="http://schemas.openxmlformats.org/officeDocument/2006/relationships/slideLayout" Target="../slideLayouts/slideLayout125.xml"/><Relationship Id="rId52" Type="http://schemas.openxmlformats.org/officeDocument/2006/relationships/image" Target="../media/image58.png"/><Relationship Id="rId4" Type="http://schemas.openxmlformats.org/officeDocument/2006/relationships/slideLayout" Target="../slideLayouts/slideLayout85.xml"/><Relationship Id="rId9" Type="http://schemas.openxmlformats.org/officeDocument/2006/relationships/slideLayout" Target="../slideLayouts/slideLayout90.xml"/><Relationship Id="rId14" Type="http://schemas.openxmlformats.org/officeDocument/2006/relationships/slideLayout" Target="../slideLayouts/slideLayout95.xml"/><Relationship Id="rId22" Type="http://schemas.openxmlformats.org/officeDocument/2006/relationships/slideLayout" Target="../slideLayouts/slideLayout103.xml"/><Relationship Id="rId27" Type="http://schemas.openxmlformats.org/officeDocument/2006/relationships/slideLayout" Target="../slideLayouts/slideLayout108.xml"/><Relationship Id="rId30" Type="http://schemas.openxmlformats.org/officeDocument/2006/relationships/slideLayout" Target="../slideLayouts/slideLayout111.xml"/><Relationship Id="rId35" Type="http://schemas.openxmlformats.org/officeDocument/2006/relationships/slideLayout" Target="../slideLayouts/slideLayout116.xml"/><Relationship Id="rId43" Type="http://schemas.openxmlformats.org/officeDocument/2006/relationships/slideLayout" Target="../slideLayouts/slideLayout124.xml"/><Relationship Id="rId48" Type="http://schemas.openxmlformats.org/officeDocument/2006/relationships/slideLayout" Target="../slideLayouts/slideLayout129.xml"/><Relationship Id="rId8" Type="http://schemas.openxmlformats.org/officeDocument/2006/relationships/slideLayout" Target="../slideLayouts/slideLayout89.xml"/><Relationship Id="rId51" Type="http://schemas.openxmlformats.org/officeDocument/2006/relationships/theme" Target="../theme/theme5.xml"/><Relationship Id="rId3" Type="http://schemas.openxmlformats.org/officeDocument/2006/relationships/slideLayout" Target="../slideLayouts/slideLayout84.xml"/><Relationship Id="rId12" Type="http://schemas.openxmlformats.org/officeDocument/2006/relationships/slideLayout" Target="../slideLayouts/slideLayout93.xml"/><Relationship Id="rId17" Type="http://schemas.openxmlformats.org/officeDocument/2006/relationships/slideLayout" Target="../slideLayouts/slideLayout98.xml"/><Relationship Id="rId25" Type="http://schemas.openxmlformats.org/officeDocument/2006/relationships/slideLayout" Target="../slideLayouts/slideLayout106.xml"/><Relationship Id="rId33" Type="http://schemas.openxmlformats.org/officeDocument/2006/relationships/slideLayout" Target="../slideLayouts/slideLayout114.xml"/><Relationship Id="rId38" Type="http://schemas.openxmlformats.org/officeDocument/2006/relationships/slideLayout" Target="../slideLayouts/slideLayout119.xml"/><Relationship Id="rId46" Type="http://schemas.openxmlformats.org/officeDocument/2006/relationships/slideLayout" Target="../slideLayouts/slideLayout127.xml"/><Relationship Id="rId20" Type="http://schemas.openxmlformats.org/officeDocument/2006/relationships/slideLayout" Target="../slideLayouts/slideLayout101.xml"/><Relationship Id="rId41" Type="http://schemas.openxmlformats.org/officeDocument/2006/relationships/slideLayout" Target="../slideLayouts/slideLayout122.xml"/><Relationship Id="rId1" Type="http://schemas.openxmlformats.org/officeDocument/2006/relationships/slideLayout" Target="../slideLayouts/slideLayout82.xml"/><Relationship Id="rId6" Type="http://schemas.openxmlformats.org/officeDocument/2006/relationships/slideLayout" Target="../slideLayouts/slideLayout87.xml"/><Relationship Id="rId15" Type="http://schemas.openxmlformats.org/officeDocument/2006/relationships/slideLayout" Target="../slideLayouts/slideLayout96.xml"/><Relationship Id="rId23" Type="http://schemas.openxmlformats.org/officeDocument/2006/relationships/slideLayout" Target="../slideLayouts/slideLayout104.xml"/><Relationship Id="rId28" Type="http://schemas.openxmlformats.org/officeDocument/2006/relationships/slideLayout" Target="../slideLayouts/slideLayout109.xml"/><Relationship Id="rId36" Type="http://schemas.openxmlformats.org/officeDocument/2006/relationships/slideLayout" Target="../slideLayouts/slideLayout117.xml"/><Relationship Id="rId49" Type="http://schemas.openxmlformats.org/officeDocument/2006/relationships/slideLayout" Target="../slideLayouts/slideLayout13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blackWhite">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8263" y="457200"/>
            <a:ext cx="11018520" cy="553998"/>
          </a:xfrm>
          <a:prstGeom prst="rect">
            <a:avLst/>
          </a:prstGeom>
        </p:spPr>
        <p:txBody>
          <a:bodyPr vert="horz" wrap="square" lIns="0" tIns="0" rIns="0" bIns="0" rtlCol="0" anchor="t">
            <a:spAutoFit/>
          </a:bodyPr>
          <a:lstStyle/>
          <a:p>
            <a:r>
              <a:rPr lang="en-US"/>
              <a:t>Click to edit Master title style</a:t>
            </a:r>
          </a:p>
        </p:txBody>
      </p:sp>
      <p:sp>
        <p:nvSpPr>
          <p:cNvPr id="4" name="Text Placeholder 3"/>
          <p:cNvSpPr>
            <a:spLocks noGrp="1"/>
          </p:cNvSpPr>
          <p:nvPr>
            <p:ph type="body" idx="1"/>
          </p:nvPr>
        </p:nvSpPr>
        <p:spPr>
          <a:xfrm>
            <a:off x="584200" y="1435503"/>
            <a:ext cx="11018520" cy="1612749"/>
          </a:xfrm>
          <a:prstGeom prst="rect">
            <a:avLst/>
          </a:prstGeom>
        </p:spPr>
        <p:txBody>
          <a:bodyPr vert="horz" wrap="square" lIns="0" tIns="0" rIns="0" bIns="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7" name="GRID" hidden="1">
            <a:extLst>
              <a:ext uri="{FF2B5EF4-FFF2-40B4-BE49-F238E27FC236}">
                <a16:creationId xmlns:a16="http://schemas.microsoft.com/office/drawing/2014/main" id="{32B5FFBF-552A-4973-B5B3-9EE3A765185F}"/>
              </a:ext>
            </a:extLst>
          </p:cNvPr>
          <p:cNvGrpSpPr/>
          <p:nvPr/>
        </p:nvGrpSpPr>
        <p:grpSpPr>
          <a:xfrm>
            <a:off x="0" y="0"/>
            <a:ext cx="12192000" cy="6858000"/>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p:nvSpPr>
        <p:spPr bwMode="auto">
          <a:xfrm>
            <a:off x="0" y="0"/>
            <a:ext cx="585216"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p:nvSpPr>
        <p:spPr bwMode="auto">
          <a:xfrm>
            <a:off x="0" y="0"/>
            <a:ext cx="292608" cy="292608"/>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pic>
        <p:nvPicPr>
          <p:cNvPr id="48" name="MS Brand colors" descr="These are Microsoft Brand colors. The color bar is placed to the side of the Theme master so that it will be visible on all slides. Users can use the 'eye dropper' color tools under Color Fill Shape, Color Fill line etc. to easily select Brand colors. ">
            <a:extLst>
              <a:ext uri="{FF2B5EF4-FFF2-40B4-BE49-F238E27FC236}">
                <a16:creationId xmlns:a16="http://schemas.microsoft.com/office/drawing/2014/main" id="{64D47851-93E6-4066-B42D-42968BFB647D}"/>
              </a:ext>
              <a:ext uri="{C183D7F6-B498-43B3-948B-1728B52AA6E4}">
                <adec:decorative xmlns:adec="http://schemas.microsoft.com/office/drawing/2017/decorative" val="0"/>
              </a:ext>
            </a:extLst>
          </p:cNvPr>
          <p:cNvPicPr>
            <a:picLocks noChangeAspect="1"/>
          </p:cNvPicPr>
          <p:nvPr/>
        </p:nvPicPr>
        <p:blipFill rotWithShape="1">
          <a:blip r:embed="rId77"/>
          <a:srcRect l="762"/>
          <a:stretch/>
        </p:blipFill>
        <p:spPr>
          <a:xfrm rot="5400000">
            <a:off x="9509760" y="2843773"/>
            <a:ext cx="6858000" cy="1170455"/>
          </a:xfrm>
          <a:prstGeom prst="rect">
            <a:avLst/>
          </a:prstGeom>
        </p:spPr>
      </p:pic>
    </p:spTree>
    <p:extLst>
      <p:ext uri="{BB962C8B-B14F-4D97-AF65-F5344CB8AC3E}">
        <p14:creationId xmlns:p14="http://schemas.microsoft.com/office/powerpoint/2010/main" val="3588427678"/>
      </p:ext>
    </p:extLst>
  </p:cSld>
  <p:clrMap bg1="lt1" tx1="dk1" bg2="lt2" tx2="dk2" accent1="accent1" accent2="accent2" accent3="accent3" accent4="accent4" accent5="accent5" accent6="accent6" hlink="hlink" folHlink="folHlink"/>
  <p:sldLayoutIdLst>
    <p:sldLayoutId id="2147483663" r:id="rId1"/>
    <p:sldLayoutId id="2147485189" r:id="rId2"/>
    <p:sldLayoutId id="2147485215" r:id="rId3"/>
    <p:sldLayoutId id="2147485216" r:id="rId4"/>
    <p:sldLayoutId id="2147485227" r:id="rId5"/>
    <p:sldLayoutId id="2147485218" r:id="rId6"/>
    <p:sldLayoutId id="2147485219" r:id="rId7"/>
    <p:sldLayoutId id="2147485220" r:id="rId8"/>
    <p:sldLayoutId id="2147485228" r:id="rId9"/>
    <p:sldLayoutId id="2147485190" r:id="rId10"/>
    <p:sldLayoutId id="2147484610" r:id="rId11"/>
    <p:sldLayoutId id="2147485203" r:id="rId12"/>
    <p:sldLayoutId id="2147485202" r:id="rId13"/>
    <p:sldLayoutId id="2147484710" r:id="rId14"/>
    <p:sldLayoutId id="2147485651" r:id="rId15"/>
    <p:sldLayoutId id="2147484240" r:id="rId16"/>
    <p:sldLayoutId id="2147484910" r:id="rId17"/>
    <p:sldLayoutId id="2147484911" r:id="rId18"/>
    <p:sldLayoutId id="2147485050" r:id="rId19"/>
    <p:sldLayoutId id="2147485165" r:id="rId20"/>
    <p:sldLayoutId id="2147484941" r:id="rId21"/>
    <p:sldLayoutId id="2147484942" r:id="rId22"/>
    <p:sldLayoutId id="2147485162" r:id="rId23"/>
    <p:sldLayoutId id="2147484639" r:id="rId24"/>
    <p:sldLayoutId id="2147484943" r:id="rId25"/>
    <p:sldLayoutId id="2147484603" r:id="rId26"/>
    <p:sldLayoutId id="2147484833" r:id="rId27"/>
    <p:sldLayoutId id="2147484834" r:id="rId28"/>
    <p:sldLayoutId id="2147484835" r:id="rId29"/>
    <p:sldLayoutId id="2147484922" r:id="rId30"/>
    <p:sldLayoutId id="2147484923" r:id="rId31"/>
    <p:sldLayoutId id="2147484924" r:id="rId32"/>
    <p:sldLayoutId id="2147484839" r:id="rId33"/>
    <p:sldLayoutId id="2147484840" r:id="rId34"/>
    <p:sldLayoutId id="2147484841" r:id="rId35"/>
    <p:sldLayoutId id="2147484842" r:id="rId36"/>
    <p:sldLayoutId id="2147484843" r:id="rId37"/>
    <p:sldLayoutId id="2147484938" r:id="rId38"/>
    <p:sldLayoutId id="2147484939" r:id="rId39"/>
    <p:sldLayoutId id="2147484940" r:id="rId40"/>
    <p:sldLayoutId id="2147485161" r:id="rId41"/>
    <p:sldLayoutId id="2147485152" r:id="rId42"/>
    <p:sldLayoutId id="2147485153" r:id="rId43"/>
    <p:sldLayoutId id="2147485154" r:id="rId44"/>
    <p:sldLayoutId id="2147484944" r:id="rId45"/>
    <p:sldLayoutId id="2147484945" r:id="rId46"/>
    <p:sldLayoutId id="2147485137" r:id="rId47"/>
    <p:sldLayoutId id="2147485138" r:id="rId48"/>
    <p:sldLayoutId id="2147485139" r:id="rId49"/>
    <p:sldLayoutId id="2147485140" r:id="rId50"/>
    <p:sldLayoutId id="2147485141" r:id="rId51"/>
    <p:sldLayoutId id="2147485142" r:id="rId52"/>
    <p:sldLayoutId id="2147485212" r:id="rId53"/>
    <p:sldLayoutId id="2147485213" r:id="rId54"/>
    <p:sldLayoutId id="2147485214" r:id="rId55"/>
    <p:sldLayoutId id="2147485224" r:id="rId56"/>
    <p:sldLayoutId id="2147484249" r:id="rId57"/>
    <p:sldLayoutId id="2147484640" r:id="rId58"/>
    <p:sldLayoutId id="2147485198" r:id="rId59"/>
    <p:sldLayoutId id="2147485199" r:id="rId60"/>
    <p:sldLayoutId id="2147484583" r:id="rId61"/>
    <p:sldLayoutId id="2147484584" r:id="rId62"/>
    <p:sldLayoutId id="2147485206" r:id="rId63"/>
    <p:sldLayoutId id="2147485222" r:id="rId64"/>
    <p:sldLayoutId id="2147485223" r:id="rId65"/>
    <p:sldLayoutId id="2147485226" r:id="rId66"/>
    <p:sldLayoutId id="2147485225" r:id="rId67"/>
    <p:sldLayoutId id="2147485229" r:id="rId68"/>
    <p:sldLayoutId id="2147484671" r:id="rId69"/>
    <p:sldLayoutId id="2147484673" r:id="rId70"/>
    <p:sldLayoutId id="2147485204" r:id="rId71"/>
    <p:sldLayoutId id="2147485205" r:id="rId72"/>
    <p:sldLayoutId id="2147484299" r:id="rId73"/>
    <p:sldLayoutId id="2147484263" r:id="rId74"/>
    <p:sldLayoutId id="2147485650" r:id="rId75"/>
  </p:sldLayoutIdLst>
  <p:transition>
    <p:fade/>
  </p:transition>
  <p:hf sldNum="0" hdr="0" ftr="0" dt="0"/>
  <p:txStyles>
    <p:titleStyle>
      <a:lvl1pPr algn="l" defTabSz="932742" rtl="0" eaLnBrk="1" latinLnBrk="0" hangingPunct="1">
        <a:lnSpc>
          <a:spcPct val="100000"/>
        </a:lnSpc>
        <a:spcBef>
          <a:spcPct val="0"/>
        </a:spcBef>
        <a:buNone/>
        <a:defRPr lang="en-US" sz="3600" b="0" kern="1200" cap="none" spc="-50" baseline="0" dirty="0" smtClean="0">
          <a:ln w="3175">
            <a:noFill/>
          </a:ln>
          <a:solidFill>
            <a:schemeClr val="tx1"/>
          </a:solidFill>
          <a:effectLst/>
          <a:latin typeface="+mj-lt"/>
          <a:ea typeface="+mn-ea"/>
          <a:cs typeface="Segoe UI" pitchFamily="34" charset="0"/>
        </a:defRPr>
      </a:lvl1pPr>
    </p:titleStyle>
    <p:body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6" pos="368">
          <p15:clr>
            <a:srgbClr val="C35EA4"/>
          </p15:clr>
        </p15:guide>
        <p15:guide id="17" pos="7313">
          <p15:clr>
            <a:srgbClr val="C35EA4"/>
          </p15:clr>
        </p15:guide>
        <p15:guide id="25" orient="horz" pos="369">
          <p15:clr>
            <a:srgbClr val="C35EA4"/>
          </p15:clr>
        </p15:guide>
        <p15:guide id="26" orient="horz" pos="3949">
          <p15:clr>
            <a:srgbClr val="C35EA4"/>
          </p15:clr>
        </p15:guide>
        <p15:guide id="27" orient="horz" pos="184">
          <p15:clr>
            <a:srgbClr val="A4A3A4"/>
          </p15:clr>
        </p15:guide>
        <p15:guide id="28" pos="185">
          <p15:clr>
            <a:srgbClr val="A4A3A4"/>
          </p15:clr>
        </p15:guide>
        <p15:guide id="29" orient="horz" pos="4135">
          <p15:clr>
            <a:srgbClr val="A4A3A4"/>
          </p15:clr>
        </p15:guide>
        <p15:guide id="30" pos="7495">
          <p15:clr>
            <a:srgbClr val="A4A3A4"/>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userDrawn="1">
            <p:ph type="title"/>
          </p:nvPr>
        </p:nvSpPr>
        <p:spPr>
          <a:xfrm>
            <a:off x="588263" y="457200"/>
            <a:ext cx="11018520" cy="553998"/>
          </a:xfrm>
          <a:prstGeom prst="rect">
            <a:avLst/>
          </a:prstGeom>
        </p:spPr>
        <p:txBody>
          <a:bodyPr vert="horz" wrap="square" lIns="0" tIns="0" rIns="0" bIns="0" rtlCol="0" anchor="t">
            <a:spAutoFit/>
          </a:bodyPr>
          <a:lstStyle/>
          <a:p>
            <a:r>
              <a:rPr lang="en-US"/>
              <a:t>Click to edit Master title style</a:t>
            </a:r>
          </a:p>
        </p:txBody>
      </p:sp>
      <p:sp>
        <p:nvSpPr>
          <p:cNvPr id="4" name="Text Placeholder 3"/>
          <p:cNvSpPr>
            <a:spLocks noGrp="1"/>
          </p:cNvSpPr>
          <p:nvPr userDrawn="1">
            <p:ph type="body" idx="1"/>
          </p:nvPr>
        </p:nvSpPr>
        <p:spPr>
          <a:xfrm>
            <a:off x="584200" y="1435503"/>
            <a:ext cx="11018520" cy="1612749"/>
          </a:xfrm>
          <a:prstGeom prst="rect">
            <a:avLst/>
          </a:prstGeom>
        </p:spPr>
        <p:txBody>
          <a:bodyPr vert="horz" wrap="square" lIns="0" tIns="0" rIns="0" bIns="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7" name="GRID" hidden="1">
            <a:extLst>
              <a:ext uri="{FF2B5EF4-FFF2-40B4-BE49-F238E27FC236}">
                <a16:creationId xmlns:a16="http://schemas.microsoft.com/office/drawing/2014/main" id="{32B5FFBF-552A-4973-B5B3-9EE3A765185F}"/>
              </a:ext>
            </a:extLst>
          </p:cNvPr>
          <p:cNvGrpSpPr/>
          <p:nvPr userDrawn="1"/>
        </p:nvGrpSpPr>
        <p:grpSpPr>
          <a:xfrm>
            <a:off x="0" y="0"/>
            <a:ext cx="12192000" cy="6858000"/>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userDrawn="1"/>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userDrawn="1"/>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userDrawn="1"/>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userDrawn="1"/>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userDrawn="1"/>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userDrawn="1"/>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userDrawn="1"/>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userDrawn="1"/>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userDrawn="1"/>
        </p:nvSpPr>
        <p:spPr bwMode="auto">
          <a:xfrm>
            <a:off x="0" y="0"/>
            <a:ext cx="585216"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userDrawn="1"/>
        </p:nvSpPr>
        <p:spPr bwMode="auto">
          <a:xfrm>
            <a:off x="0" y="0"/>
            <a:ext cx="292608" cy="292608"/>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602" name="Group 601">
            <a:extLst>
              <a:ext uri="{FF2B5EF4-FFF2-40B4-BE49-F238E27FC236}">
                <a16:creationId xmlns:a16="http://schemas.microsoft.com/office/drawing/2014/main" id="{FD237E34-E046-4013-83AA-5941D5FF36C9}"/>
              </a:ext>
              <a:ext uri="{C183D7F6-B498-43B3-948B-1728B52AA6E4}">
                <adec:decorative xmlns:adec="http://schemas.microsoft.com/office/drawing/2017/decorative" val="1"/>
              </a:ext>
            </a:extLst>
          </p:cNvPr>
          <p:cNvGrpSpPr/>
          <p:nvPr userDrawn="1"/>
        </p:nvGrpSpPr>
        <p:grpSpPr>
          <a:xfrm rot="5400000">
            <a:off x="9899199" y="2410407"/>
            <a:ext cx="6858001" cy="2019761"/>
            <a:chOff x="2664459" y="4351495"/>
            <a:chExt cx="6858001" cy="2019761"/>
          </a:xfrm>
        </p:grpSpPr>
        <p:pic>
          <p:nvPicPr>
            <p:cNvPr id="6" name="Graphic 5">
              <a:extLst>
                <a:ext uri="{FF2B5EF4-FFF2-40B4-BE49-F238E27FC236}">
                  <a16:creationId xmlns:a16="http://schemas.microsoft.com/office/drawing/2014/main" id="{D01127A8-C04F-4EE0-8BBC-3A86F1CD7D61}"/>
                </a:ext>
              </a:extLst>
            </p:cNvPr>
            <p:cNvPicPr>
              <a:picLocks noChangeAspect="1"/>
            </p:cNvPicPr>
            <p:nvPr userDrawn="1"/>
          </p:nvPicPr>
          <p:blipFill>
            <a:blip r:embed="rId4" cstate="print">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2664459" y="5224639"/>
              <a:ext cx="6858001" cy="1146617"/>
            </a:xfrm>
            <a:prstGeom prst="rect">
              <a:avLst/>
            </a:prstGeom>
          </p:spPr>
        </p:pic>
        <p:pic>
          <p:nvPicPr>
            <p:cNvPr id="601" name="Picture 600">
              <a:extLst>
                <a:ext uri="{FF2B5EF4-FFF2-40B4-BE49-F238E27FC236}">
                  <a16:creationId xmlns:a16="http://schemas.microsoft.com/office/drawing/2014/main" id="{6F164EA7-4916-4A3C-ADA9-75937E33584F}"/>
                </a:ext>
              </a:extLst>
            </p:cNvPr>
            <p:cNvPicPr>
              <a:picLocks noChangeAspect="1"/>
            </p:cNvPicPr>
            <p:nvPr userDrawn="1"/>
          </p:nvPicPr>
          <p:blipFill>
            <a:blip r:embed="rId6" cstate="print">
              <a:extLst>
                <a:ext uri="{28A0092B-C50C-407E-A947-70E740481C1C}">
                  <a14:useLocalDpi xmlns:a14="http://schemas.microsoft.com/office/drawing/2010/main"/>
                </a:ext>
              </a:extLst>
            </a:blip>
            <a:stretch>
              <a:fillRect/>
            </a:stretch>
          </p:blipFill>
          <p:spPr>
            <a:xfrm>
              <a:off x="2664459" y="4351495"/>
              <a:ext cx="6793992" cy="690372"/>
            </a:xfrm>
            <a:prstGeom prst="rect">
              <a:avLst/>
            </a:prstGeom>
          </p:spPr>
        </p:pic>
      </p:grpSp>
    </p:spTree>
    <p:extLst>
      <p:ext uri="{BB962C8B-B14F-4D97-AF65-F5344CB8AC3E}">
        <p14:creationId xmlns:p14="http://schemas.microsoft.com/office/powerpoint/2010/main" val="3319845970"/>
      </p:ext>
    </p:extLst>
  </p:cSld>
  <p:clrMap bg1="lt1" tx1="dk1" bg2="lt2" tx2="dk2" accent1="accent1" accent2="accent2" accent3="accent3" accent4="accent4" accent5="accent5" accent6="accent6" hlink="hlink" folHlink="folHlink"/>
  <p:sldLayoutIdLst>
    <p:sldLayoutId id="2147485643" r:id="rId1"/>
    <p:sldLayoutId id="2147485642" r:id="rId2"/>
  </p:sldLayoutIdLst>
  <p:transition>
    <p:fade/>
  </p:transition>
  <p:hf sldNum="0" hdr="0" ftr="0" dt="0"/>
  <p:txStyles>
    <p:titleStyle>
      <a:lvl1pPr algn="l" defTabSz="932742" rtl="0" eaLnBrk="1" latinLnBrk="0" hangingPunct="1">
        <a:lnSpc>
          <a:spcPct val="100000"/>
        </a:lnSpc>
        <a:spcBef>
          <a:spcPct val="0"/>
        </a:spcBef>
        <a:buNone/>
        <a:defRPr lang="en-US" sz="3600" b="0" kern="1200" cap="none" spc="-50" baseline="0" dirty="0" smtClean="0">
          <a:ln w="3175">
            <a:noFill/>
          </a:ln>
          <a:gradFill flip="none" rotWithShape="1">
            <a:gsLst>
              <a:gs pos="82000">
                <a:schemeClr val="tx1"/>
              </a:gs>
              <a:gs pos="0">
                <a:schemeClr val="tx1"/>
              </a:gs>
            </a:gsLst>
            <a:lin ang="2700000" scaled="1"/>
            <a:tileRect/>
          </a:gradFill>
          <a:effectLst/>
          <a:latin typeface="+mj-lt"/>
          <a:ea typeface="+mn-ea"/>
          <a:cs typeface="Segoe UI" pitchFamily="34" charset="0"/>
        </a:defRPr>
      </a:lvl1pPr>
    </p:titleStyle>
    <p:body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gradFill flip="none" rotWithShape="1">
            <a:gsLst>
              <a:gs pos="82000">
                <a:schemeClr val="tx1"/>
              </a:gs>
              <a:gs pos="0">
                <a:schemeClr val="tx1"/>
              </a:gs>
            </a:gsLst>
            <a:lin ang="2700000" scaled="1"/>
            <a:tileRect/>
          </a:gra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gradFill flip="none" rotWithShape="1">
            <a:gsLst>
              <a:gs pos="82000">
                <a:schemeClr val="tx1"/>
              </a:gs>
              <a:gs pos="0">
                <a:schemeClr val="tx1"/>
              </a:gs>
            </a:gsLst>
            <a:lin ang="2700000" scaled="1"/>
            <a:tileRect/>
          </a:gra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gradFill flip="none" rotWithShape="1">
            <a:gsLst>
              <a:gs pos="82000">
                <a:schemeClr val="tx1"/>
              </a:gs>
              <a:gs pos="0">
                <a:schemeClr val="tx1"/>
              </a:gs>
            </a:gsLst>
            <a:lin ang="2700000" scaled="1"/>
            <a:tileRect/>
          </a:gra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flip="none" rotWithShape="1">
            <a:gsLst>
              <a:gs pos="82000">
                <a:schemeClr val="tx1"/>
              </a:gs>
              <a:gs pos="0">
                <a:schemeClr val="tx1"/>
              </a:gs>
            </a:gsLst>
            <a:lin ang="2700000" scaled="1"/>
            <a:tileRect/>
          </a:gra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flip="none" rotWithShape="1">
            <a:gsLst>
              <a:gs pos="82000">
                <a:schemeClr val="tx1"/>
              </a:gs>
              <a:gs pos="0">
                <a:schemeClr val="tx1"/>
              </a:gs>
            </a:gsLst>
            <a:lin ang="2700000" scaled="1"/>
            <a:tileRect/>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6" pos="368">
          <p15:clr>
            <a:srgbClr val="C35EA4"/>
          </p15:clr>
        </p15:guide>
        <p15:guide id="17" pos="7313">
          <p15:clr>
            <a:srgbClr val="C35EA4"/>
          </p15:clr>
        </p15:guide>
        <p15:guide id="25" orient="horz" pos="369">
          <p15:clr>
            <a:srgbClr val="C35EA4"/>
          </p15:clr>
        </p15:guide>
        <p15:guide id="26" orient="horz" pos="3949">
          <p15:clr>
            <a:srgbClr val="C35EA4"/>
          </p15:clr>
        </p15:guide>
        <p15:guide id="27" orient="horz" pos="184">
          <p15:clr>
            <a:srgbClr val="A4A3A4"/>
          </p15:clr>
        </p15:guide>
        <p15:guide id="28" pos="185">
          <p15:clr>
            <a:srgbClr val="A4A3A4"/>
          </p15:clr>
        </p15:guide>
        <p15:guide id="29" orient="horz" pos="4135">
          <p15:clr>
            <a:srgbClr val="A4A3A4"/>
          </p15:clr>
        </p15:guide>
        <p15:guide id="30" pos="7495">
          <p15:clr>
            <a:srgbClr val="A4A3A4"/>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9" name="Graphic 48">
            <a:extLst>
              <a:ext uri="{FF2B5EF4-FFF2-40B4-BE49-F238E27FC236}">
                <a16:creationId xmlns:a16="http://schemas.microsoft.com/office/drawing/2014/main" id="{B36951B0-9DD1-9642-A782-90F1E7DB8FAA}"/>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rot="5400000">
            <a:off x="9494791" y="2855691"/>
            <a:ext cx="6858001" cy="1146617"/>
          </a:xfrm>
          <a:prstGeom prst="rect">
            <a:avLst/>
          </a:prstGeom>
        </p:spPr>
      </p:pic>
      <p:sp>
        <p:nvSpPr>
          <p:cNvPr id="2" name="Title Placeholder 1"/>
          <p:cNvSpPr>
            <a:spLocks noGrp="1"/>
          </p:cNvSpPr>
          <p:nvPr userDrawn="1">
            <p:ph type="title"/>
          </p:nvPr>
        </p:nvSpPr>
        <p:spPr>
          <a:xfrm>
            <a:off x="588263" y="457200"/>
            <a:ext cx="11018520" cy="553998"/>
          </a:xfrm>
          <a:prstGeom prst="rect">
            <a:avLst/>
          </a:prstGeom>
        </p:spPr>
        <p:txBody>
          <a:bodyPr vert="horz" wrap="square" lIns="0" tIns="0" rIns="0" bIns="0" rtlCol="0" anchor="t">
            <a:spAutoFit/>
          </a:bodyPr>
          <a:lstStyle/>
          <a:p>
            <a:r>
              <a:rPr lang="en-US"/>
              <a:t>Click to edit Master title style</a:t>
            </a:r>
          </a:p>
        </p:txBody>
      </p:sp>
      <p:sp>
        <p:nvSpPr>
          <p:cNvPr id="4" name="Text Placeholder 3"/>
          <p:cNvSpPr>
            <a:spLocks noGrp="1"/>
          </p:cNvSpPr>
          <p:nvPr userDrawn="1">
            <p:ph type="body" idx="1"/>
          </p:nvPr>
        </p:nvSpPr>
        <p:spPr>
          <a:xfrm>
            <a:off x="584200" y="1435503"/>
            <a:ext cx="11018520" cy="1612749"/>
          </a:xfrm>
          <a:prstGeom prst="rect">
            <a:avLst/>
          </a:prstGeom>
        </p:spPr>
        <p:txBody>
          <a:bodyPr vert="horz" wrap="square" lIns="0" tIns="0" rIns="0" bIns="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7" name="GRID" hidden="1">
            <a:extLst>
              <a:ext uri="{FF2B5EF4-FFF2-40B4-BE49-F238E27FC236}">
                <a16:creationId xmlns:a16="http://schemas.microsoft.com/office/drawing/2014/main" id="{32B5FFBF-552A-4973-B5B3-9EE3A765185F}"/>
              </a:ext>
            </a:extLst>
          </p:cNvPr>
          <p:cNvGrpSpPr/>
          <p:nvPr userDrawn="1"/>
        </p:nvGrpSpPr>
        <p:grpSpPr>
          <a:xfrm>
            <a:off x="0" y="0"/>
            <a:ext cx="12192000" cy="6858000"/>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userDrawn="1"/>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userDrawn="1"/>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userDrawn="1"/>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userDrawn="1"/>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userDrawn="1"/>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userDrawn="1"/>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userDrawn="1"/>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userDrawn="1"/>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userDrawn="1"/>
        </p:nvSpPr>
        <p:spPr bwMode="auto">
          <a:xfrm>
            <a:off x="0" y="0"/>
            <a:ext cx="585216"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userDrawn="1"/>
        </p:nvSpPr>
        <p:spPr bwMode="auto">
          <a:xfrm>
            <a:off x="0" y="0"/>
            <a:ext cx="292608" cy="292608"/>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3588427678"/>
      </p:ext>
    </p:extLst>
  </p:cSld>
  <p:clrMap bg1="lt1" tx1="dk1" bg2="lt2" tx2="dk2" accent1="accent1" accent2="accent2" accent3="accent3" accent4="accent4" accent5="accent5" accent6="accent6" hlink="hlink" folHlink="folHlink"/>
  <p:sldLayoutIdLst>
    <p:sldLayoutId id="2147485647" r:id="rId1"/>
    <p:sldLayoutId id="2147485646" r:id="rId2"/>
    <p:sldLayoutId id="2147485645" r:id="rId3"/>
  </p:sldLayoutIdLst>
  <p:transition>
    <p:fade/>
  </p:transition>
  <p:hf hdr="0" ftr="0" dt="0"/>
  <p:txStyles>
    <p:titleStyle>
      <a:lvl1pPr algn="l" defTabSz="932742" rtl="0" eaLnBrk="1" latinLnBrk="0" hangingPunct="1">
        <a:lnSpc>
          <a:spcPct val="100000"/>
        </a:lnSpc>
        <a:spcBef>
          <a:spcPct val="0"/>
        </a:spcBef>
        <a:buNone/>
        <a:defRPr lang="en-US" sz="3600" b="0" kern="1200" cap="none" spc="-50" baseline="0" dirty="0" smtClean="0">
          <a:ln w="3175">
            <a:noFill/>
          </a:ln>
          <a:solidFill>
            <a:schemeClr val="tx1"/>
          </a:solidFill>
          <a:effectLst/>
          <a:latin typeface="+mj-lt"/>
          <a:ea typeface="+mn-ea"/>
          <a:cs typeface="Segoe UI" pitchFamily="34" charset="0"/>
        </a:defRPr>
      </a:lvl1pPr>
    </p:titleStyle>
    <p:body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6" pos="368" userDrawn="1">
          <p15:clr>
            <a:srgbClr val="C35EA4"/>
          </p15:clr>
        </p15:guide>
        <p15:guide id="17" pos="7313" userDrawn="1">
          <p15:clr>
            <a:srgbClr val="C35EA4"/>
          </p15:clr>
        </p15:guide>
        <p15:guide id="25" orient="horz" pos="369" userDrawn="1">
          <p15:clr>
            <a:srgbClr val="C35EA4"/>
          </p15:clr>
        </p15:guide>
        <p15:guide id="26" orient="horz" pos="3949" userDrawn="1">
          <p15:clr>
            <a:srgbClr val="C35EA4"/>
          </p15:clr>
        </p15:guide>
        <p15:guide id="27" orient="horz" pos="184" userDrawn="1">
          <p15:clr>
            <a:srgbClr val="A4A3A4"/>
          </p15:clr>
        </p15:guide>
        <p15:guide id="28" pos="185" userDrawn="1">
          <p15:clr>
            <a:srgbClr val="A4A3A4"/>
          </p15:clr>
        </p15:guide>
        <p15:guide id="29" orient="horz" pos="4135" userDrawn="1">
          <p15:clr>
            <a:srgbClr val="A4A3A4"/>
          </p15:clr>
        </p15:guide>
        <p15:guide id="30" pos="7495" userDrawn="1">
          <p15:clr>
            <a:srgbClr val="A4A3A4"/>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rgbClr val="191919"/>
        </a:solidFill>
        <a:effectLst/>
      </p:bgPr>
    </p:bg>
    <p:spTree>
      <p:nvGrpSpPr>
        <p:cNvPr id="1" name=""/>
        <p:cNvGrpSpPr/>
        <p:nvPr/>
      </p:nvGrpSpPr>
      <p:grpSpPr>
        <a:xfrm>
          <a:off x="0" y="0"/>
          <a:ext cx="0" cy="0"/>
          <a:chOff x="0" y="0"/>
          <a:chExt cx="0" cy="0"/>
        </a:xfrm>
      </p:grpSpPr>
      <p:sp>
        <p:nvSpPr>
          <p:cNvPr id="2" name="Title Placeholder 1"/>
          <p:cNvSpPr>
            <a:spLocks noGrp="1"/>
          </p:cNvSpPr>
          <p:nvPr userDrawn="1">
            <p:ph type="title"/>
          </p:nvPr>
        </p:nvSpPr>
        <p:spPr>
          <a:xfrm>
            <a:off x="588263" y="457200"/>
            <a:ext cx="11018520" cy="553998"/>
          </a:xfrm>
          <a:prstGeom prst="rect">
            <a:avLst/>
          </a:prstGeom>
        </p:spPr>
        <p:txBody>
          <a:bodyPr vert="horz" wrap="square" lIns="0" tIns="0" rIns="0" bIns="0" rtlCol="0" anchor="t">
            <a:spAutoFit/>
          </a:bodyPr>
          <a:lstStyle/>
          <a:p>
            <a:r>
              <a:rPr lang="en-US"/>
              <a:t>Click to edit Master title style</a:t>
            </a:r>
          </a:p>
        </p:txBody>
      </p:sp>
      <p:sp>
        <p:nvSpPr>
          <p:cNvPr id="4" name="Text Placeholder 3"/>
          <p:cNvSpPr>
            <a:spLocks noGrp="1"/>
          </p:cNvSpPr>
          <p:nvPr userDrawn="1">
            <p:ph type="body" idx="1"/>
          </p:nvPr>
        </p:nvSpPr>
        <p:spPr>
          <a:xfrm>
            <a:off x="584200" y="1435503"/>
            <a:ext cx="11018520" cy="1612749"/>
          </a:xfrm>
          <a:prstGeom prst="rect">
            <a:avLst/>
          </a:prstGeom>
        </p:spPr>
        <p:txBody>
          <a:bodyPr vert="horz" wrap="square" lIns="0" tIns="0" rIns="0" bIns="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7" name="GRID" hidden="1">
            <a:extLst>
              <a:ext uri="{FF2B5EF4-FFF2-40B4-BE49-F238E27FC236}">
                <a16:creationId xmlns:a16="http://schemas.microsoft.com/office/drawing/2014/main" id="{32B5FFBF-552A-4973-B5B3-9EE3A765185F}"/>
              </a:ext>
            </a:extLst>
          </p:cNvPr>
          <p:cNvGrpSpPr/>
          <p:nvPr userDrawn="1"/>
        </p:nvGrpSpPr>
        <p:grpSpPr>
          <a:xfrm>
            <a:off x="0" y="0"/>
            <a:ext cx="12192000" cy="6858000"/>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userDrawn="1"/>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userDrawn="1"/>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userDrawn="1"/>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userDrawn="1"/>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userDrawn="1"/>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userDrawn="1"/>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userDrawn="1"/>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userDrawn="1"/>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userDrawn="1"/>
        </p:nvSpPr>
        <p:spPr bwMode="auto">
          <a:xfrm>
            <a:off x="0" y="0"/>
            <a:ext cx="585216"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userDrawn="1"/>
        </p:nvSpPr>
        <p:spPr bwMode="auto">
          <a:xfrm>
            <a:off x="0" y="0"/>
            <a:ext cx="292608" cy="292608"/>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pic>
        <p:nvPicPr>
          <p:cNvPr id="5" name="Graphic 4">
            <a:extLst>
              <a:ext uri="{FF2B5EF4-FFF2-40B4-BE49-F238E27FC236}">
                <a16:creationId xmlns:a16="http://schemas.microsoft.com/office/drawing/2014/main" id="{7A8105FD-6BB3-4E7B-92E4-6AD84766D58B}"/>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rot="5400000">
            <a:off x="9494791" y="2855691"/>
            <a:ext cx="6858001" cy="1146617"/>
          </a:xfrm>
          <a:prstGeom prst="rect">
            <a:avLst/>
          </a:prstGeom>
        </p:spPr>
      </p:pic>
    </p:spTree>
    <p:extLst>
      <p:ext uri="{BB962C8B-B14F-4D97-AF65-F5344CB8AC3E}">
        <p14:creationId xmlns:p14="http://schemas.microsoft.com/office/powerpoint/2010/main" val="3852015802"/>
      </p:ext>
    </p:extLst>
  </p:cSld>
  <p:clrMap bg1="dk1" tx1="lt1" bg2="dk2" tx2="lt2" accent1="accent1" accent2="accent2" accent3="accent3" accent4="accent4" accent5="accent5" accent6="accent6" hlink="hlink" folHlink="folHlink"/>
  <p:sldLayoutIdLst>
    <p:sldLayoutId id="2147484953" r:id="rId1"/>
  </p:sldLayoutIdLst>
  <p:transition>
    <p:fade/>
  </p:transition>
  <p:hf hdr="0" ftr="0" dt="0"/>
  <p:txStyles>
    <p:titleStyle>
      <a:lvl1pPr algn="l" defTabSz="932742" rtl="0" eaLnBrk="1" latinLnBrk="0" hangingPunct="1">
        <a:lnSpc>
          <a:spcPct val="100000"/>
        </a:lnSpc>
        <a:spcBef>
          <a:spcPct val="0"/>
        </a:spcBef>
        <a:buNone/>
        <a:defRPr lang="en-US" sz="3600" b="0" kern="1200" cap="none" spc="-50" baseline="0" dirty="0" smtClean="0">
          <a:ln w="3175">
            <a:noFill/>
          </a:ln>
          <a:solidFill>
            <a:schemeClr val="tx1"/>
          </a:solidFill>
          <a:effectLst/>
          <a:latin typeface="+mj-lt"/>
          <a:ea typeface="+mn-ea"/>
          <a:cs typeface="Segoe UI" pitchFamily="34" charset="0"/>
        </a:defRPr>
      </a:lvl1pPr>
    </p:titleStyle>
    <p:body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6" pos="368">
          <p15:clr>
            <a:srgbClr val="C35EA4"/>
          </p15:clr>
        </p15:guide>
        <p15:guide id="17" pos="7313">
          <p15:clr>
            <a:srgbClr val="C35EA4"/>
          </p15:clr>
        </p15:guide>
        <p15:guide id="25" orient="horz" pos="369">
          <p15:clr>
            <a:srgbClr val="C35EA4"/>
          </p15:clr>
        </p15:guide>
        <p15:guide id="26" orient="horz" pos="3949">
          <p15:clr>
            <a:srgbClr val="C35EA4"/>
          </p15:clr>
        </p15:guide>
        <p15:guide id="27" orient="horz" pos="184">
          <p15:clr>
            <a:srgbClr val="A4A3A4"/>
          </p15:clr>
        </p15:guide>
        <p15:guide id="28" pos="185">
          <p15:clr>
            <a:srgbClr val="A4A3A4"/>
          </p15:clr>
        </p15:guide>
        <p15:guide id="29" orient="horz" pos="4135">
          <p15:clr>
            <a:srgbClr val="A4A3A4"/>
          </p15:clr>
        </p15:guide>
        <p15:guide id="30" pos="7495">
          <p15:clr>
            <a:srgbClr val="A4A3A4"/>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bwMode="blackWhite">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8263" y="457200"/>
            <a:ext cx="11018520" cy="553998"/>
          </a:xfrm>
          <a:prstGeom prst="rect">
            <a:avLst/>
          </a:prstGeom>
        </p:spPr>
        <p:txBody>
          <a:bodyPr vert="horz" wrap="square" lIns="0" tIns="0" rIns="0" bIns="0" rtlCol="0" anchor="t">
            <a:spAutoFit/>
          </a:bodyPr>
          <a:lstStyle/>
          <a:p>
            <a:r>
              <a:rPr lang="en-US"/>
              <a:t>Click to edit Master title style</a:t>
            </a:r>
          </a:p>
        </p:txBody>
      </p:sp>
      <p:sp>
        <p:nvSpPr>
          <p:cNvPr id="4" name="Text Placeholder 3"/>
          <p:cNvSpPr>
            <a:spLocks noGrp="1"/>
          </p:cNvSpPr>
          <p:nvPr>
            <p:ph type="body" idx="1"/>
          </p:nvPr>
        </p:nvSpPr>
        <p:spPr>
          <a:xfrm>
            <a:off x="584200" y="1435503"/>
            <a:ext cx="11018520" cy="1612749"/>
          </a:xfrm>
          <a:prstGeom prst="rect">
            <a:avLst/>
          </a:prstGeom>
        </p:spPr>
        <p:txBody>
          <a:bodyPr vert="horz" wrap="square" lIns="0" tIns="0" rIns="0" bIns="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7" name="GRID" hidden="1">
            <a:extLst>
              <a:ext uri="{FF2B5EF4-FFF2-40B4-BE49-F238E27FC236}">
                <a16:creationId xmlns:a16="http://schemas.microsoft.com/office/drawing/2014/main" id="{32B5FFBF-552A-4973-B5B3-9EE3A765185F}"/>
              </a:ext>
            </a:extLst>
          </p:cNvPr>
          <p:cNvGrpSpPr/>
          <p:nvPr/>
        </p:nvGrpSpPr>
        <p:grpSpPr>
          <a:xfrm>
            <a:off x="0" y="0"/>
            <a:ext cx="12192000" cy="6858000"/>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p:nvSpPr>
        <p:spPr bwMode="auto">
          <a:xfrm>
            <a:off x="0" y="0"/>
            <a:ext cx="585216"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p:nvSpPr>
        <p:spPr bwMode="auto">
          <a:xfrm>
            <a:off x="0" y="0"/>
            <a:ext cx="292608" cy="292608"/>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pic>
        <p:nvPicPr>
          <p:cNvPr id="144" name="Graphic 143">
            <a:extLst>
              <a:ext uri="{FF2B5EF4-FFF2-40B4-BE49-F238E27FC236}">
                <a16:creationId xmlns:a16="http://schemas.microsoft.com/office/drawing/2014/main" id="{55FCE7D5-5796-0746-3173-EB75FBE85E45}"/>
              </a:ext>
            </a:extLst>
          </p:cNvPr>
          <p:cNvPicPr>
            <a:picLocks noChangeAspect="1"/>
          </p:cNvPicPr>
          <p:nvPr/>
        </p:nvPicPr>
        <p:blipFill>
          <a:blip r:embed="rId52">
            <a:extLst>
              <a:ext uri="{96DAC541-7B7A-43D3-8B79-37D633B846F1}">
                <asvg:svgBlip xmlns:asvg="http://schemas.microsoft.com/office/drawing/2016/SVG/main" r:embed="rId53"/>
              </a:ext>
            </a:extLst>
          </a:blip>
          <a:srcRect/>
          <a:stretch/>
        </p:blipFill>
        <p:spPr>
          <a:xfrm rot="5400000">
            <a:off x="9509919" y="2743200"/>
            <a:ext cx="6858000" cy="1371600"/>
          </a:xfrm>
          <a:prstGeom prst="rect">
            <a:avLst/>
          </a:prstGeom>
        </p:spPr>
      </p:pic>
    </p:spTree>
    <p:extLst>
      <p:ext uri="{BB962C8B-B14F-4D97-AF65-F5344CB8AC3E}">
        <p14:creationId xmlns:p14="http://schemas.microsoft.com/office/powerpoint/2010/main" val="4225946651"/>
      </p:ext>
    </p:extLst>
  </p:cSld>
  <p:clrMap bg1="dk1" tx1="lt1" bg2="dk2" tx2="lt2" accent1="accent1" accent2="accent2" accent3="accent3" accent4="accent4" accent5="accent5" accent6="accent6" hlink="hlink" folHlink="folHlink"/>
  <p:sldLayoutIdLst>
    <p:sldLayoutId id="2147485653" r:id="rId1"/>
    <p:sldLayoutId id="2147485654" r:id="rId2"/>
    <p:sldLayoutId id="2147485655" r:id="rId3"/>
    <p:sldLayoutId id="2147485656" r:id="rId4"/>
    <p:sldLayoutId id="2147485657" r:id="rId5"/>
    <p:sldLayoutId id="2147485658" r:id="rId6"/>
    <p:sldLayoutId id="2147485659" r:id="rId7"/>
    <p:sldLayoutId id="2147485660" r:id="rId8"/>
    <p:sldLayoutId id="2147485661" r:id="rId9"/>
    <p:sldLayoutId id="2147485662" r:id="rId10"/>
    <p:sldLayoutId id="2147485663" r:id="rId11"/>
    <p:sldLayoutId id="2147485664" r:id="rId12"/>
    <p:sldLayoutId id="2147485665" r:id="rId13"/>
    <p:sldLayoutId id="2147485666" r:id="rId14"/>
    <p:sldLayoutId id="2147485667" r:id="rId15"/>
    <p:sldLayoutId id="2147485668" r:id="rId16"/>
    <p:sldLayoutId id="2147485669" r:id="rId17"/>
    <p:sldLayoutId id="2147485670" r:id="rId18"/>
    <p:sldLayoutId id="2147485671" r:id="rId19"/>
    <p:sldLayoutId id="2147485672" r:id="rId20"/>
    <p:sldLayoutId id="2147485673" r:id="rId21"/>
    <p:sldLayoutId id="2147485674" r:id="rId22"/>
    <p:sldLayoutId id="2147485675" r:id="rId23"/>
    <p:sldLayoutId id="2147485676" r:id="rId24"/>
    <p:sldLayoutId id="2147485677" r:id="rId25"/>
    <p:sldLayoutId id="2147485678" r:id="rId26"/>
    <p:sldLayoutId id="2147485679" r:id="rId27"/>
    <p:sldLayoutId id="2147485680" r:id="rId28"/>
    <p:sldLayoutId id="2147485681" r:id="rId29"/>
    <p:sldLayoutId id="2147485682" r:id="rId30"/>
    <p:sldLayoutId id="2147485683" r:id="rId31"/>
    <p:sldLayoutId id="2147485684" r:id="rId32"/>
    <p:sldLayoutId id="2147485685" r:id="rId33"/>
    <p:sldLayoutId id="2147485686" r:id="rId34"/>
    <p:sldLayoutId id="2147485687" r:id="rId35"/>
    <p:sldLayoutId id="2147485688" r:id="rId36"/>
    <p:sldLayoutId id="2147485689" r:id="rId37"/>
    <p:sldLayoutId id="2147485690" r:id="rId38"/>
    <p:sldLayoutId id="2147485691" r:id="rId39"/>
    <p:sldLayoutId id="2147485692" r:id="rId40"/>
    <p:sldLayoutId id="2147485693" r:id="rId41"/>
    <p:sldLayoutId id="2147485694" r:id="rId42"/>
    <p:sldLayoutId id="2147485695" r:id="rId43"/>
    <p:sldLayoutId id="2147485696" r:id="rId44"/>
    <p:sldLayoutId id="2147485697" r:id="rId45"/>
    <p:sldLayoutId id="2147485698" r:id="rId46"/>
    <p:sldLayoutId id="2147485699" r:id="rId47"/>
    <p:sldLayoutId id="2147485700" r:id="rId48"/>
    <p:sldLayoutId id="2147485701" r:id="rId49"/>
    <p:sldLayoutId id="2147485702" r:id="rId50"/>
  </p:sldLayoutIdLst>
  <p:transition>
    <p:fade/>
  </p:transition>
  <p:hf sldNum="0" hdr="0" ftr="0" dt="0"/>
  <p:txStyles>
    <p:titleStyle>
      <a:lvl1pPr algn="l" defTabSz="932742" rtl="0" eaLnBrk="1" latinLnBrk="0" hangingPunct="1">
        <a:lnSpc>
          <a:spcPct val="100000"/>
        </a:lnSpc>
        <a:spcBef>
          <a:spcPct val="0"/>
        </a:spcBef>
        <a:buNone/>
        <a:defRPr lang="en-US" sz="3600" b="0" kern="1200" cap="none" spc="-50" baseline="0" dirty="0" smtClean="0">
          <a:ln w="3175">
            <a:noFill/>
          </a:ln>
          <a:solidFill>
            <a:schemeClr val="tx1"/>
          </a:solidFill>
          <a:effectLst/>
          <a:latin typeface="+mj-lt"/>
          <a:ea typeface="+mn-ea"/>
          <a:cs typeface="Segoe UI" pitchFamily="34" charset="0"/>
        </a:defRPr>
      </a:lvl1pPr>
    </p:titleStyle>
    <p:body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6" pos="368">
          <p15:clr>
            <a:srgbClr val="C35EA4"/>
          </p15:clr>
        </p15:guide>
        <p15:guide id="17" pos="7313">
          <p15:clr>
            <a:srgbClr val="C35EA4"/>
          </p15:clr>
        </p15:guide>
        <p15:guide id="25" orient="horz" pos="369">
          <p15:clr>
            <a:srgbClr val="C35EA4"/>
          </p15:clr>
        </p15:guide>
        <p15:guide id="26" orient="horz" pos="3949">
          <p15:clr>
            <a:srgbClr val="C35EA4"/>
          </p15:clr>
        </p15:guide>
        <p15:guide id="27" orient="horz" pos="184">
          <p15:clr>
            <a:srgbClr val="A4A3A4"/>
          </p15:clr>
        </p15:guide>
        <p15:guide id="28" pos="185">
          <p15:clr>
            <a:srgbClr val="A4A3A4"/>
          </p15:clr>
        </p15:guide>
        <p15:guide id="29" orient="horz" pos="4135">
          <p15:clr>
            <a:srgbClr val="A4A3A4"/>
          </p15:clr>
        </p15:guide>
        <p15:guide id="30" pos="7495">
          <p15:clr>
            <a:srgbClr val="A4A3A4"/>
          </p15:clr>
        </p15:guide>
        <p15:guide id="31" orient="horz" pos="4008">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7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7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77.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78.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78.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80.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65.xml"/></Relationships>
</file>

<file path=ppt/slides/_rels/slide40.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78.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89.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image" Target="../media/image91.png"/><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notesSlide" Target="../notesSlides/notesSlide33.xml"/><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notesSlide" Target="../notesSlides/notesSlide34.xml"/><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4.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60.xml.rels><?xml version="1.0" encoding="UTF-8" standalone="yes"?>
<Relationships xmlns="http://schemas.openxmlformats.org/package/2006/relationships"><Relationship Id="rId3" Type="http://schemas.openxmlformats.org/officeDocument/2006/relationships/hyperlink" Target="https://learn.microsoft.com/en-us/dynamics365/finance/general-ledger/ledger-settlements" TargetMode="External"/><Relationship Id="rId2" Type="http://schemas.openxmlformats.org/officeDocument/2006/relationships/notesSlide" Target="../notesSlides/notesSlide39.xml"/><Relationship Id="rId1" Type="http://schemas.openxmlformats.org/officeDocument/2006/relationships/slideLayout" Target="../slideLayouts/slideLayout14.xml"/><Relationship Id="rId6" Type="http://schemas.openxmlformats.org/officeDocument/2006/relationships/hyperlink" Target="https://learn.microsoft.com/en-us/dynamics365/finance/general-ledger/ledger-settlements-partial" TargetMode="External"/><Relationship Id="rId5" Type="http://schemas.openxmlformats.org/officeDocument/2006/relationships/hyperlink" Target="https://learn.microsoft.com/en-us/dynamics365/finance/general-ledger/auto-settle" TargetMode="External"/><Relationship Id="rId4" Type="http://schemas.openxmlformats.org/officeDocument/2006/relationships/hyperlink" Target="https://learn.microsoft.com/en-us/dynamics365/finance/general-ledger/awareness-between-ledger-settlement-year-end-close" TargetMode="External"/></Relationships>
</file>

<file path=ppt/slides/_rels/slide61.xml.rels><?xml version="1.0" encoding="UTF-8" standalone="yes"?>
<Relationships xmlns="http://schemas.openxmlformats.org/package/2006/relationships"><Relationship Id="rId3" Type="http://schemas.openxmlformats.org/officeDocument/2006/relationships/image" Target="../media/image93.jpeg"/><Relationship Id="rId2" Type="http://schemas.openxmlformats.org/officeDocument/2006/relationships/notesSlide" Target="../notesSlides/notesSlide40.xml"/><Relationship Id="rId1" Type="http://schemas.openxmlformats.org/officeDocument/2006/relationships/slideLayout" Target="../slideLayouts/slideLayout75.xml"/></Relationships>
</file>

<file path=ppt/slides/_rels/slide62.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notesSlide" Target="../notesSlides/notesSlide41.xml"/><Relationship Id="rId1" Type="http://schemas.openxmlformats.org/officeDocument/2006/relationships/slideLayout" Target="../slideLayouts/slideLayout99.xml"/></Relationships>
</file>

<file path=ppt/slides/_rels/slide63.xml.rels><?xml version="1.0" encoding="UTF-8" standalone="yes"?>
<Relationships xmlns="http://schemas.openxmlformats.org/package/2006/relationships"><Relationship Id="rId3" Type="http://schemas.microsoft.com/office/2018/10/relationships/comments" Target="../comments/modernComment_10A_E71D26F4.xml"/><Relationship Id="rId2" Type="http://schemas.openxmlformats.org/officeDocument/2006/relationships/notesSlide" Target="../notesSlides/notesSlide42.xml"/><Relationship Id="rId1" Type="http://schemas.openxmlformats.org/officeDocument/2006/relationships/slideLayout" Target="../slideLayouts/slideLayout69.xml"/></Relationships>
</file>

<file path=ppt/slides/_rels/slide64.xml.rels><?xml version="1.0" encoding="UTF-8" standalone="yes"?>
<Relationships xmlns="http://schemas.openxmlformats.org/package/2006/relationships"><Relationship Id="rId3" Type="http://schemas.openxmlformats.org/officeDocument/2006/relationships/slideLayout" Target="../slideLayouts/slideLayout69.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95.png"/><Relationship Id="rId4" Type="http://schemas.openxmlformats.org/officeDocument/2006/relationships/notesSlide" Target="../notesSlides/notesSlide4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ACE96-6527-6490-B8D7-C73FB833FE4C}"/>
              </a:ext>
            </a:extLst>
          </p:cNvPr>
          <p:cNvSpPr>
            <a:spLocks noGrp="1"/>
          </p:cNvSpPr>
          <p:nvPr>
            <p:ph type="title"/>
          </p:nvPr>
        </p:nvSpPr>
        <p:spPr>
          <a:xfrm>
            <a:off x="582041" y="1491411"/>
            <a:ext cx="8130517" cy="1661993"/>
          </a:xfrm>
        </p:spPr>
        <p:txBody>
          <a:bodyPr/>
          <a:lstStyle/>
          <a:p>
            <a:r>
              <a:rPr lang="en-US" dirty="0">
                <a:cs typeface="Segoe UI"/>
              </a:rPr>
              <a:t>Getting started with</a:t>
            </a:r>
            <a:br>
              <a:rPr lang="en-US" dirty="0">
                <a:cs typeface="Segoe UI"/>
              </a:rPr>
            </a:br>
            <a:r>
              <a:rPr lang="en-US" dirty="0">
                <a:cs typeface="Segoe UI"/>
              </a:rPr>
              <a:t>Awareness between ledger</a:t>
            </a:r>
            <a:br>
              <a:rPr lang="en-US" dirty="0">
                <a:cs typeface="Segoe UI"/>
              </a:rPr>
            </a:br>
            <a:r>
              <a:rPr lang="en-US" dirty="0">
                <a:cs typeface="Segoe UI"/>
              </a:rPr>
              <a:t>settlement and year–end close</a:t>
            </a:r>
            <a:endParaRPr lang="en-US" dirty="0"/>
          </a:p>
        </p:txBody>
      </p:sp>
      <p:sp>
        <p:nvSpPr>
          <p:cNvPr id="3" name="Text Placeholder 2">
            <a:extLst>
              <a:ext uri="{FF2B5EF4-FFF2-40B4-BE49-F238E27FC236}">
                <a16:creationId xmlns:a16="http://schemas.microsoft.com/office/drawing/2014/main" id="{800B1E61-0AA5-E758-2825-0099F02F6496}"/>
              </a:ext>
            </a:extLst>
          </p:cNvPr>
          <p:cNvSpPr>
            <a:spLocks noGrp="1"/>
          </p:cNvSpPr>
          <p:nvPr>
            <p:ph type="body" sz="quarter" idx="12"/>
          </p:nvPr>
        </p:nvSpPr>
        <p:spPr>
          <a:xfrm>
            <a:off x="582041" y="4581144"/>
            <a:ext cx="6648099" cy="1692771"/>
          </a:xfrm>
        </p:spPr>
        <p:txBody>
          <a:bodyPr vert="horz" wrap="square" lIns="0" tIns="0" rIns="0" bIns="0" rtlCol="0" anchor="t">
            <a:spAutoFit/>
          </a:bodyPr>
          <a:lstStyle/>
          <a:p>
            <a:r>
              <a:rPr lang="en-US" b="1" dirty="0">
                <a:cs typeface="Segoe UI"/>
              </a:rPr>
              <a:t>Presenter:</a:t>
            </a:r>
            <a:endParaRPr lang="en-US" b="1" dirty="0"/>
          </a:p>
          <a:p>
            <a:r>
              <a:rPr lang="en-US" b="1" dirty="0">
                <a:cs typeface="Segoe UI"/>
              </a:rPr>
              <a:t>Henrik Jaeger – </a:t>
            </a:r>
            <a:r>
              <a:rPr lang="en-US" dirty="0">
                <a:cs typeface="Segoe UI"/>
              </a:rPr>
              <a:t>Sr. FastTrack Solution Architect</a:t>
            </a:r>
          </a:p>
          <a:p>
            <a:endParaRPr lang="en-US" b="1" dirty="0"/>
          </a:p>
          <a:p>
            <a:r>
              <a:rPr lang="en-US" b="1" dirty="0">
                <a:cs typeface="Segoe UI"/>
              </a:rPr>
              <a:t>Moderator/Q&amp;A:</a:t>
            </a:r>
          </a:p>
          <a:p>
            <a:r>
              <a:rPr lang="en-US" b="1" dirty="0">
                <a:cs typeface="Segoe UI"/>
              </a:rPr>
              <a:t>Saurabh Bharati – </a:t>
            </a:r>
            <a:r>
              <a:rPr lang="en-US" dirty="0">
                <a:cs typeface="Segoe UI"/>
              </a:rPr>
              <a:t>Sr. FastTrack Solution Architect</a:t>
            </a:r>
          </a:p>
        </p:txBody>
      </p:sp>
    </p:spTree>
    <p:extLst>
      <p:ext uri="{BB962C8B-B14F-4D97-AF65-F5344CB8AC3E}">
        <p14:creationId xmlns:p14="http://schemas.microsoft.com/office/powerpoint/2010/main" val="2953608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2315104-21D8-4123-8E38-F8A56CD82B63}"/>
              </a:ext>
            </a:extLst>
          </p:cNvPr>
          <p:cNvSpPr>
            <a:spLocks noGrp="1"/>
          </p:cNvSpPr>
          <p:nvPr>
            <p:ph type="title"/>
          </p:nvPr>
        </p:nvSpPr>
        <p:spPr>
          <a:xfrm>
            <a:off x="588263" y="3152001"/>
            <a:ext cx="2053337" cy="1107996"/>
          </a:xfrm>
        </p:spPr>
        <p:txBody>
          <a:bodyPr/>
          <a:lstStyle/>
          <a:p>
            <a:r>
              <a:rPr lang="en-US"/>
              <a:t>TechTalk Series</a:t>
            </a:r>
          </a:p>
        </p:txBody>
      </p:sp>
      <p:sp>
        <p:nvSpPr>
          <p:cNvPr id="5" name="Text Placeholder 4">
            <a:extLst>
              <a:ext uri="{FF2B5EF4-FFF2-40B4-BE49-F238E27FC236}">
                <a16:creationId xmlns:a16="http://schemas.microsoft.com/office/drawing/2014/main" id="{AEC144C6-E1B3-466F-B3B2-DC7448F8BB87}"/>
              </a:ext>
            </a:extLst>
          </p:cNvPr>
          <p:cNvSpPr>
            <a:spLocks noGrp="1"/>
          </p:cNvSpPr>
          <p:nvPr>
            <p:ph type="body" sz="quarter" idx="10"/>
          </p:nvPr>
        </p:nvSpPr>
        <p:spPr>
          <a:xfrm>
            <a:off x="4165599" y="2059400"/>
            <a:ext cx="7438138" cy="2739211"/>
          </a:xfrm>
        </p:spPr>
        <p:txBody>
          <a:bodyPr/>
          <a:lstStyle/>
          <a:p>
            <a:r>
              <a:rPr lang="en-US" dirty="0"/>
              <a:t>Session 1 – Getting started with Awareness between ledger settlement and year-end close</a:t>
            </a:r>
          </a:p>
          <a:p>
            <a:r>
              <a:rPr lang="en-US" dirty="0"/>
              <a:t>Session 2 – Adopting Awareness between ledger settlement and year-end close after go-live (scheduled for September 25, 2025)</a:t>
            </a:r>
          </a:p>
        </p:txBody>
      </p:sp>
    </p:spTree>
    <p:extLst>
      <p:ext uri="{BB962C8B-B14F-4D97-AF65-F5344CB8AC3E}">
        <p14:creationId xmlns:p14="http://schemas.microsoft.com/office/powerpoint/2010/main" val="402405382"/>
      </p:ext>
    </p:extLst>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E52DFAE-1F1B-45E6-BA68-33F12B90843B}"/>
              </a:ext>
            </a:extLst>
          </p:cNvPr>
          <p:cNvSpPr>
            <a:spLocks noGrp="1"/>
          </p:cNvSpPr>
          <p:nvPr>
            <p:ph type="title"/>
          </p:nvPr>
        </p:nvSpPr>
        <p:spPr>
          <a:xfrm>
            <a:off x="588263" y="3152001"/>
            <a:ext cx="2293482" cy="1107996"/>
          </a:xfrm>
        </p:spPr>
        <p:txBody>
          <a:bodyPr/>
          <a:lstStyle/>
          <a:p>
            <a:r>
              <a:rPr lang="en-US" dirty="0"/>
              <a:t>Take aways</a:t>
            </a:r>
          </a:p>
        </p:txBody>
      </p:sp>
      <p:sp>
        <p:nvSpPr>
          <p:cNvPr id="5" name="Text Placeholder 4">
            <a:extLst>
              <a:ext uri="{FF2B5EF4-FFF2-40B4-BE49-F238E27FC236}">
                <a16:creationId xmlns:a16="http://schemas.microsoft.com/office/drawing/2014/main" id="{70401EEF-87BF-4CBA-BEAD-78BA83EA263A}"/>
              </a:ext>
            </a:extLst>
          </p:cNvPr>
          <p:cNvSpPr>
            <a:spLocks noGrp="1"/>
          </p:cNvSpPr>
          <p:nvPr>
            <p:ph type="body" sz="quarter" idx="10"/>
          </p:nvPr>
        </p:nvSpPr>
        <p:spPr>
          <a:xfrm>
            <a:off x="4165599" y="828296"/>
            <a:ext cx="7635103" cy="5201424"/>
          </a:xfrm>
        </p:spPr>
        <p:txBody>
          <a:bodyPr/>
          <a:lstStyle/>
          <a:p>
            <a:r>
              <a:rPr lang="en-US" dirty="0"/>
              <a:t>Understand the standard functionalities around ledger settlement and year-end close</a:t>
            </a:r>
          </a:p>
          <a:p>
            <a:r>
              <a:rPr lang="en-US" dirty="0"/>
              <a:t>Understand the differences between year-end close with and without awareness between ledger settlement and year-end close enabled</a:t>
            </a:r>
          </a:p>
          <a:p>
            <a:r>
              <a:rPr lang="en-US" dirty="0"/>
              <a:t>Recommendations on configuration of parameters</a:t>
            </a:r>
          </a:p>
          <a:p>
            <a:r>
              <a:rPr lang="en-US" dirty="0"/>
              <a:t>Understand how to adopt Awareness between ledger settlement and year-end close before go-live</a:t>
            </a:r>
          </a:p>
        </p:txBody>
      </p:sp>
    </p:spTree>
    <p:extLst>
      <p:ext uri="{BB962C8B-B14F-4D97-AF65-F5344CB8AC3E}">
        <p14:creationId xmlns:p14="http://schemas.microsoft.com/office/powerpoint/2010/main" val="182744499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63B255-C25A-FCCB-0003-43B3965151DF}"/>
              </a:ext>
            </a:extLst>
          </p:cNvPr>
          <p:cNvSpPr>
            <a:spLocks noGrp="1"/>
          </p:cNvSpPr>
          <p:nvPr>
            <p:ph type="title"/>
          </p:nvPr>
        </p:nvSpPr>
        <p:spPr>
          <a:xfrm>
            <a:off x="588263" y="1871544"/>
            <a:ext cx="4167887" cy="1661993"/>
          </a:xfrm>
        </p:spPr>
        <p:txBody>
          <a:bodyPr/>
          <a:lstStyle/>
          <a:p>
            <a:r>
              <a:rPr lang="en-US" dirty="0"/>
              <a:t>Ledger settlement and the challenges at fiscal year end</a:t>
            </a:r>
          </a:p>
        </p:txBody>
      </p:sp>
    </p:spTree>
    <p:extLst>
      <p:ext uri="{BB962C8B-B14F-4D97-AF65-F5344CB8AC3E}">
        <p14:creationId xmlns:p14="http://schemas.microsoft.com/office/powerpoint/2010/main" val="11346293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C24C1D-4403-091E-39C7-A636998EA570}"/>
              </a:ext>
            </a:extLst>
          </p:cNvPr>
          <p:cNvSpPr>
            <a:spLocks noGrp="1"/>
          </p:cNvSpPr>
          <p:nvPr>
            <p:ph type="title"/>
          </p:nvPr>
        </p:nvSpPr>
        <p:spPr/>
        <p:txBody>
          <a:bodyPr/>
          <a:lstStyle/>
          <a:p>
            <a:r>
              <a:rPr lang="en-US" dirty="0"/>
              <a:t>Ledger settlement</a:t>
            </a:r>
            <a:endParaRPr lang="LID4096" dirty="0"/>
          </a:p>
        </p:txBody>
      </p:sp>
      <p:sp>
        <p:nvSpPr>
          <p:cNvPr id="3" name="Text Placeholder 2">
            <a:extLst>
              <a:ext uri="{FF2B5EF4-FFF2-40B4-BE49-F238E27FC236}">
                <a16:creationId xmlns:a16="http://schemas.microsoft.com/office/drawing/2014/main" id="{06E69043-349E-691A-8603-3B62BF42FAA0}"/>
              </a:ext>
            </a:extLst>
          </p:cNvPr>
          <p:cNvSpPr>
            <a:spLocks noGrp="1"/>
          </p:cNvSpPr>
          <p:nvPr>
            <p:ph type="body" sz="quarter" idx="10"/>
          </p:nvPr>
        </p:nvSpPr>
        <p:spPr>
          <a:xfrm>
            <a:off x="586390" y="1434370"/>
            <a:ext cx="11018520" cy="4567404"/>
          </a:xfrm>
        </p:spPr>
        <p:txBody>
          <a:bodyPr/>
          <a:lstStyle/>
          <a:p>
            <a:r>
              <a:rPr lang="en-US" dirty="0"/>
              <a:t>What is ledger settlement</a:t>
            </a:r>
          </a:p>
          <a:p>
            <a:pPr marL="457200" indent="-457200">
              <a:buFont typeface="Arial" panose="020B0604020202020204" pitchFamily="34" charset="0"/>
              <a:buChar char="•"/>
            </a:pPr>
            <a:r>
              <a:rPr lang="en-US" dirty="0"/>
              <a:t>Matching corresponding debit and credit transactions </a:t>
            </a:r>
          </a:p>
          <a:p>
            <a:pPr marL="457200" indent="-457200">
              <a:buFont typeface="Arial" panose="020B0604020202020204" pitchFamily="34" charset="0"/>
              <a:buChar char="•"/>
            </a:pPr>
            <a:endParaRPr lang="en-US" dirty="0"/>
          </a:p>
          <a:p>
            <a:r>
              <a:rPr lang="en-US" dirty="0"/>
              <a:t>Why use it</a:t>
            </a:r>
          </a:p>
          <a:p>
            <a:pPr marL="457200" indent="-457200">
              <a:buFont typeface="Arial" panose="020B0604020202020204" pitchFamily="34" charset="0"/>
              <a:buChar char="•"/>
            </a:pPr>
            <a:r>
              <a:rPr lang="en-US" dirty="0"/>
              <a:t>Key part of fiscal period close</a:t>
            </a:r>
          </a:p>
          <a:p>
            <a:pPr marL="457200" indent="-457200">
              <a:buFont typeface="Arial" panose="020B0604020202020204" pitchFamily="34" charset="0"/>
              <a:buChar char="•"/>
            </a:pPr>
            <a:r>
              <a:rPr lang="en-US" dirty="0"/>
              <a:t>Improves financial accuracy</a:t>
            </a:r>
          </a:p>
          <a:p>
            <a:pPr marL="457200" indent="-457200">
              <a:buFont typeface="Arial" panose="020B0604020202020204" pitchFamily="34" charset="0"/>
              <a:buChar char="•"/>
            </a:pPr>
            <a:r>
              <a:rPr lang="en-US" dirty="0"/>
              <a:t>Enhances auditability and control</a:t>
            </a:r>
          </a:p>
          <a:p>
            <a:endParaRPr lang="LID4096" dirty="0"/>
          </a:p>
          <a:p>
            <a:endParaRPr lang="LID4096" dirty="0"/>
          </a:p>
        </p:txBody>
      </p:sp>
    </p:spTree>
    <p:extLst>
      <p:ext uri="{BB962C8B-B14F-4D97-AF65-F5344CB8AC3E}">
        <p14:creationId xmlns:p14="http://schemas.microsoft.com/office/powerpoint/2010/main" val="327375042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1A180EB-81C7-EEE3-1E47-83657B9EC8BE}"/>
              </a:ext>
            </a:extLst>
          </p:cNvPr>
          <p:cNvSpPr>
            <a:spLocks noGrp="1"/>
          </p:cNvSpPr>
          <p:nvPr>
            <p:ph type="title"/>
          </p:nvPr>
        </p:nvSpPr>
        <p:spPr/>
        <p:txBody>
          <a:bodyPr/>
          <a:lstStyle/>
          <a:p>
            <a:r>
              <a:rPr lang="en-US" dirty="0"/>
              <a:t>Year-end close prior to awareness between…</a:t>
            </a:r>
            <a:endParaRPr lang="LID4096" dirty="0"/>
          </a:p>
        </p:txBody>
      </p:sp>
      <p:sp>
        <p:nvSpPr>
          <p:cNvPr id="4" name="Text Placeholder 3">
            <a:extLst>
              <a:ext uri="{FF2B5EF4-FFF2-40B4-BE49-F238E27FC236}">
                <a16:creationId xmlns:a16="http://schemas.microsoft.com/office/drawing/2014/main" id="{E36B5F5D-9B65-614C-6251-36C4D2DB4490}"/>
              </a:ext>
            </a:extLst>
          </p:cNvPr>
          <p:cNvSpPr>
            <a:spLocks noGrp="1"/>
          </p:cNvSpPr>
          <p:nvPr>
            <p:ph type="body" sz="quarter" idx="10"/>
          </p:nvPr>
        </p:nvSpPr>
        <p:spPr>
          <a:xfrm>
            <a:off x="586390" y="1434370"/>
            <a:ext cx="11018520" cy="861774"/>
          </a:xfrm>
        </p:spPr>
        <p:txBody>
          <a:bodyPr/>
          <a:lstStyle/>
          <a:p>
            <a:r>
              <a:rPr lang="en-US" dirty="0"/>
              <a:t>Balance transferred as summary by transactions currency, by dimension combination</a:t>
            </a:r>
            <a:endParaRPr lang="LID4096" dirty="0"/>
          </a:p>
        </p:txBody>
      </p:sp>
      <p:pic>
        <p:nvPicPr>
          <p:cNvPr id="6" name="Picture 5">
            <a:extLst>
              <a:ext uri="{FF2B5EF4-FFF2-40B4-BE49-F238E27FC236}">
                <a16:creationId xmlns:a16="http://schemas.microsoft.com/office/drawing/2014/main" id="{52F6B251-E32B-E877-21FC-B1A444B221D3}"/>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586390" y="2688109"/>
            <a:ext cx="9569942" cy="2127240"/>
          </a:xfrm>
          <a:prstGeom prst="rect">
            <a:avLst/>
          </a:prstGeom>
        </p:spPr>
      </p:pic>
      <p:sp>
        <p:nvSpPr>
          <p:cNvPr id="2" name="Arrow: Curved Up 1">
            <a:extLst>
              <a:ext uri="{FF2B5EF4-FFF2-40B4-BE49-F238E27FC236}">
                <a16:creationId xmlns:a16="http://schemas.microsoft.com/office/drawing/2014/main" id="{B90578D5-397B-0938-54CA-24D7BFE28342}"/>
              </a:ext>
            </a:extLst>
          </p:cNvPr>
          <p:cNvSpPr/>
          <p:nvPr/>
        </p:nvSpPr>
        <p:spPr bwMode="auto">
          <a:xfrm rot="16200000" flipH="1">
            <a:off x="9979364" y="3851259"/>
            <a:ext cx="1285658" cy="307075"/>
          </a:xfrm>
          <a:prstGeom prst="curvedUpArrow">
            <a:avLst/>
          </a:prstGeom>
          <a:solidFill>
            <a:srgbClr val="107C1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dirty="0" err="1">
              <a:solidFill>
                <a:srgbClr val="FFFFFF"/>
              </a:solidFill>
              <a:ea typeface="Segoe UI" pitchFamily="34" charset="0"/>
              <a:cs typeface="Segoe UI" pitchFamily="34" charset="0"/>
            </a:endParaRPr>
          </a:p>
        </p:txBody>
      </p:sp>
      <p:sp>
        <p:nvSpPr>
          <p:cNvPr id="5" name="Right Brace 4">
            <a:extLst>
              <a:ext uri="{FF2B5EF4-FFF2-40B4-BE49-F238E27FC236}">
                <a16:creationId xmlns:a16="http://schemas.microsoft.com/office/drawing/2014/main" id="{D2C2DA33-432C-3902-864E-F92FFE3B897D}"/>
              </a:ext>
            </a:extLst>
          </p:cNvPr>
          <p:cNvSpPr/>
          <p:nvPr/>
        </p:nvSpPr>
        <p:spPr>
          <a:xfrm>
            <a:off x="10223405" y="2860078"/>
            <a:ext cx="192505" cy="1058779"/>
          </a:xfrm>
          <a:prstGeom prst="rightBrace">
            <a:avLst/>
          </a:prstGeom>
          <a:ln>
            <a:solidFill>
              <a:schemeClr val="tx1"/>
            </a:solidFill>
            <a:headEnd type="none" w="lg" len="med"/>
            <a:tailEnd type="none" w="lg"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LID4096"/>
          </a:p>
        </p:txBody>
      </p:sp>
      <p:sp>
        <p:nvSpPr>
          <p:cNvPr id="7" name="Right Brace 6">
            <a:extLst>
              <a:ext uri="{FF2B5EF4-FFF2-40B4-BE49-F238E27FC236}">
                <a16:creationId xmlns:a16="http://schemas.microsoft.com/office/drawing/2014/main" id="{983BD5A1-705A-4362-0EA1-6031B5CFCB8C}"/>
              </a:ext>
            </a:extLst>
          </p:cNvPr>
          <p:cNvSpPr/>
          <p:nvPr/>
        </p:nvSpPr>
        <p:spPr>
          <a:xfrm>
            <a:off x="10247503" y="4364852"/>
            <a:ext cx="168408" cy="450498"/>
          </a:xfrm>
          <a:prstGeom prst="rightBrace">
            <a:avLst/>
          </a:prstGeom>
          <a:ln>
            <a:solidFill>
              <a:schemeClr val="tx1"/>
            </a:solidFill>
            <a:headEnd type="none" w="lg" len="med"/>
            <a:tailEnd type="none" w="lg"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LID4096"/>
          </a:p>
        </p:txBody>
      </p:sp>
    </p:spTree>
    <p:extLst>
      <p:ext uri="{BB962C8B-B14F-4D97-AF65-F5344CB8AC3E}">
        <p14:creationId xmlns:p14="http://schemas.microsoft.com/office/powerpoint/2010/main" val="979307301"/>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EAD67D-6870-9790-7D0A-8BBD7C5C28AA}"/>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0FFD64D2-6813-203D-B1D8-98C6F02653B7}"/>
              </a:ext>
            </a:extLst>
          </p:cNvPr>
          <p:cNvSpPr>
            <a:spLocks noGrp="1"/>
          </p:cNvSpPr>
          <p:nvPr>
            <p:ph type="title"/>
          </p:nvPr>
        </p:nvSpPr>
        <p:spPr/>
        <p:txBody>
          <a:bodyPr/>
          <a:lstStyle/>
          <a:p>
            <a:r>
              <a:rPr lang="en-US" dirty="0"/>
              <a:t>The challenge</a:t>
            </a:r>
            <a:endParaRPr lang="LID4096" dirty="0"/>
          </a:p>
        </p:txBody>
      </p:sp>
      <p:sp>
        <p:nvSpPr>
          <p:cNvPr id="4" name="Text Placeholder 3">
            <a:extLst>
              <a:ext uri="{FF2B5EF4-FFF2-40B4-BE49-F238E27FC236}">
                <a16:creationId xmlns:a16="http://schemas.microsoft.com/office/drawing/2014/main" id="{98A181D0-2F7D-B6E8-36BB-256E058233DA}"/>
              </a:ext>
            </a:extLst>
          </p:cNvPr>
          <p:cNvSpPr>
            <a:spLocks noGrp="1"/>
          </p:cNvSpPr>
          <p:nvPr>
            <p:ph type="body" sz="quarter" idx="10"/>
          </p:nvPr>
        </p:nvSpPr>
        <p:spPr>
          <a:xfrm>
            <a:off x="586390" y="1434370"/>
            <a:ext cx="11018520" cy="4481227"/>
          </a:xfrm>
        </p:spPr>
        <p:txBody>
          <a:bodyPr/>
          <a:lstStyle/>
          <a:p>
            <a:r>
              <a:rPr lang="en-US" dirty="0"/>
              <a:t>In the new year, ledger settlement of the opening balance is a challenge</a:t>
            </a:r>
          </a:p>
          <a:p>
            <a:endParaRPr lang="en-US" dirty="0"/>
          </a:p>
          <a:p>
            <a:endParaRPr lang="en-US" dirty="0"/>
          </a:p>
          <a:p>
            <a:endParaRPr lang="en-US" dirty="0"/>
          </a:p>
          <a:p>
            <a:endParaRPr lang="en-US" dirty="0"/>
          </a:p>
          <a:p>
            <a:endParaRPr lang="en-US" dirty="0"/>
          </a:p>
          <a:p>
            <a:endParaRPr lang="en-US" dirty="0"/>
          </a:p>
          <a:p>
            <a:pPr marL="457200" indent="-457200">
              <a:buFont typeface="Arial" panose="020B0604020202020204" pitchFamily="34" charset="0"/>
              <a:buChar char="•"/>
            </a:pPr>
            <a:r>
              <a:rPr lang="en-US" dirty="0"/>
              <a:t>Transaction details for ledger settlement has been lost</a:t>
            </a:r>
            <a:endParaRPr lang="LID4096" dirty="0"/>
          </a:p>
        </p:txBody>
      </p:sp>
      <p:pic>
        <p:nvPicPr>
          <p:cNvPr id="5" name="Picture 4">
            <a:extLst>
              <a:ext uri="{FF2B5EF4-FFF2-40B4-BE49-F238E27FC236}">
                <a16:creationId xmlns:a16="http://schemas.microsoft.com/office/drawing/2014/main" id="{CE933082-EE21-F86F-706C-162716402670}"/>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585216" y="2686374"/>
            <a:ext cx="9608044" cy="2309115"/>
          </a:xfrm>
          <a:prstGeom prst="rect">
            <a:avLst/>
          </a:prstGeom>
        </p:spPr>
      </p:pic>
      <p:sp>
        <p:nvSpPr>
          <p:cNvPr id="20" name="Arrow: Curved Up 19">
            <a:extLst>
              <a:ext uri="{FF2B5EF4-FFF2-40B4-BE49-F238E27FC236}">
                <a16:creationId xmlns:a16="http://schemas.microsoft.com/office/drawing/2014/main" id="{570D3EE1-22CA-109C-79BD-A6A60A37C27C}"/>
              </a:ext>
            </a:extLst>
          </p:cNvPr>
          <p:cNvSpPr/>
          <p:nvPr/>
        </p:nvSpPr>
        <p:spPr bwMode="auto">
          <a:xfrm rot="16200000">
            <a:off x="10290412" y="4619762"/>
            <a:ext cx="443552" cy="307075"/>
          </a:xfrm>
          <a:prstGeom prst="curvedUpArrow">
            <a:avLst/>
          </a:prstGeom>
          <a:solidFill>
            <a:schemeClr val="accent5"/>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dirty="0" err="1">
              <a:solidFill>
                <a:srgbClr val="FFFFFF"/>
              </a:solidFill>
              <a:ea typeface="Segoe UI" pitchFamily="34" charset="0"/>
              <a:cs typeface="Segoe UI" pitchFamily="34" charset="0"/>
            </a:endParaRPr>
          </a:p>
        </p:txBody>
      </p:sp>
    </p:spTree>
    <p:extLst>
      <p:ext uri="{BB962C8B-B14F-4D97-AF65-F5344CB8AC3E}">
        <p14:creationId xmlns:p14="http://schemas.microsoft.com/office/powerpoint/2010/main" val="85661393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6D9333-56BC-BF57-6785-E5149DF2A3D2}"/>
              </a:ext>
            </a:extLst>
          </p:cNvPr>
          <p:cNvSpPr>
            <a:spLocks noGrp="1"/>
          </p:cNvSpPr>
          <p:nvPr>
            <p:ph type="title"/>
          </p:nvPr>
        </p:nvSpPr>
        <p:spPr>
          <a:xfrm>
            <a:off x="588263" y="2321005"/>
            <a:ext cx="4167887" cy="2215991"/>
          </a:xfrm>
        </p:spPr>
        <p:txBody>
          <a:bodyPr/>
          <a:lstStyle/>
          <a:p>
            <a:r>
              <a:rPr lang="en-US" dirty="0"/>
              <a:t>Introducing Awareness between ledger settlement and year-end close</a:t>
            </a:r>
          </a:p>
        </p:txBody>
      </p:sp>
    </p:spTree>
    <p:extLst>
      <p:ext uri="{BB962C8B-B14F-4D97-AF65-F5344CB8AC3E}">
        <p14:creationId xmlns:p14="http://schemas.microsoft.com/office/powerpoint/2010/main" val="11251647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AE72B-4CD4-95F6-EE10-E87A18BB0AC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58C8089-A460-1D6C-A7D5-03557D9F3BCB}"/>
              </a:ext>
            </a:extLst>
          </p:cNvPr>
          <p:cNvSpPr>
            <a:spLocks noGrp="1"/>
          </p:cNvSpPr>
          <p:nvPr>
            <p:ph type="title"/>
          </p:nvPr>
        </p:nvSpPr>
        <p:spPr>
          <a:xfrm>
            <a:off x="588263" y="457200"/>
            <a:ext cx="11018520" cy="553998"/>
          </a:xfrm>
        </p:spPr>
        <p:txBody>
          <a:bodyPr/>
          <a:lstStyle/>
          <a:p>
            <a:r>
              <a:rPr lang="en-US" dirty="0"/>
              <a:t>Awareness between ledger settlement and </a:t>
            </a:r>
            <a:r>
              <a:rPr lang="en-US" dirty="0" err="1"/>
              <a:t>YeC</a:t>
            </a:r>
            <a:endParaRPr lang="LID4096" dirty="0"/>
          </a:p>
        </p:txBody>
      </p:sp>
      <p:sp>
        <p:nvSpPr>
          <p:cNvPr id="3" name="Text Placeholder 2">
            <a:extLst>
              <a:ext uri="{FF2B5EF4-FFF2-40B4-BE49-F238E27FC236}">
                <a16:creationId xmlns:a16="http://schemas.microsoft.com/office/drawing/2014/main" id="{2E57E782-9219-12B0-4FBC-566E4EB4AD8A}"/>
              </a:ext>
            </a:extLst>
          </p:cNvPr>
          <p:cNvSpPr>
            <a:spLocks noGrp="1"/>
          </p:cNvSpPr>
          <p:nvPr>
            <p:ph type="body" sz="quarter" idx="10"/>
          </p:nvPr>
        </p:nvSpPr>
        <p:spPr>
          <a:xfrm>
            <a:off x="586390" y="1434370"/>
            <a:ext cx="11018520" cy="5946243"/>
          </a:xfrm>
        </p:spPr>
        <p:txBody>
          <a:bodyPr/>
          <a:lstStyle/>
          <a:p>
            <a:r>
              <a:rPr lang="en-US" dirty="0">
                <a:cs typeface="Segoe UI"/>
              </a:rPr>
              <a:t>What</a:t>
            </a:r>
          </a:p>
          <a:p>
            <a:pPr marL="457200" indent="-457200">
              <a:buFont typeface="Arial" panose="020B0604020202020204" pitchFamily="34" charset="0"/>
              <a:buChar char="•"/>
            </a:pPr>
            <a:r>
              <a:rPr lang="en-US" dirty="0">
                <a:cs typeface="Segoe UI"/>
              </a:rPr>
              <a:t>Provides a way to keep details when creating opening transactions for a new fiscal year for the main accounts that require this detail</a:t>
            </a:r>
          </a:p>
          <a:p>
            <a:endParaRPr lang="en-US" dirty="0">
              <a:cs typeface="Segoe UI"/>
            </a:endParaRPr>
          </a:p>
          <a:p>
            <a:r>
              <a:rPr lang="en-US" dirty="0">
                <a:cs typeface="Segoe UI"/>
              </a:rPr>
              <a:t>Key changes</a:t>
            </a:r>
          </a:p>
          <a:p>
            <a:pPr marL="457200" indent="-457200">
              <a:buFont typeface="Arial" panose="020B0604020202020204" pitchFamily="34" charset="0"/>
              <a:buChar char="•"/>
            </a:pPr>
            <a:r>
              <a:rPr lang="en-US" dirty="0">
                <a:cs typeface="Segoe UI"/>
              </a:rPr>
              <a:t>Only un-settled transactions are included in year-end close</a:t>
            </a:r>
          </a:p>
          <a:p>
            <a:pPr marL="457200" indent="-457200">
              <a:buFont typeface="Arial" panose="020B0604020202020204" pitchFamily="34" charset="0"/>
              <a:buChar char="•"/>
            </a:pPr>
            <a:r>
              <a:rPr lang="en-US" dirty="0">
                <a:cs typeface="Segoe UI"/>
              </a:rPr>
              <a:t>Ledger settlement must be within one main account</a:t>
            </a:r>
          </a:p>
          <a:p>
            <a:pPr marL="457200" indent="-457200">
              <a:buFont typeface="Arial" panose="020B0604020202020204" pitchFamily="34" charset="0"/>
              <a:buChar char="•"/>
            </a:pPr>
            <a:r>
              <a:rPr lang="en-US" dirty="0">
                <a:cs typeface="Segoe UI"/>
              </a:rPr>
              <a:t>Ledger settlement cannot be across fiscal years </a:t>
            </a:r>
          </a:p>
          <a:p>
            <a:pPr marL="457200" indent="-457200">
              <a:buFont typeface="Arial" panose="020B0604020202020204" pitchFamily="34" charset="0"/>
              <a:buChar char="•"/>
            </a:pPr>
            <a:r>
              <a:rPr lang="en-US" dirty="0">
                <a:cs typeface="Segoe UI"/>
              </a:rPr>
              <a:t>If the Keep detail during year-end close option is marked, the year-end close will create detailed opening balance transactions</a:t>
            </a:r>
          </a:p>
          <a:p>
            <a:endParaRPr lang="LID4096" dirty="0"/>
          </a:p>
          <a:p>
            <a:endParaRPr lang="LID4096" dirty="0"/>
          </a:p>
        </p:txBody>
      </p:sp>
    </p:spTree>
    <p:extLst>
      <p:ext uri="{BB962C8B-B14F-4D97-AF65-F5344CB8AC3E}">
        <p14:creationId xmlns:p14="http://schemas.microsoft.com/office/powerpoint/2010/main" val="244545892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714004-DB79-D096-D617-84E619FF34C9}"/>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CBCDC14-B8D2-F955-8061-2706929C1D8E}"/>
              </a:ext>
            </a:extLst>
          </p:cNvPr>
          <p:cNvSpPr>
            <a:spLocks noGrp="1"/>
          </p:cNvSpPr>
          <p:nvPr>
            <p:ph type="title"/>
          </p:nvPr>
        </p:nvSpPr>
        <p:spPr/>
        <p:txBody>
          <a:bodyPr/>
          <a:lstStyle/>
          <a:p>
            <a:r>
              <a:rPr lang="en-US" dirty="0"/>
              <a:t>Detailed opening balances and settlement in new year</a:t>
            </a:r>
            <a:endParaRPr lang="LID4096" dirty="0"/>
          </a:p>
        </p:txBody>
      </p:sp>
      <p:sp>
        <p:nvSpPr>
          <p:cNvPr id="5" name="Text Placeholder 4">
            <a:extLst>
              <a:ext uri="{FF2B5EF4-FFF2-40B4-BE49-F238E27FC236}">
                <a16:creationId xmlns:a16="http://schemas.microsoft.com/office/drawing/2014/main" id="{53682C6D-021D-1106-3B01-5708E7663300}"/>
              </a:ext>
            </a:extLst>
          </p:cNvPr>
          <p:cNvSpPr>
            <a:spLocks noGrp="1"/>
          </p:cNvSpPr>
          <p:nvPr>
            <p:ph type="body" sz="quarter" idx="10"/>
          </p:nvPr>
        </p:nvSpPr>
        <p:spPr>
          <a:xfrm>
            <a:off x="586390" y="1434370"/>
            <a:ext cx="11018520" cy="430887"/>
          </a:xfrm>
        </p:spPr>
        <p:txBody>
          <a:bodyPr/>
          <a:lstStyle/>
          <a:p>
            <a:pPr marL="457200" indent="-457200">
              <a:buFont typeface="Arial" panose="020B0604020202020204" pitchFamily="34" charset="0"/>
              <a:buChar char="•"/>
            </a:pPr>
            <a:endParaRPr lang="LID4096" dirty="0"/>
          </a:p>
        </p:txBody>
      </p:sp>
      <p:pic>
        <p:nvPicPr>
          <p:cNvPr id="7" name="Picture 6">
            <a:extLst>
              <a:ext uri="{FF2B5EF4-FFF2-40B4-BE49-F238E27FC236}">
                <a16:creationId xmlns:a16="http://schemas.microsoft.com/office/drawing/2014/main" id="{2FAF4D39-7544-7117-7066-DC39720C15BF}"/>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586391" y="1434370"/>
            <a:ext cx="9669331" cy="2629333"/>
          </a:xfrm>
          <a:prstGeom prst="rect">
            <a:avLst/>
          </a:prstGeom>
        </p:spPr>
      </p:pic>
      <p:sp>
        <p:nvSpPr>
          <p:cNvPr id="2" name="Rectangle 1">
            <a:extLst>
              <a:ext uri="{FF2B5EF4-FFF2-40B4-BE49-F238E27FC236}">
                <a16:creationId xmlns:a16="http://schemas.microsoft.com/office/drawing/2014/main" id="{24890E32-93AA-971B-6156-C760D9437039}"/>
              </a:ext>
            </a:extLst>
          </p:cNvPr>
          <p:cNvSpPr/>
          <p:nvPr/>
        </p:nvSpPr>
        <p:spPr bwMode="auto">
          <a:xfrm>
            <a:off x="9082122" y="3933075"/>
            <a:ext cx="1173599" cy="130628"/>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dirty="0" err="1">
              <a:solidFill>
                <a:srgbClr val="FFFFFF"/>
              </a:solidFill>
              <a:ea typeface="Segoe UI" pitchFamily="34" charset="0"/>
              <a:cs typeface="Segoe UI" pitchFamily="34" charset="0"/>
            </a:endParaRPr>
          </a:p>
        </p:txBody>
      </p:sp>
      <p:sp>
        <p:nvSpPr>
          <p:cNvPr id="3" name="Rectangle 2">
            <a:extLst>
              <a:ext uri="{FF2B5EF4-FFF2-40B4-BE49-F238E27FC236}">
                <a16:creationId xmlns:a16="http://schemas.microsoft.com/office/drawing/2014/main" id="{EB7AF1C8-5B96-7431-FD98-6B39FAB61FD6}"/>
              </a:ext>
            </a:extLst>
          </p:cNvPr>
          <p:cNvSpPr/>
          <p:nvPr/>
        </p:nvSpPr>
        <p:spPr bwMode="auto">
          <a:xfrm>
            <a:off x="9061496" y="3464989"/>
            <a:ext cx="1173599" cy="130628"/>
          </a:xfrm>
          <a:prstGeom prst="rect">
            <a:avLst/>
          </a:prstGeom>
          <a:solidFill>
            <a:srgbClr val="C0E6F5"/>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dirty="0" err="1">
              <a:solidFill>
                <a:srgbClr val="FFFFFF"/>
              </a:solidFill>
              <a:ea typeface="Segoe UI" pitchFamily="34" charset="0"/>
              <a:cs typeface="Segoe UI" pitchFamily="34" charset="0"/>
            </a:endParaRPr>
          </a:p>
        </p:txBody>
      </p:sp>
    </p:spTree>
    <p:extLst>
      <p:ext uri="{BB962C8B-B14F-4D97-AF65-F5344CB8AC3E}">
        <p14:creationId xmlns:p14="http://schemas.microsoft.com/office/powerpoint/2010/main" val="560139131"/>
      </p:ext>
    </p:extLst>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BDB25B-43BD-1B85-6A92-29842CEC1F75}"/>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20D4A9EF-E1E7-EDAB-BB44-47F44BBC4185}"/>
              </a:ext>
            </a:extLst>
          </p:cNvPr>
          <p:cNvSpPr>
            <a:spLocks noGrp="1"/>
          </p:cNvSpPr>
          <p:nvPr>
            <p:ph type="title"/>
          </p:nvPr>
        </p:nvSpPr>
        <p:spPr/>
        <p:txBody>
          <a:bodyPr/>
          <a:lstStyle/>
          <a:p>
            <a:r>
              <a:rPr lang="en-US" dirty="0"/>
              <a:t>Now we can settle transactions in the new year</a:t>
            </a:r>
            <a:endParaRPr lang="LID4096" dirty="0"/>
          </a:p>
        </p:txBody>
      </p:sp>
      <p:sp>
        <p:nvSpPr>
          <p:cNvPr id="5" name="Text Placeholder 4">
            <a:extLst>
              <a:ext uri="{FF2B5EF4-FFF2-40B4-BE49-F238E27FC236}">
                <a16:creationId xmlns:a16="http://schemas.microsoft.com/office/drawing/2014/main" id="{D016134E-381D-8BC9-94C0-EEA6AC71F226}"/>
              </a:ext>
            </a:extLst>
          </p:cNvPr>
          <p:cNvSpPr>
            <a:spLocks noGrp="1"/>
          </p:cNvSpPr>
          <p:nvPr>
            <p:ph type="body" sz="quarter" idx="10"/>
          </p:nvPr>
        </p:nvSpPr>
        <p:spPr>
          <a:xfrm>
            <a:off x="586390" y="1434370"/>
            <a:ext cx="11018520" cy="430887"/>
          </a:xfrm>
        </p:spPr>
        <p:txBody>
          <a:bodyPr/>
          <a:lstStyle/>
          <a:p>
            <a:pPr marL="457200" indent="-457200">
              <a:buFont typeface="Arial" panose="020B0604020202020204" pitchFamily="34" charset="0"/>
              <a:buChar char="•"/>
            </a:pPr>
            <a:endParaRPr lang="LID4096" dirty="0"/>
          </a:p>
        </p:txBody>
      </p:sp>
      <p:pic>
        <p:nvPicPr>
          <p:cNvPr id="7" name="Picture 6">
            <a:extLst>
              <a:ext uri="{FF2B5EF4-FFF2-40B4-BE49-F238E27FC236}">
                <a16:creationId xmlns:a16="http://schemas.microsoft.com/office/drawing/2014/main" id="{0CF062BB-B803-3921-5296-9B38517A8A03}"/>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586391" y="1434370"/>
            <a:ext cx="9669331" cy="2629333"/>
          </a:xfrm>
          <a:prstGeom prst="rect">
            <a:avLst/>
          </a:prstGeom>
        </p:spPr>
      </p:pic>
      <p:sp>
        <p:nvSpPr>
          <p:cNvPr id="2" name="Arrow: Curved Up 1">
            <a:extLst>
              <a:ext uri="{FF2B5EF4-FFF2-40B4-BE49-F238E27FC236}">
                <a16:creationId xmlns:a16="http://schemas.microsoft.com/office/drawing/2014/main" id="{0665122D-631C-DD1F-345D-CE1AC5215BAA}"/>
              </a:ext>
            </a:extLst>
          </p:cNvPr>
          <p:cNvSpPr/>
          <p:nvPr/>
        </p:nvSpPr>
        <p:spPr bwMode="auto">
          <a:xfrm rot="16200000">
            <a:off x="10227253" y="3618402"/>
            <a:ext cx="583524" cy="307075"/>
          </a:xfrm>
          <a:prstGeom prst="curvedUpArrow">
            <a:avLst/>
          </a:prstGeom>
          <a:solidFill>
            <a:srgbClr val="107C1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dirty="0" err="1">
              <a:solidFill>
                <a:srgbClr val="FFFFFF"/>
              </a:solidFill>
              <a:ea typeface="Segoe UI" pitchFamily="34" charset="0"/>
              <a:cs typeface="Segoe UI" pitchFamily="34" charset="0"/>
            </a:endParaRPr>
          </a:p>
        </p:txBody>
      </p:sp>
    </p:spTree>
    <p:extLst>
      <p:ext uri="{BB962C8B-B14F-4D97-AF65-F5344CB8AC3E}">
        <p14:creationId xmlns:p14="http://schemas.microsoft.com/office/powerpoint/2010/main" val="293162857"/>
      </p:ext>
    </p:extLst>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8BBC906-1C19-7C3D-A78C-9E7F0F955E9C}"/>
              </a:ext>
            </a:extLst>
          </p:cNvPr>
          <p:cNvSpPr>
            <a:spLocks noGrp="1"/>
          </p:cNvSpPr>
          <p:nvPr>
            <p:ph type="title"/>
          </p:nvPr>
        </p:nvSpPr>
        <p:spPr>
          <a:xfrm>
            <a:off x="588263" y="457200"/>
            <a:ext cx="11018520" cy="553998"/>
          </a:xfrm>
        </p:spPr>
        <p:txBody>
          <a:bodyPr wrap="square" anchor="t">
            <a:normAutofit/>
          </a:bodyPr>
          <a:lstStyle/>
          <a:p>
            <a:r>
              <a:rPr lang="en-US" dirty="0"/>
              <a:t>Awareness options – GL parameters</a:t>
            </a:r>
          </a:p>
        </p:txBody>
      </p:sp>
      <p:sp>
        <p:nvSpPr>
          <p:cNvPr id="9" name="Content Placeholder 8">
            <a:extLst>
              <a:ext uri="{FF2B5EF4-FFF2-40B4-BE49-F238E27FC236}">
                <a16:creationId xmlns:a16="http://schemas.microsoft.com/office/drawing/2014/main" id="{C23882FE-CD77-833A-92DC-A8CAE737EFE4}"/>
              </a:ext>
            </a:extLst>
          </p:cNvPr>
          <p:cNvSpPr>
            <a:spLocks noGrp="1"/>
          </p:cNvSpPr>
          <p:nvPr>
            <p:ph sz="quarter" idx="10"/>
          </p:nvPr>
        </p:nvSpPr>
        <p:spPr/>
        <p:txBody>
          <a:bodyPr/>
          <a:lstStyle/>
          <a:p>
            <a:endParaRPr lang="LID4096" dirty="0"/>
          </a:p>
        </p:txBody>
      </p:sp>
      <p:sp>
        <p:nvSpPr>
          <p:cNvPr id="14" name="Rectangle 13">
            <a:extLst>
              <a:ext uri="{FF2B5EF4-FFF2-40B4-BE49-F238E27FC236}">
                <a16:creationId xmlns:a16="http://schemas.microsoft.com/office/drawing/2014/main" id="{81B6F1CB-EB3C-03E2-A85A-A2918C94A487}"/>
              </a:ext>
            </a:extLst>
          </p:cNvPr>
          <p:cNvSpPr/>
          <p:nvPr/>
        </p:nvSpPr>
        <p:spPr bwMode="auto">
          <a:xfrm>
            <a:off x="6580909" y="4149436"/>
            <a:ext cx="1690255" cy="949037"/>
          </a:xfrm>
          <a:prstGeom prst="rect">
            <a:avLst/>
          </a:prstGeom>
          <a:noFill/>
          <a:ln w="25400">
            <a:solidFill>
              <a:srgbClr val="D83B0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dirty="0" err="1">
              <a:solidFill>
                <a:srgbClr val="FFFFFF"/>
              </a:solidFill>
              <a:ea typeface="Segoe UI" pitchFamily="34" charset="0"/>
              <a:cs typeface="Segoe UI" pitchFamily="34" charset="0"/>
            </a:endParaRPr>
          </a:p>
        </p:txBody>
      </p:sp>
      <p:sp>
        <p:nvSpPr>
          <p:cNvPr id="2" name="Rectangle 1">
            <a:extLst>
              <a:ext uri="{FF2B5EF4-FFF2-40B4-BE49-F238E27FC236}">
                <a16:creationId xmlns:a16="http://schemas.microsoft.com/office/drawing/2014/main" id="{1ED12252-A131-D406-7DB7-8F411EADEABB}"/>
              </a:ext>
            </a:extLst>
          </p:cNvPr>
          <p:cNvSpPr/>
          <p:nvPr/>
        </p:nvSpPr>
        <p:spPr bwMode="auto">
          <a:xfrm>
            <a:off x="2298813" y="2720544"/>
            <a:ext cx="1358788" cy="387042"/>
          </a:xfrm>
          <a:prstGeom prst="rect">
            <a:avLst/>
          </a:prstGeom>
          <a:noFill/>
          <a:ln w="25400">
            <a:solidFill>
              <a:srgbClr val="D83B0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dirty="0" err="1">
              <a:solidFill>
                <a:srgbClr val="FFFFFF"/>
              </a:solidFill>
              <a:ea typeface="Segoe UI" pitchFamily="34" charset="0"/>
              <a:cs typeface="Segoe UI" pitchFamily="34" charset="0"/>
            </a:endParaRPr>
          </a:p>
        </p:txBody>
      </p:sp>
      <p:pic>
        <p:nvPicPr>
          <p:cNvPr id="5" name="Picture 4">
            <a:extLst>
              <a:ext uri="{FF2B5EF4-FFF2-40B4-BE49-F238E27FC236}">
                <a16:creationId xmlns:a16="http://schemas.microsoft.com/office/drawing/2014/main" id="{2038958A-7E9B-3395-E00E-34BB62F3071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60136" y="1423068"/>
            <a:ext cx="8330040" cy="4875781"/>
          </a:xfrm>
          <a:prstGeom prst="rect">
            <a:avLst/>
          </a:prstGeom>
        </p:spPr>
      </p:pic>
    </p:spTree>
    <p:extLst>
      <p:ext uri="{BB962C8B-B14F-4D97-AF65-F5344CB8AC3E}">
        <p14:creationId xmlns:p14="http://schemas.microsoft.com/office/powerpoint/2010/main" val="72707509"/>
      </p:ext>
    </p:extLst>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C93BE6-1997-DF9F-B455-E1B11AEB764F}"/>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31802B47-4417-58D6-F556-61EB57DC45B6}"/>
              </a:ext>
            </a:extLst>
          </p:cNvPr>
          <p:cNvSpPr>
            <a:spLocks noGrp="1"/>
          </p:cNvSpPr>
          <p:nvPr>
            <p:ph type="title"/>
          </p:nvPr>
        </p:nvSpPr>
        <p:spPr>
          <a:xfrm>
            <a:off x="588263" y="457200"/>
            <a:ext cx="11018520" cy="553998"/>
          </a:xfrm>
        </p:spPr>
        <p:txBody>
          <a:bodyPr wrap="square" anchor="t">
            <a:normAutofit/>
          </a:bodyPr>
          <a:lstStyle/>
          <a:p>
            <a:r>
              <a:rPr lang="en-US" dirty="0"/>
              <a:t>Awareness options – GL parameters</a:t>
            </a:r>
          </a:p>
        </p:txBody>
      </p:sp>
      <p:sp>
        <p:nvSpPr>
          <p:cNvPr id="9" name="Content Placeholder 8">
            <a:extLst>
              <a:ext uri="{FF2B5EF4-FFF2-40B4-BE49-F238E27FC236}">
                <a16:creationId xmlns:a16="http://schemas.microsoft.com/office/drawing/2014/main" id="{DB099E07-83EF-8B3D-B6D4-884D6D161D8B}"/>
              </a:ext>
            </a:extLst>
          </p:cNvPr>
          <p:cNvSpPr>
            <a:spLocks noGrp="1"/>
          </p:cNvSpPr>
          <p:nvPr>
            <p:ph sz="quarter" idx="10"/>
          </p:nvPr>
        </p:nvSpPr>
        <p:spPr/>
        <p:txBody>
          <a:bodyPr/>
          <a:lstStyle/>
          <a:p>
            <a:endParaRPr lang="LID4096" dirty="0"/>
          </a:p>
        </p:txBody>
      </p:sp>
      <p:sp>
        <p:nvSpPr>
          <p:cNvPr id="14" name="Rectangle 13">
            <a:extLst>
              <a:ext uri="{FF2B5EF4-FFF2-40B4-BE49-F238E27FC236}">
                <a16:creationId xmlns:a16="http://schemas.microsoft.com/office/drawing/2014/main" id="{6774EC12-0E84-EED4-9A54-191B4E104F65}"/>
              </a:ext>
            </a:extLst>
          </p:cNvPr>
          <p:cNvSpPr/>
          <p:nvPr/>
        </p:nvSpPr>
        <p:spPr bwMode="auto">
          <a:xfrm>
            <a:off x="6580909" y="4149436"/>
            <a:ext cx="1690255" cy="949037"/>
          </a:xfrm>
          <a:prstGeom prst="rect">
            <a:avLst/>
          </a:prstGeom>
          <a:noFill/>
          <a:ln w="25400">
            <a:solidFill>
              <a:srgbClr val="D83B0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dirty="0" err="1">
              <a:solidFill>
                <a:srgbClr val="FFFFFF"/>
              </a:solidFill>
              <a:ea typeface="Segoe UI" pitchFamily="34" charset="0"/>
              <a:cs typeface="Segoe UI" pitchFamily="34" charset="0"/>
            </a:endParaRPr>
          </a:p>
        </p:txBody>
      </p:sp>
      <p:sp>
        <p:nvSpPr>
          <p:cNvPr id="2" name="Rectangle 1">
            <a:extLst>
              <a:ext uri="{FF2B5EF4-FFF2-40B4-BE49-F238E27FC236}">
                <a16:creationId xmlns:a16="http://schemas.microsoft.com/office/drawing/2014/main" id="{21CEA0B0-A9A0-2D67-3F10-B780D1DC8DD8}"/>
              </a:ext>
            </a:extLst>
          </p:cNvPr>
          <p:cNvSpPr/>
          <p:nvPr/>
        </p:nvSpPr>
        <p:spPr bwMode="auto">
          <a:xfrm>
            <a:off x="2298813" y="2720544"/>
            <a:ext cx="1358788" cy="387042"/>
          </a:xfrm>
          <a:prstGeom prst="rect">
            <a:avLst/>
          </a:prstGeom>
          <a:noFill/>
          <a:ln w="25400">
            <a:solidFill>
              <a:srgbClr val="D83B0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dirty="0" err="1">
              <a:solidFill>
                <a:srgbClr val="FFFFFF"/>
              </a:solidFill>
              <a:ea typeface="Segoe UI" pitchFamily="34" charset="0"/>
              <a:cs typeface="Segoe UI" pitchFamily="34" charset="0"/>
            </a:endParaRPr>
          </a:p>
        </p:txBody>
      </p:sp>
      <p:pic>
        <p:nvPicPr>
          <p:cNvPr id="5" name="Picture 4">
            <a:extLst>
              <a:ext uri="{FF2B5EF4-FFF2-40B4-BE49-F238E27FC236}">
                <a16:creationId xmlns:a16="http://schemas.microsoft.com/office/drawing/2014/main" id="{DCA1FA4D-E813-3776-A64A-CE1AED440209}"/>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557784" y="1423068"/>
            <a:ext cx="8252120" cy="4875781"/>
          </a:xfrm>
          <a:prstGeom prst="rect">
            <a:avLst/>
          </a:prstGeom>
        </p:spPr>
      </p:pic>
      <p:sp>
        <p:nvSpPr>
          <p:cNvPr id="3" name="Rectangle 2">
            <a:extLst>
              <a:ext uri="{FF2B5EF4-FFF2-40B4-BE49-F238E27FC236}">
                <a16:creationId xmlns:a16="http://schemas.microsoft.com/office/drawing/2014/main" id="{5864F7D1-8431-64A1-BE09-6EDAB3EC40B9}"/>
              </a:ext>
            </a:extLst>
          </p:cNvPr>
          <p:cNvSpPr/>
          <p:nvPr/>
        </p:nvSpPr>
        <p:spPr bwMode="auto">
          <a:xfrm>
            <a:off x="2121408" y="4032250"/>
            <a:ext cx="3016250" cy="876300"/>
          </a:xfrm>
          <a:prstGeom prst="rect">
            <a:avLst/>
          </a:prstGeom>
          <a:noFill/>
          <a:ln>
            <a:solidFill>
              <a:srgbClr val="C00000"/>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dirty="0" err="1">
              <a:solidFill>
                <a:srgbClr val="FFFFFF"/>
              </a:solidFill>
              <a:ea typeface="Segoe UI" pitchFamily="34" charset="0"/>
              <a:cs typeface="Segoe UI" pitchFamily="34" charset="0"/>
            </a:endParaRPr>
          </a:p>
        </p:txBody>
      </p:sp>
      <p:sp>
        <p:nvSpPr>
          <p:cNvPr id="6" name="Rectangle 5">
            <a:extLst>
              <a:ext uri="{FF2B5EF4-FFF2-40B4-BE49-F238E27FC236}">
                <a16:creationId xmlns:a16="http://schemas.microsoft.com/office/drawing/2014/main" id="{5C773BBD-2F3D-C31D-EDD6-CD58F84D9447}"/>
              </a:ext>
            </a:extLst>
          </p:cNvPr>
          <p:cNvSpPr/>
          <p:nvPr/>
        </p:nvSpPr>
        <p:spPr bwMode="auto">
          <a:xfrm>
            <a:off x="2121408" y="2508636"/>
            <a:ext cx="1003300" cy="262751"/>
          </a:xfrm>
          <a:prstGeom prst="rect">
            <a:avLst/>
          </a:prstGeom>
          <a:noFill/>
          <a:ln>
            <a:solidFill>
              <a:srgbClr val="C00000"/>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dirty="0" err="1">
              <a:solidFill>
                <a:srgbClr val="FFFFFF"/>
              </a:solidFill>
              <a:ea typeface="Segoe UI" pitchFamily="34" charset="0"/>
              <a:cs typeface="Segoe UI" pitchFamily="34" charset="0"/>
            </a:endParaRPr>
          </a:p>
        </p:txBody>
      </p:sp>
    </p:spTree>
    <p:extLst>
      <p:ext uri="{BB962C8B-B14F-4D97-AF65-F5344CB8AC3E}">
        <p14:creationId xmlns:p14="http://schemas.microsoft.com/office/powerpoint/2010/main" val="3358271909"/>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DDCD48-0E58-7A55-3FD3-4827672468FC}"/>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EB63D9-5804-EE83-8B32-63FA6F944A53}"/>
              </a:ext>
            </a:extLst>
          </p:cNvPr>
          <p:cNvSpPr>
            <a:spLocks noGrp="1"/>
          </p:cNvSpPr>
          <p:nvPr>
            <p:ph type="title"/>
          </p:nvPr>
        </p:nvSpPr>
        <p:spPr>
          <a:xfrm>
            <a:off x="588263" y="457200"/>
            <a:ext cx="11018520" cy="553998"/>
          </a:xfrm>
        </p:spPr>
        <p:txBody>
          <a:bodyPr wrap="square" anchor="t">
            <a:normAutofit/>
          </a:bodyPr>
          <a:lstStyle/>
          <a:p>
            <a:r>
              <a:rPr lang="en-US" dirty="0"/>
              <a:t>Awareness options – GL parameters</a:t>
            </a:r>
          </a:p>
        </p:txBody>
      </p:sp>
      <p:sp>
        <p:nvSpPr>
          <p:cNvPr id="9" name="Content Placeholder 8">
            <a:extLst>
              <a:ext uri="{FF2B5EF4-FFF2-40B4-BE49-F238E27FC236}">
                <a16:creationId xmlns:a16="http://schemas.microsoft.com/office/drawing/2014/main" id="{A7D61F4A-091F-26EB-BAA0-18C5AC9A2E2D}"/>
              </a:ext>
            </a:extLst>
          </p:cNvPr>
          <p:cNvSpPr>
            <a:spLocks noGrp="1"/>
          </p:cNvSpPr>
          <p:nvPr>
            <p:ph sz="quarter" idx="10"/>
          </p:nvPr>
        </p:nvSpPr>
        <p:spPr/>
        <p:txBody>
          <a:bodyPr/>
          <a:lstStyle/>
          <a:p>
            <a:endParaRPr lang="LID4096" dirty="0"/>
          </a:p>
        </p:txBody>
      </p:sp>
      <p:sp>
        <p:nvSpPr>
          <p:cNvPr id="14" name="Rectangle 13">
            <a:extLst>
              <a:ext uri="{FF2B5EF4-FFF2-40B4-BE49-F238E27FC236}">
                <a16:creationId xmlns:a16="http://schemas.microsoft.com/office/drawing/2014/main" id="{0A5A666A-A6AD-4BBC-8B01-BE4BC2B48046}"/>
              </a:ext>
            </a:extLst>
          </p:cNvPr>
          <p:cNvSpPr/>
          <p:nvPr/>
        </p:nvSpPr>
        <p:spPr bwMode="auto">
          <a:xfrm>
            <a:off x="6580909" y="4149436"/>
            <a:ext cx="1690255" cy="949037"/>
          </a:xfrm>
          <a:prstGeom prst="rect">
            <a:avLst/>
          </a:prstGeom>
          <a:noFill/>
          <a:ln w="25400">
            <a:solidFill>
              <a:srgbClr val="D83B0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dirty="0" err="1">
              <a:solidFill>
                <a:srgbClr val="FFFFFF"/>
              </a:solidFill>
              <a:ea typeface="Segoe UI" pitchFamily="34" charset="0"/>
              <a:cs typeface="Segoe UI" pitchFamily="34" charset="0"/>
            </a:endParaRPr>
          </a:p>
        </p:txBody>
      </p:sp>
      <p:sp>
        <p:nvSpPr>
          <p:cNvPr id="2" name="Rectangle 1">
            <a:extLst>
              <a:ext uri="{FF2B5EF4-FFF2-40B4-BE49-F238E27FC236}">
                <a16:creationId xmlns:a16="http://schemas.microsoft.com/office/drawing/2014/main" id="{B3322DE5-81DD-141C-5AF3-541505A27818}"/>
              </a:ext>
            </a:extLst>
          </p:cNvPr>
          <p:cNvSpPr/>
          <p:nvPr/>
        </p:nvSpPr>
        <p:spPr bwMode="auto">
          <a:xfrm>
            <a:off x="2298813" y="2720544"/>
            <a:ext cx="1358788" cy="387042"/>
          </a:xfrm>
          <a:prstGeom prst="rect">
            <a:avLst/>
          </a:prstGeom>
          <a:noFill/>
          <a:ln w="25400">
            <a:solidFill>
              <a:srgbClr val="D83B0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dirty="0" err="1">
              <a:solidFill>
                <a:srgbClr val="FFFFFF"/>
              </a:solidFill>
              <a:ea typeface="Segoe UI" pitchFamily="34" charset="0"/>
              <a:cs typeface="Segoe UI" pitchFamily="34" charset="0"/>
            </a:endParaRPr>
          </a:p>
        </p:txBody>
      </p:sp>
      <p:pic>
        <p:nvPicPr>
          <p:cNvPr id="5" name="Picture 4">
            <a:extLst>
              <a:ext uri="{FF2B5EF4-FFF2-40B4-BE49-F238E27FC236}">
                <a16:creationId xmlns:a16="http://schemas.microsoft.com/office/drawing/2014/main" id="{8FBF0CEC-B906-813F-D358-8A53C9CB5632}"/>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557784" y="1423068"/>
            <a:ext cx="8234575" cy="4875781"/>
          </a:xfrm>
          <a:prstGeom prst="rect">
            <a:avLst/>
          </a:prstGeom>
        </p:spPr>
      </p:pic>
      <p:sp>
        <p:nvSpPr>
          <p:cNvPr id="3" name="Rectangle 2">
            <a:extLst>
              <a:ext uri="{FF2B5EF4-FFF2-40B4-BE49-F238E27FC236}">
                <a16:creationId xmlns:a16="http://schemas.microsoft.com/office/drawing/2014/main" id="{8DE546D9-1F57-E6A4-2A87-60766A8E8BBE}"/>
              </a:ext>
            </a:extLst>
          </p:cNvPr>
          <p:cNvSpPr/>
          <p:nvPr/>
        </p:nvSpPr>
        <p:spPr bwMode="auto">
          <a:xfrm>
            <a:off x="4254500" y="4032250"/>
            <a:ext cx="2235200" cy="825500"/>
          </a:xfrm>
          <a:prstGeom prst="rect">
            <a:avLst/>
          </a:prstGeom>
          <a:noFill/>
          <a:ln>
            <a:solidFill>
              <a:srgbClr val="C00000"/>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dirty="0" err="1">
              <a:solidFill>
                <a:srgbClr val="FFFFFF"/>
              </a:solidFill>
              <a:ea typeface="Segoe UI" pitchFamily="34" charset="0"/>
              <a:cs typeface="Segoe UI" pitchFamily="34" charset="0"/>
            </a:endParaRPr>
          </a:p>
        </p:txBody>
      </p:sp>
      <p:sp>
        <p:nvSpPr>
          <p:cNvPr id="6" name="Rectangle 5">
            <a:extLst>
              <a:ext uri="{FF2B5EF4-FFF2-40B4-BE49-F238E27FC236}">
                <a16:creationId xmlns:a16="http://schemas.microsoft.com/office/drawing/2014/main" id="{D0A48386-06D5-37B9-26A5-CA0FA69F1587}"/>
              </a:ext>
            </a:extLst>
          </p:cNvPr>
          <p:cNvSpPr/>
          <p:nvPr/>
        </p:nvSpPr>
        <p:spPr bwMode="auto">
          <a:xfrm>
            <a:off x="2120900" y="2994799"/>
            <a:ext cx="1003300" cy="262751"/>
          </a:xfrm>
          <a:prstGeom prst="rect">
            <a:avLst/>
          </a:prstGeom>
          <a:noFill/>
          <a:ln>
            <a:solidFill>
              <a:srgbClr val="C00000"/>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dirty="0" err="1">
              <a:solidFill>
                <a:srgbClr val="FFFFFF"/>
              </a:solidFill>
              <a:ea typeface="Segoe UI" pitchFamily="34" charset="0"/>
              <a:cs typeface="Segoe UI" pitchFamily="34" charset="0"/>
            </a:endParaRPr>
          </a:p>
        </p:txBody>
      </p:sp>
    </p:spTree>
    <p:extLst>
      <p:ext uri="{BB962C8B-B14F-4D97-AF65-F5344CB8AC3E}">
        <p14:creationId xmlns:p14="http://schemas.microsoft.com/office/powerpoint/2010/main" val="955632879"/>
      </p:ext>
    </p:extLst>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C76C39-1625-F9A2-2611-3127E597315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EFFA461-A88E-F479-6090-1FEA47442297}"/>
              </a:ext>
            </a:extLst>
          </p:cNvPr>
          <p:cNvSpPr>
            <a:spLocks noGrp="1"/>
          </p:cNvSpPr>
          <p:nvPr>
            <p:ph type="title"/>
          </p:nvPr>
        </p:nvSpPr>
        <p:spPr>
          <a:xfrm>
            <a:off x="588263" y="457200"/>
            <a:ext cx="11018520" cy="553998"/>
          </a:xfrm>
        </p:spPr>
        <p:txBody>
          <a:bodyPr/>
          <a:lstStyle/>
          <a:p>
            <a:r>
              <a:rPr lang="en-US" dirty="0"/>
              <a:t>Nice to know about Awareness between…</a:t>
            </a:r>
            <a:endParaRPr lang="LID4096" dirty="0"/>
          </a:p>
        </p:txBody>
      </p:sp>
      <p:sp>
        <p:nvSpPr>
          <p:cNvPr id="3" name="Text Placeholder 2">
            <a:extLst>
              <a:ext uri="{FF2B5EF4-FFF2-40B4-BE49-F238E27FC236}">
                <a16:creationId xmlns:a16="http://schemas.microsoft.com/office/drawing/2014/main" id="{59503A73-8268-5F38-833F-12130D5B582F}"/>
              </a:ext>
            </a:extLst>
          </p:cNvPr>
          <p:cNvSpPr>
            <a:spLocks noGrp="1"/>
          </p:cNvSpPr>
          <p:nvPr>
            <p:ph type="body" sz="quarter" idx="10"/>
          </p:nvPr>
        </p:nvSpPr>
        <p:spPr>
          <a:xfrm>
            <a:off x="586390" y="1434370"/>
            <a:ext cx="11018520" cy="2400657"/>
          </a:xfrm>
        </p:spPr>
        <p:txBody>
          <a:bodyPr/>
          <a:lstStyle/>
          <a:p>
            <a:pPr marL="457200" indent="-457200">
              <a:buFont typeface="Arial" panose="020B0604020202020204" pitchFamily="34" charset="0"/>
              <a:buChar char="•"/>
            </a:pPr>
            <a:r>
              <a:rPr lang="en-US" dirty="0"/>
              <a:t>If “Keep detail during year-end close” is enabled, the detailed opening transactions will have the following information transferred from the original transactions:</a:t>
            </a:r>
          </a:p>
          <a:p>
            <a:pPr marL="685800" lvl="1" indent="-457200">
              <a:buFont typeface="Arial" panose="020B0604020202020204" pitchFamily="34" charset="0"/>
              <a:buChar char="•"/>
            </a:pPr>
            <a:r>
              <a:rPr lang="en-US" dirty="0"/>
              <a:t>Original transaction date</a:t>
            </a:r>
          </a:p>
          <a:p>
            <a:pPr marL="685800" lvl="1" indent="-457200">
              <a:buFont typeface="Arial" panose="020B0604020202020204" pitchFamily="34" charset="0"/>
              <a:buChar char="•"/>
            </a:pPr>
            <a:r>
              <a:rPr lang="en-US" dirty="0"/>
              <a:t>Original document date</a:t>
            </a:r>
          </a:p>
          <a:p>
            <a:pPr marL="685800" lvl="1" indent="-457200">
              <a:buFont typeface="Arial" panose="020B0604020202020204" pitchFamily="34" charset="0"/>
              <a:buChar char="•"/>
            </a:pPr>
            <a:r>
              <a:rPr lang="en-US" dirty="0"/>
              <a:t>Original document</a:t>
            </a:r>
          </a:p>
        </p:txBody>
      </p:sp>
    </p:spTree>
    <p:extLst>
      <p:ext uri="{BB962C8B-B14F-4D97-AF65-F5344CB8AC3E}">
        <p14:creationId xmlns:p14="http://schemas.microsoft.com/office/powerpoint/2010/main" val="156610192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DF52F9-CC4A-C401-123D-53E27624392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05F16BC-82CC-D6C3-5018-45064AF036A2}"/>
              </a:ext>
            </a:extLst>
          </p:cNvPr>
          <p:cNvSpPr>
            <a:spLocks noGrp="1"/>
          </p:cNvSpPr>
          <p:nvPr>
            <p:ph type="title"/>
          </p:nvPr>
        </p:nvSpPr>
        <p:spPr>
          <a:xfrm>
            <a:off x="588263" y="457200"/>
            <a:ext cx="11018520" cy="553998"/>
          </a:xfrm>
        </p:spPr>
        <p:txBody>
          <a:bodyPr/>
          <a:lstStyle/>
          <a:p>
            <a:r>
              <a:rPr lang="en-US" dirty="0"/>
              <a:t>Recommendation(s)</a:t>
            </a:r>
            <a:endParaRPr lang="LID4096" dirty="0"/>
          </a:p>
        </p:txBody>
      </p:sp>
      <p:sp>
        <p:nvSpPr>
          <p:cNvPr id="3" name="Text Placeholder 2">
            <a:extLst>
              <a:ext uri="{FF2B5EF4-FFF2-40B4-BE49-F238E27FC236}">
                <a16:creationId xmlns:a16="http://schemas.microsoft.com/office/drawing/2014/main" id="{B6CF0A07-E85B-FE35-CA3D-DFA70B5EA817}"/>
              </a:ext>
            </a:extLst>
          </p:cNvPr>
          <p:cNvSpPr>
            <a:spLocks noGrp="1"/>
          </p:cNvSpPr>
          <p:nvPr>
            <p:ph type="body" sz="quarter" idx="10"/>
          </p:nvPr>
        </p:nvSpPr>
        <p:spPr>
          <a:xfrm>
            <a:off x="586390" y="1434370"/>
            <a:ext cx="11018520" cy="2215991"/>
          </a:xfrm>
        </p:spPr>
        <p:txBody>
          <a:bodyPr/>
          <a:lstStyle/>
          <a:p>
            <a:pPr marL="457200" indent="-457200">
              <a:buFont typeface="Arial" panose="020B0604020202020204" pitchFamily="34" charset="0"/>
              <a:buChar char="•"/>
            </a:pPr>
            <a:r>
              <a:rPr lang="en-US" dirty="0"/>
              <a:t>Always enable advanced awareness options when setting up a new legal entity</a:t>
            </a:r>
          </a:p>
          <a:p>
            <a:pPr marL="685800" lvl="1" indent="-457200">
              <a:buFont typeface="Arial" panose="020B0604020202020204" pitchFamily="34" charset="0"/>
              <a:buChar char="•"/>
            </a:pPr>
            <a:r>
              <a:rPr lang="en-US" dirty="0"/>
              <a:t>If you do not want to use ledger settlement at all – leave the main accounts to be used for ledger settlement empty</a:t>
            </a:r>
          </a:p>
          <a:p>
            <a:pPr marL="685800" lvl="1" indent="-457200">
              <a:buFont typeface="Arial" panose="020B0604020202020204" pitchFamily="34" charset="0"/>
              <a:buChar char="•"/>
            </a:pPr>
            <a:r>
              <a:rPr lang="en-US" dirty="0"/>
              <a:t>If you do not want to keep details for main accounts – set “keep detail during year-end close” to “No”</a:t>
            </a:r>
          </a:p>
        </p:txBody>
      </p:sp>
    </p:spTree>
    <p:extLst>
      <p:ext uri="{BB962C8B-B14F-4D97-AF65-F5344CB8AC3E}">
        <p14:creationId xmlns:p14="http://schemas.microsoft.com/office/powerpoint/2010/main" val="5438093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321ADCC0-9C2C-F38F-5A62-0845CDE76D2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5EB00D7-B206-CAD7-AEAB-BB6ED376B0E6}"/>
              </a:ext>
            </a:extLst>
          </p:cNvPr>
          <p:cNvSpPr>
            <a:spLocks noGrp="1"/>
          </p:cNvSpPr>
          <p:nvPr>
            <p:ph type="title"/>
          </p:nvPr>
        </p:nvSpPr>
        <p:spPr/>
        <p:txBody>
          <a:bodyPr/>
          <a:lstStyle/>
          <a:p>
            <a:r>
              <a:rPr lang="en-US" dirty="0"/>
              <a:t>What changes are introduces with awareness options</a:t>
            </a:r>
            <a:endParaRPr lang="LID4096" dirty="0"/>
          </a:p>
        </p:txBody>
      </p:sp>
      <p:sp>
        <p:nvSpPr>
          <p:cNvPr id="3" name="Text Placeholder 2">
            <a:extLst>
              <a:ext uri="{FF2B5EF4-FFF2-40B4-BE49-F238E27FC236}">
                <a16:creationId xmlns:a16="http://schemas.microsoft.com/office/drawing/2014/main" id="{5A331322-22C6-31A1-6D24-ACEB801241D6}"/>
              </a:ext>
            </a:extLst>
          </p:cNvPr>
          <p:cNvSpPr>
            <a:spLocks noGrp="1"/>
          </p:cNvSpPr>
          <p:nvPr>
            <p:ph type="body" sz="quarter" idx="10"/>
          </p:nvPr>
        </p:nvSpPr>
        <p:spPr>
          <a:xfrm>
            <a:off x="586390" y="1434370"/>
            <a:ext cx="11018520" cy="3447098"/>
          </a:xfrm>
        </p:spPr>
        <p:txBody>
          <a:bodyPr/>
          <a:lstStyle/>
          <a:p>
            <a:r>
              <a:rPr lang="en-US" dirty="0">
                <a:cs typeface="Segoe UI"/>
              </a:rPr>
              <a:t>Only un-settled transactions are included in year-end close</a:t>
            </a:r>
          </a:p>
          <a:p>
            <a:r>
              <a:rPr lang="en-US" dirty="0">
                <a:cs typeface="Segoe UI"/>
              </a:rPr>
              <a:t>Ledger settlement must be within one main account</a:t>
            </a:r>
          </a:p>
          <a:p>
            <a:r>
              <a:rPr lang="en-US" dirty="0">
                <a:cs typeface="Segoe UI"/>
              </a:rPr>
              <a:t>Ledger settlement cannot be across fiscal years </a:t>
            </a:r>
          </a:p>
          <a:p>
            <a:r>
              <a:rPr lang="en-US" dirty="0">
                <a:cs typeface="Segoe UI"/>
              </a:rPr>
              <a:t>If the Keep detail during year-end close option is marked, the year-end close will create detailed opening balance transactions</a:t>
            </a:r>
          </a:p>
          <a:p>
            <a:endParaRPr lang="LID4096" dirty="0"/>
          </a:p>
          <a:p>
            <a:endParaRPr lang="LID4096" dirty="0"/>
          </a:p>
        </p:txBody>
      </p:sp>
    </p:spTree>
    <p:extLst>
      <p:ext uri="{BB962C8B-B14F-4D97-AF65-F5344CB8AC3E}">
        <p14:creationId xmlns:p14="http://schemas.microsoft.com/office/powerpoint/2010/main" val="1752781159"/>
      </p:ext>
    </p:extLst>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539AE9-1E51-D55F-8CA4-6EAC298075EB}"/>
              </a:ext>
            </a:extLst>
          </p:cNvPr>
          <p:cNvSpPr>
            <a:spLocks noGrp="1"/>
          </p:cNvSpPr>
          <p:nvPr>
            <p:ph type="title"/>
          </p:nvPr>
        </p:nvSpPr>
        <p:spPr/>
        <p:txBody>
          <a:bodyPr/>
          <a:lstStyle/>
          <a:p>
            <a:r>
              <a:rPr lang="en-US" dirty="0"/>
              <a:t>I enabled “awareness options”, but it didn’t work…</a:t>
            </a:r>
            <a:endParaRPr lang="LID4096" dirty="0"/>
          </a:p>
        </p:txBody>
      </p:sp>
      <p:sp>
        <p:nvSpPr>
          <p:cNvPr id="3" name="Text Placeholder 2">
            <a:extLst>
              <a:ext uri="{FF2B5EF4-FFF2-40B4-BE49-F238E27FC236}">
                <a16:creationId xmlns:a16="http://schemas.microsoft.com/office/drawing/2014/main" id="{898C7994-BCE5-0BB5-7C41-68FBBECE01E0}"/>
              </a:ext>
            </a:extLst>
          </p:cNvPr>
          <p:cNvSpPr>
            <a:spLocks noGrp="1"/>
          </p:cNvSpPr>
          <p:nvPr>
            <p:ph type="body" sz="quarter" idx="10"/>
          </p:nvPr>
        </p:nvSpPr>
        <p:spPr>
          <a:xfrm>
            <a:off x="586390" y="1434370"/>
            <a:ext cx="6369214" cy="3274743"/>
          </a:xfrm>
        </p:spPr>
        <p:txBody>
          <a:bodyPr/>
          <a:lstStyle/>
          <a:p>
            <a:pPr marL="457200" indent="-457200">
              <a:buFont typeface="Arial" panose="020B0604020202020204" pitchFamily="34" charset="0"/>
              <a:buChar char="•"/>
            </a:pPr>
            <a:r>
              <a:rPr lang="en-US" dirty="0"/>
              <a:t>Year-end close fails</a:t>
            </a:r>
          </a:p>
          <a:p>
            <a:pPr marL="457200" indent="-457200">
              <a:buFont typeface="Arial" panose="020B0604020202020204" pitchFamily="34" charset="0"/>
              <a:buChar char="•"/>
            </a:pPr>
            <a:endParaRPr lang="en-US" dirty="0"/>
          </a:p>
          <a:p>
            <a:pPr marL="457200" indent="-457200">
              <a:buFont typeface="Arial" panose="020B0604020202020204" pitchFamily="34" charset="0"/>
              <a:buChar char="•"/>
            </a:pPr>
            <a:r>
              <a:rPr lang="en-US" dirty="0"/>
              <a:t>This is caused by changes made to how year-end close is performed with and without “advanced awareness options” enabled</a:t>
            </a:r>
          </a:p>
          <a:p>
            <a:endParaRPr lang="en-US" dirty="0"/>
          </a:p>
        </p:txBody>
      </p:sp>
      <p:pic>
        <p:nvPicPr>
          <p:cNvPr id="5" name="Picture 4" descr="A screenshot of a phone&#10;&#10;AI-generated content may be incorrect.">
            <a:extLst>
              <a:ext uri="{FF2B5EF4-FFF2-40B4-BE49-F238E27FC236}">
                <a16:creationId xmlns:a16="http://schemas.microsoft.com/office/drawing/2014/main" id="{9F9D9D31-C935-844C-495F-5D33F8B3E11B}"/>
              </a:ext>
            </a:extLst>
          </p:cNvPr>
          <p:cNvPicPr>
            <a:picLocks noChangeAspect="1"/>
          </p:cNvPicPr>
          <p:nvPr/>
        </p:nvPicPr>
        <p:blipFill>
          <a:blip r:embed="rId2"/>
          <a:stretch>
            <a:fillRect/>
          </a:stretch>
        </p:blipFill>
        <p:spPr>
          <a:xfrm>
            <a:off x="7123800" y="1434370"/>
            <a:ext cx="3444660" cy="5184316"/>
          </a:xfrm>
          <a:prstGeom prst="rect">
            <a:avLst/>
          </a:prstGeom>
        </p:spPr>
      </p:pic>
      <p:sp>
        <p:nvSpPr>
          <p:cNvPr id="6" name="Rectangle 5">
            <a:extLst>
              <a:ext uri="{FF2B5EF4-FFF2-40B4-BE49-F238E27FC236}">
                <a16:creationId xmlns:a16="http://schemas.microsoft.com/office/drawing/2014/main" id="{E56B922B-76FC-52E1-EA0B-0F5C05949EB5}"/>
              </a:ext>
            </a:extLst>
          </p:cNvPr>
          <p:cNvSpPr/>
          <p:nvPr/>
        </p:nvSpPr>
        <p:spPr bwMode="auto">
          <a:xfrm>
            <a:off x="7204367" y="2382982"/>
            <a:ext cx="3444660" cy="430888"/>
          </a:xfrm>
          <a:prstGeom prst="rect">
            <a:avLst/>
          </a:prstGeom>
          <a:noFill/>
          <a:ln w="25400">
            <a:solidFill>
              <a:srgbClr val="D83B0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dirty="0" err="1">
              <a:solidFill>
                <a:srgbClr val="FFFFFF"/>
              </a:solidFill>
              <a:ea typeface="Segoe UI" pitchFamily="34" charset="0"/>
              <a:cs typeface="Segoe UI" pitchFamily="34" charset="0"/>
            </a:endParaRPr>
          </a:p>
        </p:txBody>
      </p:sp>
      <p:sp>
        <p:nvSpPr>
          <p:cNvPr id="4" name="Rectangle 3">
            <a:extLst>
              <a:ext uri="{FF2B5EF4-FFF2-40B4-BE49-F238E27FC236}">
                <a16:creationId xmlns:a16="http://schemas.microsoft.com/office/drawing/2014/main" id="{4D9983F9-562D-D3B2-4B4C-C74862D8D23D}"/>
              </a:ext>
            </a:extLst>
          </p:cNvPr>
          <p:cNvSpPr/>
          <p:nvPr/>
        </p:nvSpPr>
        <p:spPr bwMode="auto">
          <a:xfrm>
            <a:off x="8867553" y="265814"/>
            <a:ext cx="3083442" cy="2020186"/>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r>
              <a:rPr lang="en-US" sz="2000" dirty="0">
                <a:solidFill>
                  <a:srgbClr val="FFFFFF"/>
                </a:solidFill>
                <a:ea typeface="Segoe UI" pitchFamily="34" charset="0"/>
                <a:cs typeface="Segoe UI" pitchFamily="34" charset="0"/>
              </a:rPr>
              <a:t>Find a better slide title!</a:t>
            </a:r>
            <a:endParaRPr lang="LID4096" sz="2000" dirty="0" err="1">
              <a:solidFill>
                <a:srgbClr val="FFFFFF"/>
              </a:solidFill>
              <a:ea typeface="Segoe UI" pitchFamily="34" charset="0"/>
              <a:cs typeface="Segoe UI" pitchFamily="34" charset="0"/>
            </a:endParaRPr>
          </a:p>
        </p:txBody>
      </p:sp>
    </p:spTree>
    <p:extLst>
      <p:ext uri="{BB962C8B-B14F-4D97-AF65-F5344CB8AC3E}">
        <p14:creationId xmlns:p14="http://schemas.microsoft.com/office/powerpoint/2010/main" val="3716296351"/>
      </p:ext>
    </p:extLst>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FB2C48EB-97CD-8184-445F-348017A89032}"/>
            </a:ext>
          </a:extLst>
        </p:cNvPr>
        <p:cNvGrpSpPr/>
        <p:nvPr/>
      </p:nvGrpSpPr>
      <p:grpSpPr>
        <a:xfrm>
          <a:off x="0" y="0"/>
          <a:ext cx="0" cy="0"/>
          <a:chOff x="0" y="0"/>
          <a:chExt cx="0" cy="0"/>
        </a:xfrm>
      </p:grpSpPr>
      <p:sp>
        <p:nvSpPr>
          <p:cNvPr id="9" name="Content Placeholder 13">
            <a:extLst>
              <a:ext uri="{FF2B5EF4-FFF2-40B4-BE49-F238E27FC236}">
                <a16:creationId xmlns:a16="http://schemas.microsoft.com/office/drawing/2014/main" id="{C1E2830E-22BC-3A80-7E49-B33361A1754A}"/>
              </a:ext>
            </a:extLst>
          </p:cNvPr>
          <p:cNvSpPr txBox="1">
            <a:spLocks/>
          </p:cNvSpPr>
          <p:nvPr/>
        </p:nvSpPr>
        <p:spPr>
          <a:xfrm>
            <a:off x="584200" y="1435100"/>
            <a:ext cx="11018838" cy="2412968"/>
          </a:xfrm>
          <a:prstGeom prst="rect">
            <a:avLst/>
          </a:prstGeom>
        </p:spPr>
        <p:txBody>
          <a:bodyPr vert="horz" wrap="square" lIns="0" tIns="0" rIns="0" bIns="0" rtlCol="0" anchor="t">
            <a:spAutoFit/>
          </a:bodyPr>
          <a:lstStyle>
            <a:lvl1pPr marL="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800" kern="1200" spc="0" baseline="0">
                <a:solidFill>
                  <a:schemeClr val="tx1"/>
                </a:solidFill>
                <a:latin typeface="+mn-lt"/>
                <a:ea typeface="+mn-ea"/>
                <a:cs typeface="Segoe UI" panose="020B0502040204020203" pitchFamily="34" charset="0"/>
              </a:defRPr>
            </a:lvl1pPr>
            <a:lvl2pPr marL="2286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000" kern="1200" spc="0" baseline="0">
                <a:solidFill>
                  <a:schemeClr val="tx1"/>
                </a:solidFill>
                <a:latin typeface="+mn-lt"/>
                <a:ea typeface="+mn-ea"/>
                <a:cs typeface="+mn-cs"/>
              </a:defRPr>
            </a:lvl2pPr>
            <a:lvl3pPr marL="4572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600" kern="1200" spc="0" baseline="0">
                <a:solidFill>
                  <a:schemeClr val="tx1"/>
                </a:solidFill>
                <a:latin typeface="+mn-lt"/>
                <a:ea typeface="+mn-ea"/>
                <a:cs typeface="+mn-cs"/>
              </a:defRPr>
            </a:lvl3pPr>
            <a:lvl4pPr marL="6858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solidFill>
                  <a:schemeClr val="tx1"/>
                </a:solidFill>
                <a:latin typeface="+mn-lt"/>
                <a:ea typeface="+mn-ea"/>
                <a:cs typeface="+mn-cs"/>
              </a:defRPr>
            </a:lvl4pPr>
            <a:lvl5pPr marL="9144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dirty="0">
                <a:cs typeface="Segoe UI"/>
              </a:rPr>
              <a:t>Only un-settled transactions are included in year-end close</a:t>
            </a:r>
          </a:p>
          <a:p>
            <a:r>
              <a:rPr lang="en-US" dirty="0">
                <a:cs typeface="Segoe UI"/>
              </a:rPr>
              <a:t>Ledger settlement must be within one main account</a:t>
            </a:r>
          </a:p>
          <a:p>
            <a:r>
              <a:rPr lang="en-US" dirty="0">
                <a:cs typeface="Segoe UI"/>
              </a:rPr>
              <a:t>Ledger settlement cannot be across fiscal years </a:t>
            </a:r>
          </a:p>
          <a:p>
            <a:r>
              <a:rPr lang="en-US" dirty="0">
                <a:cs typeface="Segoe UI"/>
              </a:rPr>
              <a:t>If the Keep detail during year-end close option is marked, the year-end close will create detailed opening balance transactions</a:t>
            </a:r>
          </a:p>
        </p:txBody>
      </p:sp>
      <p:sp>
        <p:nvSpPr>
          <p:cNvPr id="2" name="Title 1">
            <a:extLst>
              <a:ext uri="{FF2B5EF4-FFF2-40B4-BE49-F238E27FC236}">
                <a16:creationId xmlns:a16="http://schemas.microsoft.com/office/drawing/2014/main" id="{0CC8477A-5746-A5D1-27BF-FAAC02750608}"/>
              </a:ext>
            </a:extLst>
          </p:cNvPr>
          <p:cNvSpPr>
            <a:spLocks noGrp="1"/>
          </p:cNvSpPr>
          <p:nvPr>
            <p:ph type="title"/>
          </p:nvPr>
        </p:nvSpPr>
        <p:spPr/>
        <p:txBody>
          <a:bodyPr/>
          <a:lstStyle/>
          <a:p>
            <a:r>
              <a:rPr lang="en-US" dirty="0"/>
              <a:t>What is different about “awareness options” and </a:t>
            </a:r>
            <a:r>
              <a:rPr lang="en-US" dirty="0" err="1"/>
              <a:t>YeC</a:t>
            </a:r>
            <a:endParaRPr lang="LID4096" dirty="0"/>
          </a:p>
        </p:txBody>
      </p:sp>
    </p:spTree>
    <p:extLst>
      <p:ext uri="{BB962C8B-B14F-4D97-AF65-F5344CB8AC3E}">
        <p14:creationId xmlns:p14="http://schemas.microsoft.com/office/powerpoint/2010/main" val="1013138352"/>
      </p:ext>
    </p:extLst>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E2C36418-0C82-4723-9E10-D78DD52EA16D}"/>
            </a:ext>
          </a:extLst>
        </p:cNvPr>
        <p:cNvGrpSpPr/>
        <p:nvPr/>
      </p:nvGrpSpPr>
      <p:grpSpPr>
        <a:xfrm>
          <a:off x="0" y="0"/>
          <a:ext cx="0" cy="0"/>
          <a:chOff x="0" y="0"/>
          <a:chExt cx="0" cy="0"/>
        </a:xfrm>
      </p:grpSpPr>
      <p:sp>
        <p:nvSpPr>
          <p:cNvPr id="9" name="Content Placeholder 13">
            <a:extLst>
              <a:ext uri="{FF2B5EF4-FFF2-40B4-BE49-F238E27FC236}">
                <a16:creationId xmlns:a16="http://schemas.microsoft.com/office/drawing/2014/main" id="{00CACE78-B6F3-C16C-8142-3B91D48AE9B6}"/>
              </a:ext>
            </a:extLst>
          </p:cNvPr>
          <p:cNvSpPr txBox="1">
            <a:spLocks/>
          </p:cNvSpPr>
          <p:nvPr/>
        </p:nvSpPr>
        <p:spPr>
          <a:xfrm>
            <a:off x="584200" y="1435100"/>
            <a:ext cx="11018838" cy="2412968"/>
          </a:xfrm>
          <a:prstGeom prst="rect">
            <a:avLst/>
          </a:prstGeom>
        </p:spPr>
        <p:txBody>
          <a:bodyPr vert="horz" wrap="square" lIns="0" tIns="0" rIns="0" bIns="0" rtlCol="0" anchor="t">
            <a:spAutoFit/>
          </a:bodyPr>
          <a:lstStyle>
            <a:lvl1pPr marL="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800" kern="1200" spc="0" baseline="0">
                <a:solidFill>
                  <a:schemeClr val="tx1"/>
                </a:solidFill>
                <a:latin typeface="+mn-lt"/>
                <a:ea typeface="+mn-ea"/>
                <a:cs typeface="Segoe UI" panose="020B0502040204020203" pitchFamily="34" charset="0"/>
              </a:defRPr>
            </a:lvl1pPr>
            <a:lvl2pPr marL="2286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000" kern="1200" spc="0" baseline="0">
                <a:solidFill>
                  <a:schemeClr val="tx1"/>
                </a:solidFill>
                <a:latin typeface="+mn-lt"/>
                <a:ea typeface="+mn-ea"/>
                <a:cs typeface="+mn-cs"/>
              </a:defRPr>
            </a:lvl2pPr>
            <a:lvl3pPr marL="4572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600" kern="1200" spc="0" baseline="0">
                <a:solidFill>
                  <a:schemeClr val="tx1"/>
                </a:solidFill>
                <a:latin typeface="+mn-lt"/>
                <a:ea typeface="+mn-ea"/>
                <a:cs typeface="+mn-cs"/>
              </a:defRPr>
            </a:lvl3pPr>
            <a:lvl4pPr marL="6858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solidFill>
                  <a:schemeClr val="tx1"/>
                </a:solidFill>
                <a:latin typeface="+mn-lt"/>
                <a:ea typeface="+mn-ea"/>
                <a:cs typeface="+mn-cs"/>
              </a:defRPr>
            </a:lvl4pPr>
            <a:lvl5pPr marL="9144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dirty="0">
                <a:cs typeface="Segoe UI"/>
              </a:rPr>
              <a:t>Only un-settled transactions are included in year-end close</a:t>
            </a:r>
          </a:p>
          <a:p>
            <a:r>
              <a:rPr lang="en-US" dirty="0">
                <a:cs typeface="Segoe UI"/>
              </a:rPr>
              <a:t>Ledger settlement must be within one main account</a:t>
            </a:r>
          </a:p>
          <a:p>
            <a:r>
              <a:rPr lang="en-US" dirty="0">
                <a:cs typeface="Segoe UI"/>
              </a:rPr>
              <a:t>Ledger settlement cannot be across fiscal years </a:t>
            </a:r>
          </a:p>
          <a:p>
            <a:r>
              <a:rPr lang="en-US" dirty="0">
                <a:cs typeface="Segoe UI"/>
              </a:rPr>
              <a:t>If the Keep detail during year-end close option is marked, the year-end close will create detailed opening balance transactions</a:t>
            </a:r>
          </a:p>
        </p:txBody>
      </p:sp>
      <p:sp>
        <p:nvSpPr>
          <p:cNvPr id="2" name="Title 1">
            <a:extLst>
              <a:ext uri="{FF2B5EF4-FFF2-40B4-BE49-F238E27FC236}">
                <a16:creationId xmlns:a16="http://schemas.microsoft.com/office/drawing/2014/main" id="{1554822D-9D4A-9681-54FF-A066A65D12F3}"/>
              </a:ext>
            </a:extLst>
          </p:cNvPr>
          <p:cNvSpPr>
            <a:spLocks noGrp="1"/>
          </p:cNvSpPr>
          <p:nvPr>
            <p:ph type="title"/>
          </p:nvPr>
        </p:nvSpPr>
        <p:spPr/>
        <p:txBody>
          <a:bodyPr/>
          <a:lstStyle/>
          <a:p>
            <a:r>
              <a:rPr lang="en-US" dirty="0"/>
              <a:t>What is different about “awareness options” and </a:t>
            </a:r>
            <a:r>
              <a:rPr lang="en-US" dirty="0" err="1"/>
              <a:t>YeC</a:t>
            </a:r>
            <a:endParaRPr lang="LID4096" dirty="0"/>
          </a:p>
        </p:txBody>
      </p:sp>
      <p:sp>
        <p:nvSpPr>
          <p:cNvPr id="3" name="Rectangle 2">
            <a:extLst>
              <a:ext uri="{FF2B5EF4-FFF2-40B4-BE49-F238E27FC236}">
                <a16:creationId xmlns:a16="http://schemas.microsoft.com/office/drawing/2014/main" id="{77E08C9E-9282-3722-4ABB-930E2D70EF6C}"/>
              </a:ext>
            </a:extLst>
          </p:cNvPr>
          <p:cNvSpPr/>
          <p:nvPr/>
        </p:nvSpPr>
        <p:spPr bwMode="auto">
          <a:xfrm>
            <a:off x="436418" y="2438396"/>
            <a:ext cx="7577425" cy="498764"/>
          </a:xfrm>
          <a:prstGeom prst="rect">
            <a:avLst/>
          </a:prstGeom>
          <a:noFill/>
          <a:ln w="25400">
            <a:solidFill>
              <a:srgbClr val="D83B0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dirty="0" err="1">
              <a:solidFill>
                <a:srgbClr val="FFFFFF"/>
              </a:solidFill>
              <a:ea typeface="Segoe UI" pitchFamily="34" charset="0"/>
              <a:cs typeface="Segoe UI" pitchFamily="34" charset="0"/>
            </a:endParaRPr>
          </a:p>
        </p:txBody>
      </p:sp>
      <p:sp>
        <p:nvSpPr>
          <p:cNvPr id="4" name="Rectangle 3">
            <a:extLst>
              <a:ext uri="{FF2B5EF4-FFF2-40B4-BE49-F238E27FC236}">
                <a16:creationId xmlns:a16="http://schemas.microsoft.com/office/drawing/2014/main" id="{7B3DD76A-E6FF-3F3A-3897-970FE44B5650}"/>
              </a:ext>
            </a:extLst>
          </p:cNvPr>
          <p:cNvSpPr/>
          <p:nvPr/>
        </p:nvSpPr>
        <p:spPr bwMode="auto">
          <a:xfrm>
            <a:off x="436418" y="1437984"/>
            <a:ext cx="9504218" cy="498764"/>
          </a:xfrm>
          <a:prstGeom prst="rect">
            <a:avLst/>
          </a:prstGeom>
          <a:noFill/>
          <a:ln w="25400">
            <a:solidFill>
              <a:srgbClr val="D83B0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dirty="0" err="1">
              <a:solidFill>
                <a:srgbClr val="FFFFFF"/>
              </a:solidFill>
              <a:ea typeface="Segoe UI" pitchFamily="34" charset="0"/>
              <a:cs typeface="Segoe UI" pitchFamily="34" charset="0"/>
            </a:endParaRPr>
          </a:p>
        </p:txBody>
      </p:sp>
    </p:spTree>
    <p:extLst>
      <p:ext uri="{BB962C8B-B14F-4D97-AF65-F5344CB8AC3E}">
        <p14:creationId xmlns:p14="http://schemas.microsoft.com/office/powerpoint/2010/main" val="3179835489"/>
      </p:ext>
    </p:extLst>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E7E12C06-DDCC-D5A2-A7E4-099973C93E44}"/>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DF95C469-9919-805C-5F14-F3CAFD8E4FB3}"/>
              </a:ext>
            </a:extLst>
          </p:cNvPr>
          <p:cNvSpPr>
            <a:spLocks noGrp="1"/>
          </p:cNvSpPr>
          <p:nvPr>
            <p:ph type="title"/>
          </p:nvPr>
        </p:nvSpPr>
        <p:spPr/>
        <p:txBody>
          <a:bodyPr/>
          <a:lstStyle/>
          <a:p>
            <a:r>
              <a:rPr lang="en-US" dirty="0"/>
              <a:t>Settlement across fiscal years</a:t>
            </a:r>
            <a:endParaRPr lang="LID4096" dirty="0"/>
          </a:p>
        </p:txBody>
      </p:sp>
      <p:sp>
        <p:nvSpPr>
          <p:cNvPr id="5" name="Text Placeholder 4">
            <a:extLst>
              <a:ext uri="{FF2B5EF4-FFF2-40B4-BE49-F238E27FC236}">
                <a16:creationId xmlns:a16="http://schemas.microsoft.com/office/drawing/2014/main" id="{49788754-4215-B916-795A-21CC79A0246F}"/>
              </a:ext>
            </a:extLst>
          </p:cNvPr>
          <p:cNvSpPr>
            <a:spLocks noGrp="1"/>
          </p:cNvSpPr>
          <p:nvPr>
            <p:ph type="body" sz="quarter" idx="10"/>
          </p:nvPr>
        </p:nvSpPr>
        <p:spPr>
          <a:xfrm>
            <a:off x="586390" y="1434370"/>
            <a:ext cx="11018520" cy="3016210"/>
          </a:xfrm>
        </p:spPr>
        <p:txBody>
          <a:bodyPr/>
          <a:lstStyle/>
          <a:p>
            <a:pPr marL="457200" indent="-457200">
              <a:buFont typeface="Arial" panose="020B0604020202020204" pitchFamily="34" charset="0"/>
              <a:buChar char="•"/>
            </a:pPr>
            <a:endParaRPr lang="en-US" dirty="0"/>
          </a:p>
          <a:p>
            <a:pPr marL="457200" indent="-457200">
              <a:buFont typeface="Arial" panose="020B0604020202020204" pitchFamily="34" charset="0"/>
              <a:buChar char="•"/>
            </a:pPr>
            <a:endParaRPr lang="en-US" dirty="0"/>
          </a:p>
          <a:p>
            <a:pPr marL="457200" indent="-457200">
              <a:buFont typeface="Arial" panose="020B0604020202020204" pitchFamily="34" charset="0"/>
              <a:buChar char="•"/>
            </a:pPr>
            <a:endParaRPr lang="en-US" dirty="0"/>
          </a:p>
          <a:p>
            <a:pPr marL="457200" indent="-457200">
              <a:buFont typeface="Arial" panose="020B0604020202020204" pitchFamily="34" charset="0"/>
              <a:buChar char="•"/>
            </a:pPr>
            <a:endParaRPr lang="en-US" dirty="0"/>
          </a:p>
          <a:p>
            <a:pPr marL="457200" indent="-457200">
              <a:buFont typeface="Arial" panose="020B0604020202020204" pitchFamily="34" charset="0"/>
              <a:buChar char="•"/>
            </a:pPr>
            <a:endParaRPr lang="en-US" dirty="0"/>
          </a:p>
          <a:p>
            <a:pPr marL="457200" indent="-457200">
              <a:buFont typeface="Arial" panose="020B0604020202020204" pitchFamily="34" charset="0"/>
              <a:buChar char="•"/>
            </a:pPr>
            <a:endParaRPr lang="en-US" dirty="0"/>
          </a:p>
        </p:txBody>
      </p:sp>
      <p:pic>
        <p:nvPicPr>
          <p:cNvPr id="7" name="Picture 6">
            <a:extLst>
              <a:ext uri="{FF2B5EF4-FFF2-40B4-BE49-F238E27FC236}">
                <a16:creationId xmlns:a16="http://schemas.microsoft.com/office/drawing/2014/main" id="{EADAB71C-D4E3-EB5F-4A3F-1A118303865F}"/>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613892" y="1434370"/>
            <a:ext cx="9614328" cy="2629333"/>
          </a:xfrm>
          <a:prstGeom prst="rect">
            <a:avLst/>
          </a:prstGeom>
        </p:spPr>
      </p:pic>
      <p:sp>
        <p:nvSpPr>
          <p:cNvPr id="8" name="Arrow: Curved Up 7">
            <a:extLst>
              <a:ext uri="{FF2B5EF4-FFF2-40B4-BE49-F238E27FC236}">
                <a16:creationId xmlns:a16="http://schemas.microsoft.com/office/drawing/2014/main" id="{76F09380-0BF4-F327-899D-6CFAA251DBE7}"/>
              </a:ext>
            </a:extLst>
          </p:cNvPr>
          <p:cNvSpPr/>
          <p:nvPr/>
        </p:nvSpPr>
        <p:spPr bwMode="auto">
          <a:xfrm rot="16200000">
            <a:off x="9526356" y="2924332"/>
            <a:ext cx="1971667" cy="307075"/>
          </a:xfrm>
          <a:prstGeom prst="curvedUpArrow">
            <a:avLst/>
          </a:prstGeom>
          <a:solidFill>
            <a:schemeClr val="accent5"/>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dirty="0" err="1">
              <a:solidFill>
                <a:srgbClr val="FFFFFF"/>
              </a:solidFill>
              <a:ea typeface="Segoe UI" pitchFamily="34" charset="0"/>
              <a:cs typeface="Segoe UI" pitchFamily="34" charset="0"/>
            </a:endParaRPr>
          </a:p>
        </p:txBody>
      </p:sp>
    </p:spTree>
    <p:extLst>
      <p:ext uri="{BB962C8B-B14F-4D97-AF65-F5344CB8AC3E}">
        <p14:creationId xmlns:p14="http://schemas.microsoft.com/office/powerpoint/2010/main" val="3656209497"/>
      </p:ext>
    </p:extLst>
  </p:cSld>
  <p:clrMapOvr>
    <a:masterClrMapping/>
  </p:clrMapOvr>
  <p:transition>
    <p:fade/>
  </p:transition>
</p:sld>
</file>

<file path=ppt/slides/slide22.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EA36DDA8-3656-17E0-206D-9A148888A1A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82172081-D1A5-2363-59AA-55E3595E3B99}"/>
              </a:ext>
            </a:extLst>
          </p:cNvPr>
          <p:cNvSpPr>
            <a:spLocks noGrp="1"/>
          </p:cNvSpPr>
          <p:nvPr>
            <p:ph type="title"/>
          </p:nvPr>
        </p:nvSpPr>
        <p:spPr/>
        <p:txBody>
          <a:bodyPr/>
          <a:lstStyle/>
          <a:p>
            <a:r>
              <a:rPr lang="en-US" dirty="0"/>
              <a:t>Settlement across fiscal years</a:t>
            </a:r>
            <a:endParaRPr lang="LID4096" dirty="0"/>
          </a:p>
        </p:txBody>
      </p:sp>
      <p:sp>
        <p:nvSpPr>
          <p:cNvPr id="5" name="Text Placeholder 4">
            <a:extLst>
              <a:ext uri="{FF2B5EF4-FFF2-40B4-BE49-F238E27FC236}">
                <a16:creationId xmlns:a16="http://schemas.microsoft.com/office/drawing/2014/main" id="{FC5CE9B3-4581-8B2D-577C-6A98165FE494}"/>
              </a:ext>
            </a:extLst>
          </p:cNvPr>
          <p:cNvSpPr>
            <a:spLocks noGrp="1"/>
          </p:cNvSpPr>
          <p:nvPr>
            <p:ph type="body" sz="quarter" idx="10"/>
          </p:nvPr>
        </p:nvSpPr>
        <p:spPr>
          <a:xfrm>
            <a:off x="586390" y="1434370"/>
            <a:ext cx="11018520" cy="5601533"/>
          </a:xfrm>
        </p:spPr>
        <p:txBody>
          <a:bodyPr/>
          <a:lstStyle/>
          <a:p>
            <a:pPr marL="457200" indent="-457200">
              <a:buFont typeface="Arial" panose="020B0604020202020204" pitchFamily="34" charset="0"/>
              <a:buChar char="•"/>
            </a:pPr>
            <a:endParaRPr lang="en-US" dirty="0"/>
          </a:p>
          <a:p>
            <a:pPr marL="457200" indent="-457200">
              <a:buFont typeface="Arial" panose="020B0604020202020204" pitchFamily="34" charset="0"/>
              <a:buChar char="•"/>
            </a:pPr>
            <a:endParaRPr lang="en-US" dirty="0"/>
          </a:p>
          <a:p>
            <a:pPr marL="457200" indent="-457200">
              <a:buFont typeface="Arial" panose="020B0604020202020204" pitchFamily="34" charset="0"/>
              <a:buChar char="•"/>
            </a:pPr>
            <a:endParaRPr lang="en-US" dirty="0"/>
          </a:p>
          <a:p>
            <a:pPr marL="457200" indent="-457200">
              <a:buFont typeface="Arial" panose="020B0604020202020204" pitchFamily="34" charset="0"/>
              <a:buChar char="•"/>
            </a:pPr>
            <a:endParaRPr lang="en-US" dirty="0"/>
          </a:p>
          <a:p>
            <a:pPr marL="457200" indent="-457200">
              <a:buFont typeface="Arial" panose="020B0604020202020204" pitchFamily="34" charset="0"/>
              <a:buChar char="•"/>
            </a:pPr>
            <a:endParaRPr lang="en-US" dirty="0"/>
          </a:p>
          <a:p>
            <a:pPr marL="457200" indent="-457200">
              <a:buFont typeface="Arial" panose="020B0604020202020204" pitchFamily="34" charset="0"/>
              <a:buChar char="•"/>
            </a:pPr>
            <a:endParaRPr lang="en-US" dirty="0"/>
          </a:p>
          <a:p>
            <a:r>
              <a:rPr lang="en-US" dirty="0">
                <a:cs typeface="Segoe UI"/>
              </a:rPr>
              <a:t>Only un-settled transactions are included in year-end close</a:t>
            </a:r>
          </a:p>
          <a:p>
            <a:r>
              <a:rPr lang="en-US" dirty="0">
                <a:cs typeface="Segoe UI"/>
              </a:rPr>
              <a:t>Ledger settlement can’t be across fiscal years </a:t>
            </a:r>
          </a:p>
          <a:p>
            <a:endParaRPr lang="en-US" dirty="0">
              <a:cs typeface="Segoe UI"/>
            </a:endParaRPr>
          </a:p>
          <a:p>
            <a:r>
              <a:rPr lang="en-US" dirty="0">
                <a:cs typeface="Segoe UI"/>
              </a:rPr>
              <a:t>Result = Year 2024 is out of balance by accounting currency</a:t>
            </a:r>
          </a:p>
          <a:p>
            <a:pPr marL="457200" indent="-457200">
              <a:buFont typeface="Arial" panose="020B0604020202020204" pitchFamily="34" charset="0"/>
              <a:buChar char="•"/>
            </a:pPr>
            <a:endParaRPr lang="en-US" dirty="0"/>
          </a:p>
        </p:txBody>
      </p:sp>
      <p:pic>
        <p:nvPicPr>
          <p:cNvPr id="7" name="Picture 6">
            <a:extLst>
              <a:ext uri="{FF2B5EF4-FFF2-40B4-BE49-F238E27FC236}">
                <a16:creationId xmlns:a16="http://schemas.microsoft.com/office/drawing/2014/main" id="{3EAAC196-AE47-92E5-8E94-EBFBBE867C6E}"/>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613892" y="1434370"/>
            <a:ext cx="9614328" cy="2629333"/>
          </a:xfrm>
          <a:prstGeom prst="rect">
            <a:avLst/>
          </a:prstGeom>
        </p:spPr>
      </p:pic>
      <p:sp>
        <p:nvSpPr>
          <p:cNvPr id="2" name="Arrow: Curved Up 1">
            <a:extLst>
              <a:ext uri="{FF2B5EF4-FFF2-40B4-BE49-F238E27FC236}">
                <a16:creationId xmlns:a16="http://schemas.microsoft.com/office/drawing/2014/main" id="{2A8FF5DE-6BE3-837D-F4C2-14376DBE595C}"/>
              </a:ext>
            </a:extLst>
          </p:cNvPr>
          <p:cNvSpPr/>
          <p:nvPr/>
        </p:nvSpPr>
        <p:spPr bwMode="auto">
          <a:xfrm rot="16200000">
            <a:off x="9526356" y="2924332"/>
            <a:ext cx="1971667" cy="307075"/>
          </a:xfrm>
          <a:prstGeom prst="curvedUpArrow">
            <a:avLst/>
          </a:prstGeom>
          <a:solidFill>
            <a:schemeClr val="accent5"/>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dirty="0" err="1">
              <a:solidFill>
                <a:srgbClr val="FFFFFF"/>
              </a:solidFill>
              <a:ea typeface="Segoe UI" pitchFamily="34" charset="0"/>
              <a:cs typeface="Segoe UI" pitchFamily="34" charset="0"/>
            </a:endParaRPr>
          </a:p>
        </p:txBody>
      </p:sp>
    </p:spTree>
    <p:extLst>
      <p:ext uri="{BB962C8B-B14F-4D97-AF65-F5344CB8AC3E}">
        <p14:creationId xmlns:p14="http://schemas.microsoft.com/office/powerpoint/2010/main" val="3991188374"/>
      </p:ext>
    </p:extLst>
  </p:cSld>
  <p:clrMapOvr>
    <a:masterClrMapping/>
  </p:clrMapOvr>
  <p:transition>
    <p:fade/>
  </p:transition>
</p:sld>
</file>

<file path=ppt/slides/slide23.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F5ECAF34-9293-D844-7739-CF8804C85E2C}"/>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A4C64B40-14C1-5708-E216-BA71334C40BC}"/>
              </a:ext>
            </a:extLst>
          </p:cNvPr>
          <p:cNvPicPr>
            <a:picLocks noChangeAspect="1"/>
          </p:cNvPicPr>
          <p:nvPr/>
        </p:nvPicPr>
        <p:blipFill>
          <a:blip r:embed="rId2"/>
          <a:srcRect/>
          <a:stretch/>
        </p:blipFill>
        <p:spPr>
          <a:xfrm>
            <a:off x="612648" y="1447111"/>
            <a:ext cx="9614225" cy="2633700"/>
          </a:xfrm>
          <a:prstGeom prst="rect">
            <a:avLst/>
          </a:prstGeom>
        </p:spPr>
      </p:pic>
      <p:sp>
        <p:nvSpPr>
          <p:cNvPr id="4" name="Title 3">
            <a:extLst>
              <a:ext uri="{FF2B5EF4-FFF2-40B4-BE49-F238E27FC236}">
                <a16:creationId xmlns:a16="http://schemas.microsoft.com/office/drawing/2014/main" id="{17A2F3C9-1BD0-F798-547E-496DD808A955}"/>
              </a:ext>
            </a:extLst>
          </p:cNvPr>
          <p:cNvSpPr>
            <a:spLocks noGrp="1"/>
          </p:cNvSpPr>
          <p:nvPr>
            <p:ph type="title"/>
          </p:nvPr>
        </p:nvSpPr>
        <p:spPr/>
        <p:txBody>
          <a:bodyPr/>
          <a:lstStyle/>
          <a:p>
            <a:r>
              <a:rPr lang="en-US" dirty="0"/>
              <a:t>Reporting currency gain/loss</a:t>
            </a:r>
            <a:endParaRPr lang="LID4096" dirty="0"/>
          </a:p>
        </p:txBody>
      </p:sp>
      <p:sp>
        <p:nvSpPr>
          <p:cNvPr id="5" name="Text Placeholder 4">
            <a:extLst>
              <a:ext uri="{FF2B5EF4-FFF2-40B4-BE49-F238E27FC236}">
                <a16:creationId xmlns:a16="http://schemas.microsoft.com/office/drawing/2014/main" id="{388A442A-4BB0-BB36-6C2E-8E78F16875C3}"/>
              </a:ext>
            </a:extLst>
          </p:cNvPr>
          <p:cNvSpPr>
            <a:spLocks noGrp="1"/>
          </p:cNvSpPr>
          <p:nvPr>
            <p:ph type="body" sz="quarter" idx="10"/>
          </p:nvPr>
        </p:nvSpPr>
        <p:spPr>
          <a:xfrm>
            <a:off x="586390" y="1434370"/>
            <a:ext cx="11018520" cy="3016210"/>
          </a:xfrm>
        </p:spPr>
        <p:txBody>
          <a:bodyPr/>
          <a:lstStyle/>
          <a:p>
            <a:pPr marL="457200" indent="-457200">
              <a:buFont typeface="Arial" panose="020B0604020202020204" pitchFamily="34" charset="0"/>
              <a:buChar char="•"/>
            </a:pPr>
            <a:endParaRPr lang="en-US" dirty="0"/>
          </a:p>
          <a:p>
            <a:pPr marL="457200" indent="-457200">
              <a:buFont typeface="Arial" panose="020B0604020202020204" pitchFamily="34" charset="0"/>
              <a:buChar char="•"/>
            </a:pPr>
            <a:endParaRPr lang="en-US" dirty="0"/>
          </a:p>
          <a:p>
            <a:pPr marL="457200" indent="-457200">
              <a:buFont typeface="Arial" panose="020B0604020202020204" pitchFamily="34" charset="0"/>
              <a:buChar char="•"/>
            </a:pPr>
            <a:endParaRPr lang="en-US" dirty="0"/>
          </a:p>
          <a:p>
            <a:pPr marL="457200" indent="-457200">
              <a:buFont typeface="Arial" panose="020B0604020202020204" pitchFamily="34" charset="0"/>
              <a:buChar char="•"/>
            </a:pPr>
            <a:endParaRPr lang="en-US" dirty="0"/>
          </a:p>
          <a:p>
            <a:pPr marL="457200" indent="-457200">
              <a:buFont typeface="Arial" panose="020B0604020202020204" pitchFamily="34" charset="0"/>
              <a:buChar char="•"/>
            </a:pPr>
            <a:endParaRPr lang="en-US" dirty="0"/>
          </a:p>
          <a:p>
            <a:pPr marL="457200" indent="-457200">
              <a:buFont typeface="Arial" panose="020B0604020202020204" pitchFamily="34" charset="0"/>
              <a:buChar char="•"/>
            </a:pPr>
            <a:endParaRPr lang="en-US" dirty="0"/>
          </a:p>
        </p:txBody>
      </p:sp>
      <p:sp>
        <p:nvSpPr>
          <p:cNvPr id="2" name="Rectangle 1">
            <a:extLst>
              <a:ext uri="{FF2B5EF4-FFF2-40B4-BE49-F238E27FC236}">
                <a16:creationId xmlns:a16="http://schemas.microsoft.com/office/drawing/2014/main" id="{76BAC21B-BA85-5D20-D049-46760C3D0E92}"/>
              </a:ext>
            </a:extLst>
          </p:cNvPr>
          <p:cNvSpPr/>
          <p:nvPr/>
        </p:nvSpPr>
        <p:spPr bwMode="auto">
          <a:xfrm>
            <a:off x="8973438" y="2110688"/>
            <a:ext cx="1246982" cy="96252"/>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dirty="0" err="1">
              <a:solidFill>
                <a:srgbClr val="FFFFFF"/>
              </a:solidFill>
              <a:ea typeface="Segoe UI" pitchFamily="34" charset="0"/>
              <a:cs typeface="Segoe UI" pitchFamily="34" charset="0"/>
            </a:endParaRPr>
          </a:p>
        </p:txBody>
      </p:sp>
      <p:sp>
        <p:nvSpPr>
          <p:cNvPr id="6" name="Rectangle 5">
            <a:extLst>
              <a:ext uri="{FF2B5EF4-FFF2-40B4-BE49-F238E27FC236}">
                <a16:creationId xmlns:a16="http://schemas.microsoft.com/office/drawing/2014/main" id="{FD576F05-C125-CC94-88D9-43E0F1CE847D}"/>
              </a:ext>
            </a:extLst>
          </p:cNvPr>
          <p:cNvSpPr/>
          <p:nvPr/>
        </p:nvSpPr>
        <p:spPr bwMode="auto">
          <a:xfrm>
            <a:off x="8973438" y="3962066"/>
            <a:ext cx="1246982" cy="96252"/>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dirty="0" err="1">
              <a:solidFill>
                <a:srgbClr val="FFFFFF"/>
              </a:solidFill>
              <a:ea typeface="Segoe UI" pitchFamily="34" charset="0"/>
              <a:cs typeface="Segoe UI" pitchFamily="34" charset="0"/>
            </a:endParaRPr>
          </a:p>
        </p:txBody>
      </p:sp>
    </p:spTree>
    <p:extLst>
      <p:ext uri="{BB962C8B-B14F-4D97-AF65-F5344CB8AC3E}">
        <p14:creationId xmlns:p14="http://schemas.microsoft.com/office/powerpoint/2010/main" val="1237746107"/>
      </p:ext>
    </p:extLst>
  </p:cSld>
  <p:clrMapOvr>
    <a:masterClrMapping/>
  </p:clrMapOvr>
  <p:transition>
    <p:fade/>
  </p:transition>
</p:sld>
</file>

<file path=ppt/slides/slide24.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318B6A94-A5EF-2EA7-86CC-CFD27D8562D9}"/>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E27A3B5E-1C76-F625-0AE4-0E6D922810AA}"/>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612648" y="1454732"/>
            <a:ext cx="11109167" cy="2608971"/>
          </a:xfrm>
          <a:prstGeom prst="rect">
            <a:avLst/>
          </a:prstGeom>
        </p:spPr>
      </p:pic>
      <p:sp>
        <p:nvSpPr>
          <p:cNvPr id="4" name="Title 3">
            <a:extLst>
              <a:ext uri="{FF2B5EF4-FFF2-40B4-BE49-F238E27FC236}">
                <a16:creationId xmlns:a16="http://schemas.microsoft.com/office/drawing/2014/main" id="{710D6BAF-2844-B97F-9657-58B09585A21D}"/>
              </a:ext>
            </a:extLst>
          </p:cNvPr>
          <p:cNvSpPr>
            <a:spLocks noGrp="1"/>
          </p:cNvSpPr>
          <p:nvPr>
            <p:ph type="title"/>
          </p:nvPr>
        </p:nvSpPr>
        <p:spPr/>
        <p:txBody>
          <a:bodyPr/>
          <a:lstStyle/>
          <a:p>
            <a:r>
              <a:rPr lang="en-US" dirty="0"/>
              <a:t>Reporting currency gain/loss</a:t>
            </a:r>
            <a:endParaRPr lang="LID4096" dirty="0"/>
          </a:p>
        </p:txBody>
      </p:sp>
      <p:sp>
        <p:nvSpPr>
          <p:cNvPr id="5" name="Text Placeholder 4">
            <a:extLst>
              <a:ext uri="{FF2B5EF4-FFF2-40B4-BE49-F238E27FC236}">
                <a16:creationId xmlns:a16="http://schemas.microsoft.com/office/drawing/2014/main" id="{9183C766-7786-3FA6-D77F-DB4146D0DE82}"/>
              </a:ext>
            </a:extLst>
          </p:cNvPr>
          <p:cNvSpPr>
            <a:spLocks noGrp="1"/>
          </p:cNvSpPr>
          <p:nvPr>
            <p:ph type="body" sz="quarter" idx="10"/>
          </p:nvPr>
        </p:nvSpPr>
        <p:spPr>
          <a:xfrm>
            <a:off x="586390" y="1434370"/>
            <a:ext cx="11018520" cy="3016210"/>
          </a:xfrm>
        </p:spPr>
        <p:txBody>
          <a:bodyPr/>
          <a:lstStyle/>
          <a:p>
            <a:pPr marL="457200" indent="-457200">
              <a:buFont typeface="Arial" panose="020B0604020202020204" pitchFamily="34" charset="0"/>
              <a:buChar char="•"/>
            </a:pPr>
            <a:endParaRPr lang="en-US" dirty="0"/>
          </a:p>
          <a:p>
            <a:pPr marL="457200" indent="-457200">
              <a:buFont typeface="Arial" panose="020B0604020202020204" pitchFamily="34" charset="0"/>
              <a:buChar char="•"/>
            </a:pPr>
            <a:endParaRPr lang="en-US" dirty="0"/>
          </a:p>
          <a:p>
            <a:pPr marL="457200" indent="-457200">
              <a:buFont typeface="Arial" panose="020B0604020202020204" pitchFamily="34" charset="0"/>
              <a:buChar char="•"/>
            </a:pPr>
            <a:endParaRPr lang="en-US" dirty="0"/>
          </a:p>
          <a:p>
            <a:pPr marL="457200" indent="-457200">
              <a:buFont typeface="Arial" panose="020B0604020202020204" pitchFamily="34" charset="0"/>
              <a:buChar char="•"/>
            </a:pPr>
            <a:endParaRPr lang="en-US" dirty="0"/>
          </a:p>
          <a:p>
            <a:pPr marL="457200" indent="-457200">
              <a:buFont typeface="Arial" panose="020B0604020202020204" pitchFamily="34" charset="0"/>
              <a:buChar char="•"/>
            </a:pPr>
            <a:endParaRPr lang="en-US" dirty="0"/>
          </a:p>
          <a:p>
            <a:pPr marL="457200" indent="-457200">
              <a:buFont typeface="Arial" panose="020B0604020202020204" pitchFamily="34" charset="0"/>
              <a:buChar char="•"/>
            </a:pPr>
            <a:endParaRPr lang="en-US" dirty="0"/>
          </a:p>
        </p:txBody>
      </p:sp>
    </p:spTree>
    <p:extLst>
      <p:ext uri="{BB962C8B-B14F-4D97-AF65-F5344CB8AC3E}">
        <p14:creationId xmlns:p14="http://schemas.microsoft.com/office/powerpoint/2010/main" val="4161759471"/>
      </p:ext>
    </p:extLst>
  </p:cSld>
  <p:clrMapOvr>
    <a:masterClrMapping/>
  </p:clrMapOvr>
  <p:transition>
    <p:fade/>
  </p:transition>
</p:sld>
</file>

<file path=ppt/slides/slide25.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C86DCA2F-5910-CE78-CBA2-A6FB0F51AE7A}"/>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8362C7FC-11B4-C555-EC26-BE79B6BB9D23}"/>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612648" y="1454732"/>
            <a:ext cx="11109167" cy="2608971"/>
          </a:xfrm>
          <a:prstGeom prst="rect">
            <a:avLst/>
          </a:prstGeom>
        </p:spPr>
      </p:pic>
      <p:sp>
        <p:nvSpPr>
          <p:cNvPr id="4" name="Title 3">
            <a:extLst>
              <a:ext uri="{FF2B5EF4-FFF2-40B4-BE49-F238E27FC236}">
                <a16:creationId xmlns:a16="http://schemas.microsoft.com/office/drawing/2014/main" id="{EC1E8CF7-CB4E-EAE9-3ADE-E2F4E37726AC}"/>
              </a:ext>
            </a:extLst>
          </p:cNvPr>
          <p:cNvSpPr>
            <a:spLocks noGrp="1"/>
          </p:cNvSpPr>
          <p:nvPr>
            <p:ph type="title"/>
          </p:nvPr>
        </p:nvSpPr>
        <p:spPr/>
        <p:txBody>
          <a:bodyPr/>
          <a:lstStyle/>
          <a:p>
            <a:r>
              <a:rPr lang="en-US" dirty="0"/>
              <a:t>Reporting currency gain/loss</a:t>
            </a:r>
            <a:endParaRPr lang="LID4096" dirty="0"/>
          </a:p>
        </p:txBody>
      </p:sp>
      <p:sp>
        <p:nvSpPr>
          <p:cNvPr id="5" name="Text Placeholder 4">
            <a:extLst>
              <a:ext uri="{FF2B5EF4-FFF2-40B4-BE49-F238E27FC236}">
                <a16:creationId xmlns:a16="http://schemas.microsoft.com/office/drawing/2014/main" id="{82B59D34-C587-825D-7D95-3873F81303D7}"/>
              </a:ext>
            </a:extLst>
          </p:cNvPr>
          <p:cNvSpPr>
            <a:spLocks noGrp="1"/>
          </p:cNvSpPr>
          <p:nvPr>
            <p:ph type="body" sz="quarter" idx="10"/>
          </p:nvPr>
        </p:nvSpPr>
        <p:spPr>
          <a:xfrm>
            <a:off x="586390" y="1434370"/>
            <a:ext cx="11018520" cy="3016210"/>
          </a:xfrm>
        </p:spPr>
        <p:txBody>
          <a:bodyPr/>
          <a:lstStyle/>
          <a:p>
            <a:pPr marL="457200" indent="-457200">
              <a:buFont typeface="Arial" panose="020B0604020202020204" pitchFamily="34" charset="0"/>
              <a:buChar char="•"/>
            </a:pPr>
            <a:endParaRPr lang="en-US" dirty="0"/>
          </a:p>
          <a:p>
            <a:pPr marL="457200" indent="-457200">
              <a:buFont typeface="Arial" panose="020B0604020202020204" pitchFamily="34" charset="0"/>
              <a:buChar char="•"/>
            </a:pPr>
            <a:endParaRPr lang="en-US" dirty="0"/>
          </a:p>
          <a:p>
            <a:pPr marL="457200" indent="-457200">
              <a:buFont typeface="Arial" panose="020B0604020202020204" pitchFamily="34" charset="0"/>
              <a:buChar char="•"/>
            </a:pPr>
            <a:endParaRPr lang="en-US" dirty="0"/>
          </a:p>
          <a:p>
            <a:pPr marL="457200" indent="-457200">
              <a:buFont typeface="Arial" panose="020B0604020202020204" pitchFamily="34" charset="0"/>
              <a:buChar char="•"/>
            </a:pPr>
            <a:endParaRPr lang="en-US" dirty="0"/>
          </a:p>
          <a:p>
            <a:pPr marL="457200" indent="-457200">
              <a:buFont typeface="Arial" panose="020B0604020202020204" pitchFamily="34" charset="0"/>
              <a:buChar char="•"/>
            </a:pPr>
            <a:endParaRPr lang="en-US" dirty="0"/>
          </a:p>
          <a:p>
            <a:pPr marL="457200" indent="-457200">
              <a:buFont typeface="Arial" panose="020B0604020202020204" pitchFamily="34" charset="0"/>
              <a:buChar char="•"/>
            </a:pPr>
            <a:endParaRPr lang="en-US" dirty="0"/>
          </a:p>
        </p:txBody>
      </p:sp>
      <p:sp>
        <p:nvSpPr>
          <p:cNvPr id="6" name="Rectangle 5">
            <a:extLst>
              <a:ext uri="{FF2B5EF4-FFF2-40B4-BE49-F238E27FC236}">
                <a16:creationId xmlns:a16="http://schemas.microsoft.com/office/drawing/2014/main" id="{26A23164-9AE2-807B-33C7-BC19C15098F2}"/>
              </a:ext>
            </a:extLst>
          </p:cNvPr>
          <p:cNvSpPr/>
          <p:nvPr/>
        </p:nvSpPr>
        <p:spPr bwMode="auto">
          <a:xfrm>
            <a:off x="9518073" y="2348345"/>
            <a:ext cx="734291" cy="214746"/>
          </a:xfrm>
          <a:prstGeom prst="rect">
            <a:avLst/>
          </a:prstGeom>
          <a:noFill/>
          <a:ln w="25400">
            <a:solidFill>
              <a:srgbClr val="D83B0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dirty="0" err="1">
              <a:solidFill>
                <a:srgbClr val="FFFFFF"/>
              </a:solidFill>
              <a:ea typeface="Segoe UI" pitchFamily="34" charset="0"/>
              <a:cs typeface="Segoe UI" pitchFamily="34" charset="0"/>
            </a:endParaRPr>
          </a:p>
        </p:txBody>
      </p:sp>
      <p:sp>
        <p:nvSpPr>
          <p:cNvPr id="9" name="Rectangle 8">
            <a:extLst>
              <a:ext uri="{FF2B5EF4-FFF2-40B4-BE49-F238E27FC236}">
                <a16:creationId xmlns:a16="http://schemas.microsoft.com/office/drawing/2014/main" id="{C5F35332-A14E-CBC6-236F-8FB8AE117D34}"/>
              </a:ext>
            </a:extLst>
          </p:cNvPr>
          <p:cNvSpPr/>
          <p:nvPr/>
        </p:nvSpPr>
        <p:spPr bwMode="auto">
          <a:xfrm>
            <a:off x="9518073" y="1586347"/>
            <a:ext cx="734291" cy="214746"/>
          </a:xfrm>
          <a:prstGeom prst="rect">
            <a:avLst/>
          </a:prstGeom>
          <a:noFill/>
          <a:ln w="25400">
            <a:solidFill>
              <a:srgbClr val="D83B0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dirty="0" err="1">
              <a:solidFill>
                <a:srgbClr val="FFFFFF"/>
              </a:solidFill>
              <a:ea typeface="Segoe UI" pitchFamily="34" charset="0"/>
              <a:cs typeface="Segoe UI" pitchFamily="34" charset="0"/>
            </a:endParaRPr>
          </a:p>
        </p:txBody>
      </p:sp>
      <p:sp>
        <p:nvSpPr>
          <p:cNvPr id="2" name="Text Placeholder 4">
            <a:extLst>
              <a:ext uri="{FF2B5EF4-FFF2-40B4-BE49-F238E27FC236}">
                <a16:creationId xmlns:a16="http://schemas.microsoft.com/office/drawing/2014/main" id="{57AABC37-1FFA-F9C0-75A4-AACFDC5F7A05}"/>
              </a:ext>
            </a:extLst>
          </p:cNvPr>
          <p:cNvSpPr txBox="1">
            <a:spLocks/>
          </p:cNvSpPr>
          <p:nvPr/>
        </p:nvSpPr>
        <p:spPr>
          <a:xfrm>
            <a:off x="586390" y="1434370"/>
            <a:ext cx="11018520" cy="5084469"/>
          </a:xfrm>
          <a:prstGeom prst="rect">
            <a:avLst/>
          </a:prstGeom>
        </p:spPr>
        <p:txBody>
          <a:bodyPr vert="horz" wrap="square" lIns="0" tIns="0" rIns="0" bIns="0" rtlCol="0">
            <a:spAutoFit/>
          </a:bodyPr>
          <a:lstStyle>
            <a:lvl1pPr marL="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800" kern="1200" spc="0" baseline="0">
                <a:solidFill>
                  <a:schemeClr val="tx1"/>
                </a:solidFill>
                <a:latin typeface="+mn-lt"/>
                <a:ea typeface="+mn-ea"/>
                <a:cs typeface="Segoe UI" panose="020B0502040204020203" pitchFamily="34" charset="0"/>
              </a:defRPr>
            </a:lvl1pPr>
            <a:lvl2pPr marL="2286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2000" kern="1200" spc="0" baseline="0">
                <a:solidFill>
                  <a:schemeClr val="tx1"/>
                </a:solidFill>
                <a:latin typeface="+mn-lt"/>
                <a:ea typeface="+mn-ea"/>
                <a:cs typeface="+mn-cs"/>
              </a:defRPr>
            </a:lvl2pPr>
            <a:lvl3pPr marL="4572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600" kern="1200" spc="0" baseline="0">
                <a:solidFill>
                  <a:schemeClr val="tx1"/>
                </a:solidFill>
                <a:latin typeface="+mn-lt"/>
                <a:ea typeface="+mn-ea"/>
                <a:cs typeface="+mn-cs"/>
              </a:defRPr>
            </a:lvl3pPr>
            <a:lvl4pPr marL="6858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solidFill>
                  <a:schemeClr val="tx1"/>
                </a:solidFill>
                <a:latin typeface="+mn-lt"/>
                <a:ea typeface="+mn-ea"/>
                <a:cs typeface="+mn-cs"/>
              </a:defRPr>
            </a:lvl4pPr>
            <a:lvl5pPr marL="914400" marR="0" indent="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457200" indent="-457200">
              <a:buFont typeface="Arial" panose="020B0604020202020204" pitchFamily="34" charset="0"/>
              <a:buChar char="•"/>
            </a:pPr>
            <a:endParaRPr lang="en-US" dirty="0"/>
          </a:p>
          <a:p>
            <a:pPr marL="457200" indent="-457200">
              <a:buFont typeface="Arial" panose="020B0604020202020204" pitchFamily="34" charset="0"/>
              <a:buChar char="•"/>
            </a:pPr>
            <a:endParaRPr lang="en-US" dirty="0"/>
          </a:p>
          <a:p>
            <a:pPr marL="457200" indent="-457200">
              <a:buFont typeface="Arial" panose="020B0604020202020204" pitchFamily="34" charset="0"/>
              <a:buChar char="•"/>
            </a:pPr>
            <a:endParaRPr lang="en-US" dirty="0"/>
          </a:p>
          <a:p>
            <a:pPr marL="457200" indent="-457200">
              <a:buFont typeface="Arial" panose="020B0604020202020204" pitchFamily="34" charset="0"/>
              <a:buChar char="•"/>
            </a:pPr>
            <a:endParaRPr lang="en-US" dirty="0"/>
          </a:p>
          <a:p>
            <a:pPr marL="457200" indent="-457200">
              <a:buFont typeface="Arial" panose="020B0604020202020204" pitchFamily="34" charset="0"/>
              <a:buChar char="•"/>
            </a:pPr>
            <a:endParaRPr lang="en-US" dirty="0"/>
          </a:p>
          <a:p>
            <a:pPr marL="457200" indent="-457200">
              <a:buFont typeface="Arial" panose="020B0604020202020204" pitchFamily="34" charset="0"/>
              <a:buChar char="•"/>
            </a:pPr>
            <a:endParaRPr lang="en-US" dirty="0"/>
          </a:p>
          <a:p>
            <a:r>
              <a:rPr lang="en-US" dirty="0">
                <a:cs typeface="Segoe UI"/>
              </a:rPr>
              <a:t>Only un-settled transactions are included in year-end close</a:t>
            </a:r>
          </a:p>
          <a:p>
            <a:endParaRPr lang="en-US" dirty="0">
              <a:cs typeface="Segoe UI"/>
            </a:endParaRPr>
          </a:p>
          <a:p>
            <a:r>
              <a:rPr lang="en-US" dirty="0">
                <a:cs typeface="Segoe UI"/>
              </a:rPr>
              <a:t>Result = Year 2024 is out of balance by reporting currency</a:t>
            </a:r>
          </a:p>
          <a:p>
            <a:pPr marL="457200" indent="-457200">
              <a:buFont typeface="Arial" panose="020B0604020202020204" pitchFamily="34" charset="0"/>
              <a:buChar char="•"/>
            </a:pPr>
            <a:endParaRPr lang="en-US" dirty="0"/>
          </a:p>
        </p:txBody>
      </p:sp>
    </p:spTree>
    <p:extLst>
      <p:ext uri="{BB962C8B-B14F-4D97-AF65-F5344CB8AC3E}">
        <p14:creationId xmlns:p14="http://schemas.microsoft.com/office/powerpoint/2010/main" val="2217260572"/>
      </p:ext>
    </p:extLst>
  </p:cSld>
  <p:clrMapOvr>
    <a:masterClrMapping/>
  </p:clrMapOvr>
  <p:transition>
    <p:fade/>
  </p:transition>
</p:sld>
</file>

<file path=ppt/slides/slide26.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61954AA7-11C5-CBBF-7620-F33A259EED9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4EE2B68-C1CE-0C5C-BFEA-D6908834ADC7}"/>
              </a:ext>
            </a:extLst>
          </p:cNvPr>
          <p:cNvSpPr>
            <a:spLocks noGrp="1"/>
          </p:cNvSpPr>
          <p:nvPr>
            <p:ph type="title"/>
          </p:nvPr>
        </p:nvSpPr>
        <p:spPr/>
        <p:txBody>
          <a:bodyPr/>
          <a:lstStyle/>
          <a:p>
            <a:r>
              <a:rPr lang="en-US" dirty="0"/>
              <a:t>I enabled “awareness options”, but it doesn’t work…</a:t>
            </a:r>
            <a:endParaRPr lang="LID4096" dirty="0"/>
          </a:p>
        </p:txBody>
      </p:sp>
      <p:sp>
        <p:nvSpPr>
          <p:cNvPr id="3" name="Text Placeholder 2">
            <a:extLst>
              <a:ext uri="{FF2B5EF4-FFF2-40B4-BE49-F238E27FC236}">
                <a16:creationId xmlns:a16="http://schemas.microsoft.com/office/drawing/2014/main" id="{C5727831-E37B-AB10-E006-434DC138F377}"/>
              </a:ext>
            </a:extLst>
          </p:cNvPr>
          <p:cNvSpPr>
            <a:spLocks noGrp="1"/>
          </p:cNvSpPr>
          <p:nvPr>
            <p:ph type="body" sz="quarter" idx="10"/>
          </p:nvPr>
        </p:nvSpPr>
        <p:spPr>
          <a:xfrm>
            <a:off x="586390" y="1434370"/>
            <a:ext cx="6299319" cy="2006703"/>
          </a:xfrm>
        </p:spPr>
        <p:txBody>
          <a:bodyPr/>
          <a:lstStyle/>
          <a:p>
            <a:pPr marL="457200" indent="-457200">
              <a:buFont typeface="Arial" panose="020B0604020202020204" pitchFamily="34" charset="0"/>
              <a:buChar char="•"/>
            </a:pPr>
            <a:r>
              <a:rPr lang="en-US" dirty="0"/>
              <a:t>Year-end close fails</a:t>
            </a:r>
          </a:p>
          <a:p>
            <a:pPr marL="685800" lvl="1" indent="-457200">
              <a:buFont typeface="Arial" panose="020B0604020202020204" pitchFamily="34" charset="0"/>
              <a:buChar char="•"/>
            </a:pPr>
            <a:r>
              <a:rPr lang="en-US" dirty="0"/>
              <a:t>Accounting currency is out of balance</a:t>
            </a:r>
          </a:p>
          <a:p>
            <a:pPr marL="914400" lvl="2" indent="-457200">
              <a:buFont typeface="Arial" panose="020B0604020202020204" pitchFamily="34" charset="0"/>
              <a:buChar char="•"/>
            </a:pPr>
            <a:r>
              <a:rPr lang="en-US" dirty="0"/>
              <a:t>Settlements across fiscal years</a:t>
            </a:r>
          </a:p>
          <a:p>
            <a:pPr marL="685800" lvl="1" indent="-457200">
              <a:buFont typeface="Arial" panose="020B0604020202020204" pitchFamily="34" charset="0"/>
              <a:buChar char="•"/>
            </a:pPr>
            <a:r>
              <a:rPr lang="en-US" dirty="0"/>
              <a:t>Reporting currency is out of balance</a:t>
            </a:r>
          </a:p>
          <a:p>
            <a:pPr marL="914400" lvl="2" indent="-457200">
              <a:buFont typeface="Arial" panose="020B0604020202020204" pitchFamily="34" charset="0"/>
              <a:buChar char="•"/>
            </a:pPr>
            <a:r>
              <a:rPr lang="en-US" dirty="0"/>
              <a:t>Currency gains/losses not accounted for in reporting currency</a:t>
            </a:r>
            <a:endParaRPr lang="LID4096" dirty="0"/>
          </a:p>
        </p:txBody>
      </p:sp>
      <p:pic>
        <p:nvPicPr>
          <p:cNvPr id="5" name="Picture 4" descr="A screenshot of a phone&#10;&#10;AI-generated content may be incorrect.">
            <a:extLst>
              <a:ext uri="{FF2B5EF4-FFF2-40B4-BE49-F238E27FC236}">
                <a16:creationId xmlns:a16="http://schemas.microsoft.com/office/drawing/2014/main" id="{56A7AC5C-D1D3-9B98-FCF3-DFFF8B09E5A0}"/>
              </a:ext>
            </a:extLst>
          </p:cNvPr>
          <p:cNvPicPr>
            <a:picLocks noChangeAspect="1"/>
          </p:cNvPicPr>
          <p:nvPr/>
        </p:nvPicPr>
        <p:blipFill>
          <a:blip r:embed="rId2"/>
          <a:stretch>
            <a:fillRect/>
          </a:stretch>
        </p:blipFill>
        <p:spPr>
          <a:xfrm>
            <a:off x="7123800" y="1434370"/>
            <a:ext cx="3444660" cy="5184316"/>
          </a:xfrm>
          <a:prstGeom prst="rect">
            <a:avLst/>
          </a:prstGeom>
        </p:spPr>
      </p:pic>
      <p:sp>
        <p:nvSpPr>
          <p:cNvPr id="6" name="Rectangle 5">
            <a:extLst>
              <a:ext uri="{FF2B5EF4-FFF2-40B4-BE49-F238E27FC236}">
                <a16:creationId xmlns:a16="http://schemas.microsoft.com/office/drawing/2014/main" id="{35982442-6277-B098-A831-1C71CB19C6D7}"/>
              </a:ext>
            </a:extLst>
          </p:cNvPr>
          <p:cNvSpPr/>
          <p:nvPr/>
        </p:nvSpPr>
        <p:spPr bwMode="auto">
          <a:xfrm>
            <a:off x="7204367" y="2382982"/>
            <a:ext cx="3444660" cy="430888"/>
          </a:xfrm>
          <a:prstGeom prst="rect">
            <a:avLst/>
          </a:prstGeom>
          <a:noFill/>
          <a:ln w="25400">
            <a:solidFill>
              <a:srgbClr val="D83B0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dirty="0" err="1">
              <a:solidFill>
                <a:srgbClr val="FFFFFF"/>
              </a:solidFill>
              <a:ea typeface="Segoe UI" pitchFamily="34" charset="0"/>
              <a:cs typeface="Segoe UI" pitchFamily="34" charset="0"/>
            </a:endParaRPr>
          </a:p>
        </p:txBody>
      </p:sp>
    </p:spTree>
    <p:extLst>
      <p:ext uri="{BB962C8B-B14F-4D97-AF65-F5344CB8AC3E}">
        <p14:creationId xmlns:p14="http://schemas.microsoft.com/office/powerpoint/2010/main" val="2114811764"/>
      </p:ext>
    </p:extLst>
  </p:cSld>
  <p:clrMapOvr>
    <a:masterClrMapping/>
  </p:clrMapOvr>
  <p:transition>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210790-B659-90A1-56F8-72D38786312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29D4297-AA96-4CBC-9D7A-9E83165494BF}"/>
              </a:ext>
            </a:extLst>
          </p:cNvPr>
          <p:cNvSpPr>
            <a:spLocks noGrp="1"/>
          </p:cNvSpPr>
          <p:nvPr>
            <p:ph type="title"/>
          </p:nvPr>
        </p:nvSpPr>
        <p:spPr>
          <a:xfrm>
            <a:off x="588263" y="2425541"/>
            <a:ext cx="4167887" cy="1107996"/>
          </a:xfrm>
        </p:spPr>
        <p:txBody>
          <a:bodyPr/>
          <a:lstStyle/>
          <a:p>
            <a:r>
              <a:rPr lang="en-US" dirty="0"/>
              <a:t>Automating ledger settlements</a:t>
            </a:r>
          </a:p>
        </p:txBody>
      </p:sp>
      <p:sp>
        <p:nvSpPr>
          <p:cNvPr id="5" name="Text Placeholder 4">
            <a:extLst>
              <a:ext uri="{FF2B5EF4-FFF2-40B4-BE49-F238E27FC236}">
                <a16:creationId xmlns:a16="http://schemas.microsoft.com/office/drawing/2014/main" id="{4AB1B681-B77F-AD81-5EFA-5B659DC9F09D}"/>
              </a:ext>
            </a:extLst>
          </p:cNvPr>
          <p:cNvSpPr>
            <a:spLocks noGrp="1"/>
          </p:cNvSpPr>
          <p:nvPr>
            <p:ph type="body" sz="quarter" idx="12"/>
          </p:nvPr>
        </p:nvSpPr>
        <p:spPr/>
        <p:txBody>
          <a:bodyPr/>
          <a:lstStyle/>
          <a:p>
            <a:endParaRPr lang="LID4096"/>
          </a:p>
        </p:txBody>
      </p:sp>
    </p:spTree>
    <p:extLst>
      <p:ext uri="{BB962C8B-B14F-4D97-AF65-F5344CB8AC3E}">
        <p14:creationId xmlns:p14="http://schemas.microsoft.com/office/powerpoint/2010/main" val="28167022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E06BE7-2058-B55C-ACC4-2EE258640B2F}"/>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5F69E5CB-A2A0-8506-C50F-9D78D02FD3F7}"/>
              </a:ext>
            </a:extLst>
          </p:cNvPr>
          <p:cNvSpPr>
            <a:spLocks noGrp="1"/>
          </p:cNvSpPr>
          <p:nvPr>
            <p:ph type="title"/>
          </p:nvPr>
        </p:nvSpPr>
        <p:spPr>
          <a:xfrm>
            <a:off x="588263" y="457200"/>
            <a:ext cx="11018520" cy="553998"/>
          </a:xfrm>
        </p:spPr>
        <p:txBody>
          <a:bodyPr wrap="square" anchor="t">
            <a:normAutofit/>
          </a:bodyPr>
          <a:lstStyle/>
          <a:p>
            <a:r>
              <a:rPr lang="en-US" dirty="0"/>
              <a:t>Automating ledger settlements</a:t>
            </a:r>
          </a:p>
        </p:txBody>
      </p:sp>
      <p:sp>
        <p:nvSpPr>
          <p:cNvPr id="9" name="Content Placeholder 8">
            <a:extLst>
              <a:ext uri="{FF2B5EF4-FFF2-40B4-BE49-F238E27FC236}">
                <a16:creationId xmlns:a16="http://schemas.microsoft.com/office/drawing/2014/main" id="{7E60A88E-03AF-513B-DD24-48AE7A97B191}"/>
              </a:ext>
            </a:extLst>
          </p:cNvPr>
          <p:cNvSpPr>
            <a:spLocks noGrp="1"/>
          </p:cNvSpPr>
          <p:nvPr>
            <p:ph sz="quarter" idx="10"/>
          </p:nvPr>
        </p:nvSpPr>
        <p:spPr/>
        <p:txBody>
          <a:bodyPr/>
          <a:lstStyle/>
          <a:p>
            <a:endParaRPr lang="LID4096" dirty="0"/>
          </a:p>
        </p:txBody>
      </p:sp>
      <p:sp>
        <p:nvSpPr>
          <p:cNvPr id="14" name="Rectangle 13">
            <a:extLst>
              <a:ext uri="{FF2B5EF4-FFF2-40B4-BE49-F238E27FC236}">
                <a16:creationId xmlns:a16="http://schemas.microsoft.com/office/drawing/2014/main" id="{4B83C0B5-5B9D-3DB1-A27D-6ED5612B6CEF}"/>
              </a:ext>
            </a:extLst>
          </p:cNvPr>
          <p:cNvSpPr/>
          <p:nvPr/>
        </p:nvSpPr>
        <p:spPr bwMode="auto">
          <a:xfrm>
            <a:off x="6580909" y="4149436"/>
            <a:ext cx="1690255" cy="949037"/>
          </a:xfrm>
          <a:prstGeom prst="rect">
            <a:avLst/>
          </a:prstGeom>
          <a:noFill/>
          <a:ln w="25400">
            <a:solidFill>
              <a:srgbClr val="D83B0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dirty="0" err="1">
              <a:solidFill>
                <a:srgbClr val="FFFFFF"/>
              </a:solidFill>
              <a:ea typeface="Segoe UI" pitchFamily="34" charset="0"/>
              <a:cs typeface="Segoe UI" pitchFamily="34" charset="0"/>
            </a:endParaRPr>
          </a:p>
        </p:txBody>
      </p:sp>
      <p:sp>
        <p:nvSpPr>
          <p:cNvPr id="2" name="Rectangle 1">
            <a:extLst>
              <a:ext uri="{FF2B5EF4-FFF2-40B4-BE49-F238E27FC236}">
                <a16:creationId xmlns:a16="http://schemas.microsoft.com/office/drawing/2014/main" id="{9A6E2F48-4275-1CF4-E668-8CFF4E29711C}"/>
              </a:ext>
            </a:extLst>
          </p:cNvPr>
          <p:cNvSpPr/>
          <p:nvPr/>
        </p:nvSpPr>
        <p:spPr bwMode="auto">
          <a:xfrm>
            <a:off x="2298813" y="2720544"/>
            <a:ext cx="1358788" cy="387042"/>
          </a:xfrm>
          <a:prstGeom prst="rect">
            <a:avLst/>
          </a:prstGeom>
          <a:noFill/>
          <a:ln w="25400">
            <a:solidFill>
              <a:srgbClr val="D83B0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dirty="0" err="1">
              <a:solidFill>
                <a:srgbClr val="FFFFFF"/>
              </a:solidFill>
              <a:ea typeface="Segoe UI" pitchFamily="34" charset="0"/>
              <a:cs typeface="Segoe UI" pitchFamily="34" charset="0"/>
            </a:endParaRPr>
          </a:p>
        </p:txBody>
      </p:sp>
      <p:pic>
        <p:nvPicPr>
          <p:cNvPr id="5" name="Picture 4">
            <a:extLst>
              <a:ext uri="{FF2B5EF4-FFF2-40B4-BE49-F238E27FC236}">
                <a16:creationId xmlns:a16="http://schemas.microsoft.com/office/drawing/2014/main" id="{241B3705-D67F-D544-EE23-0B46064BCBE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557784" y="1423068"/>
            <a:ext cx="8269324" cy="4875781"/>
          </a:xfrm>
          <a:prstGeom prst="rect">
            <a:avLst/>
          </a:prstGeom>
        </p:spPr>
      </p:pic>
      <p:sp>
        <p:nvSpPr>
          <p:cNvPr id="3" name="Rectangle 2">
            <a:extLst>
              <a:ext uri="{FF2B5EF4-FFF2-40B4-BE49-F238E27FC236}">
                <a16:creationId xmlns:a16="http://schemas.microsoft.com/office/drawing/2014/main" id="{C6BA28D8-B5D2-D5FC-9B57-33BB9B9B35AA}"/>
              </a:ext>
            </a:extLst>
          </p:cNvPr>
          <p:cNvSpPr/>
          <p:nvPr/>
        </p:nvSpPr>
        <p:spPr bwMode="auto">
          <a:xfrm>
            <a:off x="5353926" y="3002634"/>
            <a:ext cx="1051560" cy="262751"/>
          </a:xfrm>
          <a:prstGeom prst="rect">
            <a:avLst/>
          </a:prstGeom>
          <a:noFill/>
          <a:ln>
            <a:solidFill>
              <a:srgbClr val="C00000"/>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dirty="0" err="1">
              <a:solidFill>
                <a:srgbClr val="FFFFFF"/>
              </a:solidFill>
              <a:ea typeface="Segoe UI" pitchFamily="34" charset="0"/>
              <a:cs typeface="Segoe UI" pitchFamily="34" charset="0"/>
            </a:endParaRPr>
          </a:p>
        </p:txBody>
      </p:sp>
      <p:sp>
        <p:nvSpPr>
          <p:cNvPr id="6" name="Rectangle 5">
            <a:extLst>
              <a:ext uri="{FF2B5EF4-FFF2-40B4-BE49-F238E27FC236}">
                <a16:creationId xmlns:a16="http://schemas.microsoft.com/office/drawing/2014/main" id="{645C67B2-7CF8-21C6-5591-2E83B8C361B3}"/>
              </a:ext>
            </a:extLst>
          </p:cNvPr>
          <p:cNvSpPr/>
          <p:nvPr/>
        </p:nvSpPr>
        <p:spPr bwMode="auto">
          <a:xfrm>
            <a:off x="6451206" y="4032250"/>
            <a:ext cx="827418" cy="825500"/>
          </a:xfrm>
          <a:prstGeom prst="rect">
            <a:avLst/>
          </a:prstGeom>
          <a:noFill/>
          <a:ln>
            <a:solidFill>
              <a:srgbClr val="C00000"/>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dirty="0" err="1">
              <a:solidFill>
                <a:srgbClr val="FFFFFF"/>
              </a:solidFill>
              <a:ea typeface="Segoe UI" pitchFamily="34" charset="0"/>
              <a:cs typeface="Segoe UI" pitchFamily="34" charset="0"/>
            </a:endParaRPr>
          </a:p>
        </p:txBody>
      </p:sp>
    </p:spTree>
    <p:extLst>
      <p:ext uri="{BB962C8B-B14F-4D97-AF65-F5344CB8AC3E}">
        <p14:creationId xmlns:p14="http://schemas.microsoft.com/office/powerpoint/2010/main" val="383237952"/>
      </p:ext>
    </p:extLst>
  </p:cSld>
  <p:clrMapOvr>
    <a:masterClrMapping/>
  </p:clrMapOvr>
  <p:transition>
    <p:fade/>
  </p:transition>
</p:sld>
</file>

<file path=ppt/slides/slide2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44AC7BC-BC65-F882-C580-7732E1B4C334}"/>
              </a:ext>
            </a:extLst>
          </p:cNvPr>
          <p:cNvSpPr>
            <a:spLocks noGrp="1"/>
          </p:cNvSpPr>
          <p:nvPr>
            <p:ph type="title"/>
          </p:nvPr>
        </p:nvSpPr>
        <p:spPr/>
        <p:txBody>
          <a:bodyPr/>
          <a:lstStyle/>
          <a:p>
            <a:r>
              <a:rPr lang="en-US" dirty="0"/>
              <a:t>Automatic ledger settlements</a:t>
            </a:r>
            <a:endParaRPr lang="LID4096" dirty="0"/>
          </a:p>
        </p:txBody>
      </p:sp>
      <p:sp>
        <p:nvSpPr>
          <p:cNvPr id="5" name="Text Placeholder 4">
            <a:extLst>
              <a:ext uri="{FF2B5EF4-FFF2-40B4-BE49-F238E27FC236}">
                <a16:creationId xmlns:a16="http://schemas.microsoft.com/office/drawing/2014/main" id="{FA4A92E5-2CB7-15C4-1554-76F93066AD6F}"/>
              </a:ext>
            </a:extLst>
          </p:cNvPr>
          <p:cNvSpPr>
            <a:spLocks noGrp="1"/>
          </p:cNvSpPr>
          <p:nvPr>
            <p:ph type="body" sz="quarter" idx="10"/>
          </p:nvPr>
        </p:nvSpPr>
        <p:spPr/>
        <p:txBody>
          <a:bodyPr/>
          <a:lstStyle/>
          <a:p>
            <a:endParaRPr lang="LID4096"/>
          </a:p>
        </p:txBody>
      </p:sp>
      <p:pic>
        <p:nvPicPr>
          <p:cNvPr id="7" name="Picture 6">
            <a:extLst>
              <a:ext uri="{FF2B5EF4-FFF2-40B4-BE49-F238E27FC236}">
                <a16:creationId xmlns:a16="http://schemas.microsoft.com/office/drawing/2014/main" id="{228589ED-59EE-84DE-A580-B4ACDAC9ACC8}"/>
              </a:ext>
            </a:extLst>
          </p:cNvPr>
          <p:cNvPicPr>
            <a:picLocks noChangeAspect="1"/>
          </p:cNvPicPr>
          <p:nvPr/>
        </p:nvPicPr>
        <p:blipFill>
          <a:blip r:embed="rId2"/>
          <a:stretch>
            <a:fillRect/>
          </a:stretch>
        </p:blipFill>
        <p:spPr>
          <a:xfrm>
            <a:off x="586390" y="1434370"/>
            <a:ext cx="10293879" cy="3721291"/>
          </a:xfrm>
          <a:prstGeom prst="rect">
            <a:avLst/>
          </a:prstGeom>
        </p:spPr>
      </p:pic>
      <p:sp>
        <p:nvSpPr>
          <p:cNvPr id="2" name="Rectangle 1">
            <a:extLst>
              <a:ext uri="{FF2B5EF4-FFF2-40B4-BE49-F238E27FC236}">
                <a16:creationId xmlns:a16="http://schemas.microsoft.com/office/drawing/2014/main" id="{B5896928-A6AA-59BC-BAA4-7DF1E64B398B}"/>
              </a:ext>
            </a:extLst>
          </p:cNvPr>
          <p:cNvSpPr/>
          <p:nvPr/>
        </p:nvSpPr>
        <p:spPr bwMode="auto">
          <a:xfrm>
            <a:off x="6647268" y="2729450"/>
            <a:ext cx="1575458" cy="343759"/>
          </a:xfrm>
          <a:prstGeom prst="rect">
            <a:avLst/>
          </a:prstGeom>
          <a:noFill/>
          <a:ln w="25400">
            <a:solidFill>
              <a:srgbClr val="D83B0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dirty="0" err="1">
              <a:solidFill>
                <a:srgbClr val="FFFFFF"/>
              </a:solidFill>
              <a:ea typeface="Segoe UI" pitchFamily="34" charset="0"/>
              <a:cs typeface="Segoe UI" pitchFamily="34" charset="0"/>
            </a:endParaRPr>
          </a:p>
        </p:txBody>
      </p:sp>
      <p:sp>
        <p:nvSpPr>
          <p:cNvPr id="3" name="Rectangle 2">
            <a:extLst>
              <a:ext uri="{FF2B5EF4-FFF2-40B4-BE49-F238E27FC236}">
                <a16:creationId xmlns:a16="http://schemas.microsoft.com/office/drawing/2014/main" id="{6E23FEC8-9C23-B689-C085-6C9171C1CF6F}"/>
              </a:ext>
            </a:extLst>
          </p:cNvPr>
          <p:cNvSpPr/>
          <p:nvPr/>
        </p:nvSpPr>
        <p:spPr bwMode="auto">
          <a:xfrm>
            <a:off x="8140329" y="4146386"/>
            <a:ext cx="1175551" cy="941253"/>
          </a:xfrm>
          <a:prstGeom prst="rect">
            <a:avLst/>
          </a:prstGeom>
          <a:noFill/>
          <a:ln w="25400">
            <a:solidFill>
              <a:srgbClr val="D83B0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dirty="0" err="1">
              <a:solidFill>
                <a:srgbClr val="FFFFFF"/>
              </a:solidFill>
              <a:ea typeface="Segoe UI" pitchFamily="34" charset="0"/>
              <a:cs typeface="Segoe UI" pitchFamily="34" charset="0"/>
            </a:endParaRPr>
          </a:p>
        </p:txBody>
      </p:sp>
    </p:spTree>
    <p:extLst>
      <p:ext uri="{BB962C8B-B14F-4D97-AF65-F5344CB8AC3E}">
        <p14:creationId xmlns:p14="http://schemas.microsoft.com/office/powerpoint/2010/main" val="2369880559"/>
      </p:ext>
    </p:extLst>
  </p:cSld>
  <p:clrMapOvr>
    <a:masterClrMapping/>
  </p:clrMapOvr>
  <p:transition>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DAE418-8CDC-363A-E9D1-903E361061C6}"/>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429BA7E-4558-CECD-891A-0E404A28719D}"/>
              </a:ext>
            </a:extLst>
          </p:cNvPr>
          <p:cNvSpPr>
            <a:spLocks noGrp="1"/>
          </p:cNvSpPr>
          <p:nvPr>
            <p:ph type="title"/>
          </p:nvPr>
        </p:nvSpPr>
        <p:spPr>
          <a:xfrm>
            <a:off x="588263" y="457200"/>
            <a:ext cx="11018520" cy="553998"/>
          </a:xfrm>
        </p:spPr>
        <p:txBody>
          <a:bodyPr wrap="square" anchor="t">
            <a:normAutofit/>
          </a:bodyPr>
          <a:lstStyle/>
          <a:p>
            <a:r>
              <a:rPr lang="en-US" dirty="0"/>
              <a:t>Create process automation for ledger settlements</a:t>
            </a:r>
          </a:p>
        </p:txBody>
      </p:sp>
      <p:sp>
        <p:nvSpPr>
          <p:cNvPr id="9" name="Content Placeholder 8">
            <a:extLst>
              <a:ext uri="{FF2B5EF4-FFF2-40B4-BE49-F238E27FC236}">
                <a16:creationId xmlns:a16="http://schemas.microsoft.com/office/drawing/2014/main" id="{7A6ACB31-A9D0-5CE7-ECB1-C2CC3954ED96}"/>
              </a:ext>
            </a:extLst>
          </p:cNvPr>
          <p:cNvSpPr>
            <a:spLocks noGrp="1"/>
          </p:cNvSpPr>
          <p:nvPr>
            <p:ph sz="quarter" idx="10"/>
          </p:nvPr>
        </p:nvSpPr>
        <p:spPr/>
        <p:txBody>
          <a:bodyPr/>
          <a:lstStyle/>
          <a:p>
            <a:endParaRPr lang="LID4096" dirty="0"/>
          </a:p>
        </p:txBody>
      </p:sp>
      <p:sp>
        <p:nvSpPr>
          <p:cNvPr id="14" name="Rectangle 13">
            <a:extLst>
              <a:ext uri="{FF2B5EF4-FFF2-40B4-BE49-F238E27FC236}">
                <a16:creationId xmlns:a16="http://schemas.microsoft.com/office/drawing/2014/main" id="{C9E4D3F0-B959-9F16-04BB-F36A19D3C648}"/>
              </a:ext>
            </a:extLst>
          </p:cNvPr>
          <p:cNvSpPr/>
          <p:nvPr/>
        </p:nvSpPr>
        <p:spPr bwMode="auto">
          <a:xfrm>
            <a:off x="6580909" y="4149436"/>
            <a:ext cx="1690255" cy="949037"/>
          </a:xfrm>
          <a:prstGeom prst="rect">
            <a:avLst/>
          </a:prstGeom>
          <a:noFill/>
          <a:ln w="25400">
            <a:solidFill>
              <a:srgbClr val="D83B0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dirty="0" err="1">
              <a:solidFill>
                <a:srgbClr val="FFFFFF"/>
              </a:solidFill>
              <a:ea typeface="Segoe UI" pitchFamily="34" charset="0"/>
              <a:cs typeface="Segoe UI" pitchFamily="34" charset="0"/>
            </a:endParaRPr>
          </a:p>
        </p:txBody>
      </p:sp>
      <p:sp>
        <p:nvSpPr>
          <p:cNvPr id="2" name="Rectangle 1">
            <a:extLst>
              <a:ext uri="{FF2B5EF4-FFF2-40B4-BE49-F238E27FC236}">
                <a16:creationId xmlns:a16="http://schemas.microsoft.com/office/drawing/2014/main" id="{1743621E-729B-4F4E-FBC9-058254777468}"/>
              </a:ext>
            </a:extLst>
          </p:cNvPr>
          <p:cNvSpPr/>
          <p:nvPr/>
        </p:nvSpPr>
        <p:spPr bwMode="auto">
          <a:xfrm>
            <a:off x="2298813" y="2720544"/>
            <a:ext cx="1358788" cy="387042"/>
          </a:xfrm>
          <a:prstGeom prst="rect">
            <a:avLst/>
          </a:prstGeom>
          <a:noFill/>
          <a:ln w="25400">
            <a:solidFill>
              <a:srgbClr val="D83B0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dirty="0" err="1">
              <a:solidFill>
                <a:srgbClr val="FFFFFF"/>
              </a:solidFill>
              <a:ea typeface="Segoe UI" pitchFamily="34" charset="0"/>
              <a:cs typeface="Segoe UI" pitchFamily="34" charset="0"/>
            </a:endParaRPr>
          </a:p>
        </p:txBody>
      </p:sp>
      <p:pic>
        <p:nvPicPr>
          <p:cNvPr id="5" name="Picture 4">
            <a:extLst>
              <a:ext uri="{FF2B5EF4-FFF2-40B4-BE49-F238E27FC236}">
                <a16:creationId xmlns:a16="http://schemas.microsoft.com/office/drawing/2014/main" id="{6958C178-1A23-1952-0D46-A1B07338927C}"/>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557784" y="1423068"/>
            <a:ext cx="8243320" cy="4875781"/>
          </a:xfrm>
          <a:prstGeom prst="rect">
            <a:avLst/>
          </a:prstGeom>
        </p:spPr>
      </p:pic>
    </p:spTree>
    <p:extLst>
      <p:ext uri="{BB962C8B-B14F-4D97-AF65-F5344CB8AC3E}">
        <p14:creationId xmlns:p14="http://schemas.microsoft.com/office/powerpoint/2010/main" val="3924137695"/>
      </p:ext>
    </p:extLst>
  </p:cSld>
  <p:clrMapOvr>
    <a:masterClrMapping/>
  </p:clrMapOvr>
  <p:transition>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792248-2ECF-21C3-7935-7D644E4D39C9}"/>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3990F3C7-198F-EC2B-8810-55069529D08A}"/>
              </a:ext>
            </a:extLst>
          </p:cNvPr>
          <p:cNvSpPr>
            <a:spLocks noGrp="1"/>
          </p:cNvSpPr>
          <p:nvPr>
            <p:ph type="title"/>
          </p:nvPr>
        </p:nvSpPr>
        <p:spPr>
          <a:xfrm>
            <a:off x="588263" y="457200"/>
            <a:ext cx="11018520" cy="553998"/>
          </a:xfrm>
        </p:spPr>
        <p:txBody>
          <a:bodyPr wrap="square" anchor="t">
            <a:normAutofit/>
          </a:bodyPr>
          <a:lstStyle/>
          <a:p>
            <a:r>
              <a:rPr lang="en-US" dirty="0"/>
              <a:t>Create process automation for ledger settlements</a:t>
            </a:r>
          </a:p>
        </p:txBody>
      </p:sp>
      <p:sp>
        <p:nvSpPr>
          <p:cNvPr id="9" name="Content Placeholder 8">
            <a:extLst>
              <a:ext uri="{FF2B5EF4-FFF2-40B4-BE49-F238E27FC236}">
                <a16:creationId xmlns:a16="http://schemas.microsoft.com/office/drawing/2014/main" id="{DE8047B3-318C-E69C-80BC-D6FE149B1B80}"/>
              </a:ext>
            </a:extLst>
          </p:cNvPr>
          <p:cNvSpPr>
            <a:spLocks noGrp="1"/>
          </p:cNvSpPr>
          <p:nvPr>
            <p:ph sz="quarter" idx="10"/>
          </p:nvPr>
        </p:nvSpPr>
        <p:spPr/>
        <p:txBody>
          <a:bodyPr/>
          <a:lstStyle/>
          <a:p>
            <a:endParaRPr lang="LID4096" dirty="0"/>
          </a:p>
        </p:txBody>
      </p:sp>
      <p:sp>
        <p:nvSpPr>
          <p:cNvPr id="14" name="Rectangle 13">
            <a:extLst>
              <a:ext uri="{FF2B5EF4-FFF2-40B4-BE49-F238E27FC236}">
                <a16:creationId xmlns:a16="http://schemas.microsoft.com/office/drawing/2014/main" id="{E18E43BA-46D4-0E76-FE8E-F5E959CA7468}"/>
              </a:ext>
            </a:extLst>
          </p:cNvPr>
          <p:cNvSpPr/>
          <p:nvPr/>
        </p:nvSpPr>
        <p:spPr bwMode="auto">
          <a:xfrm>
            <a:off x="6580909" y="4149436"/>
            <a:ext cx="1690255" cy="949037"/>
          </a:xfrm>
          <a:prstGeom prst="rect">
            <a:avLst/>
          </a:prstGeom>
          <a:noFill/>
          <a:ln w="25400">
            <a:solidFill>
              <a:srgbClr val="D83B0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dirty="0" err="1">
              <a:solidFill>
                <a:srgbClr val="FFFFFF"/>
              </a:solidFill>
              <a:ea typeface="Segoe UI" pitchFamily="34" charset="0"/>
              <a:cs typeface="Segoe UI" pitchFamily="34" charset="0"/>
            </a:endParaRPr>
          </a:p>
        </p:txBody>
      </p:sp>
      <p:sp>
        <p:nvSpPr>
          <p:cNvPr id="2" name="Rectangle 1">
            <a:extLst>
              <a:ext uri="{FF2B5EF4-FFF2-40B4-BE49-F238E27FC236}">
                <a16:creationId xmlns:a16="http://schemas.microsoft.com/office/drawing/2014/main" id="{5C5F3E6D-015F-1432-A85E-DC1BFE221529}"/>
              </a:ext>
            </a:extLst>
          </p:cNvPr>
          <p:cNvSpPr/>
          <p:nvPr/>
        </p:nvSpPr>
        <p:spPr bwMode="auto">
          <a:xfrm>
            <a:off x="2298813" y="2720544"/>
            <a:ext cx="1358788" cy="387042"/>
          </a:xfrm>
          <a:prstGeom prst="rect">
            <a:avLst/>
          </a:prstGeom>
          <a:noFill/>
          <a:ln w="25400">
            <a:solidFill>
              <a:srgbClr val="D83B0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dirty="0" err="1">
              <a:solidFill>
                <a:srgbClr val="FFFFFF"/>
              </a:solidFill>
              <a:ea typeface="Segoe UI" pitchFamily="34" charset="0"/>
              <a:cs typeface="Segoe UI" pitchFamily="34" charset="0"/>
            </a:endParaRPr>
          </a:p>
        </p:txBody>
      </p:sp>
      <p:pic>
        <p:nvPicPr>
          <p:cNvPr id="5" name="Picture 4">
            <a:extLst>
              <a:ext uri="{FF2B5EF4-FFF2-40B4-BE49-F238E27FC236}">
                <a16:creationId xmlns:a16="http://schemas.microsoft.com/office/drawing/2014/main" id="{1DA25272-5214-1442-79F5-E41A03D1860A}"/>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557784" y="1428184"/>
            <a:ext cx="8243320" cy="4865548"/>
          </a:xfrm>
          <a:prstGeom prst="rect">
            <a:avLst/>
          </a:prstGeom>
        </p:spPr>
      </p:pic>
      <p:sp>
        <p:nvSpPr>
          <p:cNvPr id="3" name="Rectangle 2">
            <a:extLst>
              <a:ext uri="{FF2B5EF4-FFF2-40B4-BE49-F238E27FC236}">
                <a16:creationId xmlns:a16="http://schemas.microsoft.com/office/drawing/2014/main" id="{D7A327FE-3ED1-F692-FE35-4F146FA37C3A}"/>
              </a:ext>
            </a:extLst>
          </p:cNvPr>
          <p:cNvSpPr/>
          <p:nvPr/>
        </p:nvSpPr>
        <p:spPr bwMode="auto">
          <a:xfrm>
            <a:off x="822960" y="1691640"/>
            <a:ext cx="1527048" cy="1828800"/>
          </a:xfrm>
          <a:prstGeom prst="rect">
            <a:avLst/>
          </a:prstGeom>
          <a:noFill/>
          <a:ln>
            <a:solidFill>
              <a:srgbClr val="C00000"/>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dirty="0" err="1">
              <a:solidFill>
                <a:srgbClr val="FFFFFF"/>
              </a:solidFill>
              <a:ea typeface="Segoe UI" pitchFamily="34" charset="0"/>
              <a:cs typeface="Segoe UI" pitchFamily="34" charset="0"/>
            </a:endParaRPr>
          </a:p>
        </p:txBody>
      </p:sp>
    </p:spTree>
    <p:extLst>
      <p:ext uri="{BB962C8B-B14F-4D97-AF65-F5344CB8AC3E}">
        <p14:creationId xmlns:p14="http://schemas.microsoft.com/office/powerpoint/2010/main" val="3810455984"/>
      </p:ext>
    </p:extLst>
  </p:cSld>
  <p:clrMapOvr>
    <a:masterClrMapping/>
  </p:clrMapOvr>
  <p:transition>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C942E4-2F93-6E1D-94EA-3C69CD699831}"/>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52121134-0ABC-6F0A-B89F-5D687C73F645}"/>
              </a:ext>
            </a:extLst>
          </p:cNvPr>
          <p:cNvSpPr>
            <a:spLocks noGrp="1"/>
          </p:cNvSpPr>
          <p:nvPr>
            <p:ph type="title"/>
          </p:nvPr>
        </p:nvSpPr>
        <p:spPr>
          <a:xfrm>
            <a:off x="588263" y="457200"/>
            <a:ext cx="11018520" cy="553998"/>
          </a:xfrm>
        </p:spPr>
        <p:txBody>
          <a:bodyPr wrap="square" anchor="t">
            <a:normAutofit/>
          </a:bodyPr>
          <a:lstStyle/>
          <a:p>
            <a:r>
              <a:rPr lang="en-US" dirty="0"/>
              <a:t>Create process automation for ledger settlements</a:t>
            </a:r>
          </a:p>
        </p:txBody>
      </p:sp>
      <p:sp>
        <p:nvSpPr>
          <p:cNvPr id="9" name="Content Placeholder 8">
            <a:extLst>
              <a:ext uri="{FF2B5EF4-FFF2-40B4-BE49-F238E27FC236}">
                <a16:creationId xmlns:a16="http://schemas.microsoft.com/office/drawing/2014/main" id="{95502423-7B75-B9FD-16CA-1E8464F68708}"/>
              </a:ext>
            </a:extLst>
          </p:cNvPr>
          <p:cNvSpPr>
            <a:spLocks noGrp="1"/>
          </p:cNvSpPr>
          <p:nvPr>
            <p:ph sz="quarter" idx="10"/>
          </p:nvPr>
        </p:nvSpPr>
        <p:spPr/>
        <p:txBody>
          <a:bodyPr/>
          <a:lstStyle/>
          <a:p>
            <a:endParaRPr lang="LID4096" dirty="0"/>
          </a:p>
        </p:txBody>
      </p:sp>
      <p:sp>
        <p:nvSpPr>
          <p:cNvPr id="14" name="Rectangle 13">
            <a:extLst>
              <a:ext uri="{FF2B5EF4-FFF2-40B4-BE49-F238E27FC236}">
                <a16:creationId xmlns:a16="http://schemas.microsoft.com/office/drawing/2014/main" id="{C6EC2A51-37AA-13C3-95EC-A99623D742D1}"/>
              </a:ext>
            </a:extLst>
          </p:cNvPr>
          <p:cNvSpPr/>
          <p:nvPr/>
        </p:nvSpPr>
        <p:spPr bwMode="auto">
          <a:xfrm>
            <a:off x="6580909" y="4149436"/>
            <a:ext cx="1690255" cy="949037"/>
          </a:xfrm>
          <a:prstGeom prst="rect">
            <a:avLst/>
          </a:prstGeom>
          <a:noFill/>
          <a:ln w="25400">
            <a:solidFill>
              <a:srgbClr val="D83B0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dirty="0" err="1">
              <a:solidFill>
                <a:srgbClr val="FFFFFF"/>
              </a:solidFill>
              <a:ea typeface="Segoe UI" pitchFamily="34" charset="0"/>
              <a:cs typeface="Segoe UI" pitchFamily="34" charset="0"/>
            </a:endParaRPr>
          </a:p>
        </p:txBody>
      </p:sp>
      <p:sp>
        <p:nvSpPr>
          <p:cNvPr id="2" name="Rectangle 1">
            <a:extLst>
              <a:ext uri="{FF2B5EF4-FFF2-40B4-BE49-F238E27FC236}">
                <a16:creationId xmlns:a16="http://schemas.microsoft.com/office/drawing/2014/main" id="{DF793FCC-0800-CFE2-C452-0383A5074E71}"/>
              </a:ext>
            </a:extLst>
          </p:cNvPr>
          <p:cNvSpPr/>
          <p:nvPr/>
        </p:nvSpPr>
        <p:spPr bwMode="auto">
          <a:xfrm>
            <a:off x="2298813" y="2720544"/>
            <a:ext cx="1358788" cy="387042"/>
          </a:xfrm>
          <a:prstGeom prst="rect">
            <a:avLst/>
          </a:prstGeom>
          <a:noFill/>
          <a:ln w="25400">
            <a:solidFill>
              <a:srgbClr val="D83B0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dirty="0" err="1">
              <a:solidFill>
                <a:srgbClr val="FFFFFF"/>
              </a:solidFill>
              <a:ea typeface="Segoe UI" pitchFamily="34" charset="0"/>
              <a:cs typeface="Segoe UI" pitchFamily="34" charset="0"/>
            </a:endParaRPr>
          </a:p>
        </p:txBody>
      </p:sp>
      <p:pic>
        <p:nvPicPr>
          <p:cNvPr id="5" name="Picture 4">
            <a:extLst>
              <a:ext uri="{FF2B5EF4-FFF2-40B4-BE49-F238E27FC236}">
                <a16:creationId xmlns:a16="http://schemas.microsoft.com/office/drawing/2014/main" id="{DB73696F-12FF-6539-A908-E9AF4048CC88}"/>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557784" y="1426464"/>
            <a:ext cx="8243320" cy="4860447"/>
          </a:xfrm>
          <a:prstGeom prst="rect">
            <a:avLst/>
          </a:prstGeom>
        </p:spPr>
      </p:pic>
      <p:sp>
        <p:nvSpPr>
          <p:cNvPr id="3" name="Rectangle 2">
            <a:extLst>
              <a:ext uri="{FF2B5EF4-FFF2-40B4-BE49-F238E27FC236}">
                <a16:creationId xmlns:a16="http://schemas.microsoft.com/office/drawing/2014/main" id="{16CE4E0B-10AC-DD7F-F213-0F9CD4CCF61F}"/>
              </a:ext>
            </a:extLst>
          </p:cNvPr>
          <p:cNvSpPr/>
          <p:nvPr/>
        </p:nvSpPr>
        <p:spPr bwMode="auto">
          <a:xfrm>
            <a:off x="991220" y="1691640"/>
            <a:ext cx="1437944" cy="1319415"/>
          </a:xfrm>
          <a:prstGeom prst="rect">
            <a:avLst/>
          </a:prstGeom>
          <a:noFill/>
          <a:ln>
            <a:solidFill>
              <a:srgbClr val="C00000"/>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dirty="0" err="1">
              <a:solidFill>
                <a:srgbClr val="FFFFFF"/>
              </a:solidFill>
              <a:ea typeface="Segoe UI" pitchFamily="34" charset="0"/>
              <a:cs typeface="Segoe UI" pitchFamily="34" charset="0"/>
            </a:endParaRPr>
          </a:p>
        </p:txBody>
      </p:sp>
    </p:spTree>
    <p:extLst>
      <p:ext uri="{BB962C8B-B14F-4D97-AF65-F5344CB8AC3E}">
        <p14:creationId xmlns:p14="http://schemas.microsoft.com/office/powerpoint/2010/main" val="3008459110"/>
      </p:ext>
    </p:extLst>
  </p:cSld>
  <p:clrMapOvr>
    <a:masterClrMapping/>
  </p:clrMapOvr>
  <p:transition>
    <p:fad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083304-B0E6-83CC-48B0-0BF4D6E9E810}"/>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B3BB78-E095-4F82-3E84-7739C07C99EF}"/>
              </a:ext>
            </a:extLst>
          </p:cNvPr>
          <p:cNvSpPr>
            <a:spLocks noGrp="1"/>
          </p:cNvSpPr>
          <p:nvPr>
            <p:ph type="title"/>
          </p:nvPr>
        </p:nvSpPr>
        <p:spPr>
          <a:xfrm>
            <a:off x="588263" y="457200"/>
            <a:ext cx="11018520" cy="553998"/>
          </a:xfrm>
        </p:spPr>
        <p:txBody>
          <a:bodyPr wrap="square" anchor="t">
            <a:normAutofit/>
          </a:bodyPr>
          <a:lstStyle/>
          <a:p>
            <a:r>
              <a:rPr lang="en-US" dirty="0"/>
              <a:t>Create process automation for ledger settlements</a:t>
            </a:r>
          </a:p>
        </p:txBody>
      </p:sp>
      <p:sp>
        <p:nvSpPr>
          <p:cNvPr id="9" name="Content Placeholder 8">
            <a:extLst>
              <a:ext uri="{FF2B5EF4-FFF2-40B4-BE49-F238E27FC236}">
                <a16:creationId xmlns:a16="http://schemas.microsoft.com/office/drawing/2014/main" id="{F191CE35-515E-F144-C12C-22B25744D3E6}"/>
              </a:ext>
            </a:extLst>
          </p:cNvPr>
          <p:cNvSpPr>
            <a:spLocks noGrp="1"/>
          </p:cNvSpPr>
          <p:nvPr>
            <p:ph sz="quarter" idx="10"/>
          </p:nvPr>
        </p:nvSpPr>
        <p:spPr/>
        <p:txBody>
          <a:bodyPr/>
          <a:lstStyle/>
          <a:p>
            <a:endParaRPr lang="LID4096" dirty="0"/>
          </a:p>
        </p:txBody>
      </p:sp>
      <p:sp>
        <p:nvSpPr>
          <p:cNvPr id="14" name="Rectangle 13">
            <a:extLst>
              <a:ext uri="{FF2B5EF4-FFF2-40B4-BE49-F238E27FC236}">
                <a16:creationId xmlns:a16="http://schemas.microsoft.com/office/drawing/2014/main" id="{557BA59D-6BD6-57BE-F892-CD2F8C228379}"/>
              </a:ext>
            </a:extLst>
          </p:cNvPr>
          <p:cNvSpPr/>
          <p:nvPr/>
        </p:nvSpPr>
        <p:spPr bwMode="auto">
          <a:xfrm>
            <a:off x="6580909" y="4149436"/>
            <a:ext cx="1690255" cy="949037"/>
          </a:xfrm>
          <a:prstGeom prst="rect">
            <a:avLst/>
          </a:prstGeom>
          <a:noFill/>
          <a:ln w="25400">
            <a:solidFill>
              <a:srgbClr val="D83B0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dirty="0" err="1">
              <a:solidFill>
                <a:srgbClr val="FFFFFF"/>
              </a:solidFill>
              <a:ea typeface="Segoe UI" pitchFamily="34" charset="0"/>
              <a:cs typeface="Segoe UI" pitchFamily="34" charset="0"/>
            </a:endParaRPr>
          </a:p>
        </p:txBody>
      </p:sp>
      <p:sp>
        <p:nvSpPr>
          <p:cNvPr id="2" name="Rectangle 1">
            <a:extLst>
              <a:ext uri="{FF2B5EF4-FFF2-40B4-BE49-F238E27FC236}">
                <a16:creationId xmlns:a16="http://schemas.microsoft.com/office/drawing/2014/main" id="{6A23C165-FC66-ED11-F50A-1B825E7E3E9B}"/>
              </a:ext>
            </a:extLst>
          </p:cNvPr>
          <p:cNvSpPr/>
          <p:nvPr/>
        </p:nvSpPr>
        <p:spPr bwMode="auto">
          <a:xfrm>
            <a:off x="2298813" y="2720544"/>
            <a:ext cx="1358788" cy="387042"/>
          </a:xfrm>
          <a:prstGeom prst="rect">
            <a:avLst/>
          </a:prstGeom>
          <a:noFill/>
          <a:ln w="25400">
            <a:solidFill>
              <a:srgbClr val="D83B0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dirty="0" err="1">
              <a:solidFill>
                <a:srgbClr val="FFFFFF"/>
              </a:solidFill>
              <a:ea typeface="Segoe UI" pitchFamily="34" charset="0"/>
              <a:cs typeface="Segoe UI" pitchFamily="34" charset="0"/>
            </a:endParaRPr>
          </a:p>
        </p:txBody>
      </p:sp>
      <p:pic>
        <p:nvPicPr>
          <p:cNvPr id="5" name="Picture 4">
            <a:extLst>
              <a:ext uri="{FF2B5EF4-FFF2-40B4-BE49-F238E27FC236}">
                <a16:creationId xmlns:a16="http://schemas.microsoft.com/office/drawing/2014/main" id="{EEE67E26-7E17-8A95-72D4-63712B3AF18E}"/>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557784" y="1426464"/>
            <a:ext cx="8226037" cy="4860447"/>
          </a:xfrm>
          <a:prstGeom prst="rect">
            <a:avLst/>
          </a:prstGeom>
        </p:spPr>
      </p:pic>
    </p:spTree>
    <p:extLst>
      <p:ext uri="{BB962C8B-B14F-4D97-AF65-F5344CB8AC3E}">
        <p14:creationId xmlns:p14="http://schemas.microsoft.com/office/powerpoint/2010/main" val="1025668922"/>
      </p:ext>
    </p:extLst>
  </p:cSld>
  <p:clrMapOvr>
    <a:masterClrMapping/>
  </p:clrMapOvr>
  <p:transition>
    <p:fad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917010-48E9-0CFE-400C-88D2E6DD2691}"/>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B790554-191F-5D67-E037-6F241CD4A4AD}"/>
              </a:ext>
            </a:extLst>
          </p:cNvPr>
          <p:cNvSpPr>
            <a:spLocks noGrp="1"/>
          </p:cNvSpPr>
          <p:nvPr>
            <p:ph type="title"/>
          </p:nvPr>
        </p:nvSpPr>
        <p:spPr>
          <a:xfrm>
            <a:off x="588263" y="457200"/>
            <a:ext cx="11018520" cy="553998"/>
          </a:xfrm>
        </p:spPr>
        <p:txBody>
          <a:bodyPr wrap="square" anchor="t">
            <a:normAutofit/>
          </a:bodyPr>
          <a:lstStyle/>
          <a:p>
            <a:r>
              <a:rPr lang="en-US" dirty="0"/>
              <a:t>Create process automation for ledger settlements</a:t>
            </a:r>
          </a:p>
        </p:txBody>
      </p:sp>
      <p:sp>
        <p:nvSpPr>
          <p:cNvPr id="9" name="Content Placeholder 8">
            <a:extLst>
              <a:ext uri="{FF2B5EF4-FFF2-40B4-BE49-F238E27FC236}">
                <a16:creationId xmlns:a16="http://schemas.microsoft.com/office/drawing/2014/main" id="{A5D60D44-723E-35C1-6FAF-0EDABED0DE4D}"/>
              </a:ext>
            </a:extLst>
          </p:cNvPr>
          <p:cNvSpPr>
            <a:spLocks noGrp="1"/>
          </p:cNvSpPr>
          <p:nvPr>
            <p:ph sz="quarter" idx="10"/>
          </p:nvPr>
        </p:nvSpPr>
        <p:spPr/>
        <p:txBody>
          <a:bodyPr/>
          <a:lstStyle/>
          <a:p>
            <a:endParaRPr lang="LID4096" dirty="0"/>
          </a:p>
        </p:txBody>
      </p:sp>
      <p:sp>
        <p:nvSpPr>
          <p:cNvPr id="14" name="Rectangle 13">
            <a:extLst>
              <a:ext uri="{FF2B5EF4-FFF2-40B4-BE49-F238E27FC236}">
                <a16:creationId xmlns:a16="http://schemas.microsoft.com/office/drawing/2014/main" id="{9C8E3839-9949-FAA1-EAFA-8821933FD7A0}"/>
              </a:ext>
            </a:extLst>
          </p:cNvPr>
          <p:cNvSpPr/>
          <p:nvPr/>
        </p:nvSpPr>
        <p:spPr bwMode="auto">
          <a:xfrm>
            <a:off x="6580909" y="4149436"/>
            <a:ext cx="1690255" cy="949037"/>
          </a:xfrm>
          <a:prstGeom prst="rect">
            <a:avLst/>
          </a:prstGeom>
          <a:noFill/>
          <a:ln w="25400">
            <a:solidFill>
              <a:srgbClr val="D83B0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dirty="0" err="1">
              <a:solidFill>
                <a:srgbClr val="FFFFFF"/>
              </a:solidFill>
              <a:ea typeface="Segoe UI" pitchFamily="34" charset="0"/>
              <a:cs typeface="Segoe UI" pitchFamily="34" charset="0"/>
            </a:endParaRPr>
          </a:p>
        </p:txBody>
      </p:sp>
      <p:sp>
        <p:nvSpPr>
          <p:cNvPr id="2" name="Rectangle 1">
            <a:extLst>
              <a:ext uri="{FF2B5EF4-FFF2-40B4-BE49-F238E27FC236}">
                <a16:creationId xmlns:a16="http://schemas.microsoft.com/office/drawing/2014/main" id="{1D2D2205-23B8-EF83-DC5A-AE2F38B2AF62}"/>
              </a:ext>
            </a:extLst>
          </p:cNvPr>
          <p:cNvSpPr/>
          <p:nvPr/>
        </p:nvSpPr>
        <p:spPr bwMode="auto">
          <a:xfrm>
            <a:off x="2298813" y="2720544"/>
            <a:ext cx="1358788" cy="387042"/>
          </a:xfrm>
          <a:prstGeom prst="rect">
            <a:avLst/>
          </a:prstGeom>
          <a:noFill/>
          <a:ln w="25400">
            <a:solidFill>
              <a:srgbClr val="D83B0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dirty="0" err="1">
              <a:solidFill>
                <a:srgbClr val="FFFFFF"/>
              </a:solidFill>
              <a:ea typeface="Segoe UI" pitchFamily="34" charset="0"/>
              <a:cs typeface="Segoe UI" pitchFamily="34" charset="0"/>
            </a:endParaRPr>
          </a:p>
        </p:txBody>
      </p:sp>
      <p:pic>
        <p:nvPicPr>
          <p:cNvPr id="5" name="Picture 4">
            <a:extLst>
              <a:ext uri="{FF2B5EF4-FFF2-40B4-BE49-F238E27FC236}">
                <a16:creationId xmlns:a16="http://schemas.microsoft.com/office/drawing/2014/main" id="{22A49B94-0938-6B7A-12C5-8FB0B379BC8E}"/>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557784" y="1426464"/>
            <a:ext cx="8226037" cy="4833572"/>
          </a:xfrm>
          <a:prstGeom prst="rect">
            <a:avLst/>
          </a:prstGeom>
        </p:spPr>
      </p:pic>
    </p:spTree>
    <p:extLst>
      <p:ext uri="{BB962C8B-B14F-4D97-AF65-F5344CB8AC3E}">
        <p14:creationId xmlns:p14="http://schemas.microsoft.com/office/powerpoint/2010/main" val="3963481739"/>
      </p:ext>
    </p:extLst>
  </p:cSld>
  <p:clrMapOvr>
    <a:masterClrMapping/>
  </p:clrMapOvr>
  <p:transition>
    <p:fad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84855D-D623-4C88-7B41-C4E0AFB3540C}"/>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34EA506B-32EC-F4FA-2F3A-51E3DC7C8BF1}"/>
              </a:ext>
            </a:extLst>
          </p:cNvPr>
          <p:cNvSpPr>
            <a:spLocks noGrp="1"/>
          </p:cNvSpPr>
          <p:nvPr>
            <p:ph type="title"/>
          </p:nvPr>
        </p:nvSpPr>
        <p:spPr>
          <a:xfrm>
            <a:off x="588263" y="457200"/>
            <a:ext cx="11018520" cy="553998"/>
          </a:xfrm>
        </p:spPr>
        <p:txBody>
          <a:bodyPr wrap="square" anchor="t">
            <a:normAutofit/>
          </a:bodyPr>
          <a:lstStyle/>
          <a:p>
            <a:r>
              <a:rPr lang="en-US" dirty="0"/>
              <a:t>Create process automation for ledger settlements</a:t>
            </a:r>
          </a:p>
        </p:txBody>
      </p:sp>
      <p:sp>
        <p:nvSpPr>
          <p:cNvPr id="9" name="Content Placeholder 8">
            <a:extLst>
              <a:ext uri="{FF2B5EF4-FFF2-40B4-BE49-F238E27FC236}">
                <a16:creationId xmlns:a16="http://schemas.microsoft.com/office/drawing/2014/main" id="{D2BFFC96-03B4-4E93-CD50-BE661582B878}"/>
              </a:ext>
            </a:extLst>
          </p:cNvPr>
          <p:cNvSpPr>
            <a:spLocks noGrp="1"/>
          </p:cNvSpPr>
          <p:nvPr>
            <p:ph sz="quarter" idx="10"/>
          </p:nvPr>
        </p:nvSpPr>
        <p:spPr/>
        <p:txBody>
          <a:bodyPr/>
          <a:lstStyle/>
          <a:p>
            <a:endParaRPr lang="LID4096" dirty="0"/>
          </a:p>
        </p:txBody>
      </p:sp>
      <p:sp>
        <p:nvSpPr>
          <p:cNvPr id="14" name="Rectangle 13">
            <a:extLst>
              <a:ext uri="{FF2B5EF4-FFF2-40B4-BE49-F238E27FC236}">
                <a16:creationId xmlns:a16="http://schemas.microsoft.com/office/drawing/2014/main" id="{5AC335AA-8E0F-1EF8-FEEC-8C1398F649EA}"/>
              </a:ext>
            </a:extLst>
          </p:cNvPr>
          <p:cNvSpPr/>
          <p:nvPr/>
        </p:nvSpPr>
        <p:spPr bwMode="auto">
          <a:xfrm>
            <a:off x="6580909" y="4149436"/>
            <a:ext cx="1690255" cy="949037"/>
          </a:xfrm>
          <a:prstGeom prst="rect">
            <a:avLst/>
          </a:prstGeom>
          <a:noFill/>
          <a:ln w="25400">
            <a:solidFill>
              <a:srgbClr val="D83B0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dirty="0" err="1">
              <a:solidFill>
                <a:srgbClr val="FFFFFF"/>
              </a:solidFill>
              <a:ea typeface="Segoe UI" pitchFamily="34" charset="0"/>
              <a:cs typeface="Segoe UI" pitchFamily="34" charset="0"/>
            </a:endParaRPr>
          </a:p>
        </p:txBody>
      </p:sp>
      <p:sp>
        <p:nvSpPr>
          <p:cNvPr id="2" name="Rectangle 1">
            <a:extLst>
              <a:ext uri="{FF2B5EF4-FFF2-40B4-BE49-F238E27FC236}">
                <a16:creationId xmlns:a16="http://schemas.microsoft.com/office/drawing/2014/main" id="{728FED9C-7C2A-8A90-29B7-3A438A707B68}"/>
              </a:ext>
            </a:extLst>
          </p:cNvPr>
          <p:cNvSpPr/>
          <p:nvPr/>
        </p:nvSpPr>
        <p:spPr bwMode="auto">
          <a:xfrm>
            <a:off x="2298813" y="2720544"/>
            <a:ext cx="1358788" cy="387042"/>
          </a:xfrm>
          <a:prstGeom prst="rect">
            <a:avLst/>
          </a:prstGeom>
          <a:noFill/>
          <a:ln w="25400">
            <a:solidFill>
              <a:srgbClr val="D83B0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dirty="0" err="1">
              <a:solidFill>
                <a:srgbClr val="FFFFFF"/>
              </a:solidFill>
              <a:ea typeface="Segoe UI" pitchFamily="34" charset="0"/>
              <a:cs typeface="Segoe UI" pitchFamily="34" charset="0"/>
            </a:endParaRPr>
          </a:p>
        </p:txBody>
      </p:sp>
      <p:pic>
        <p:nvPicPr>
          <p:cNvPr id="5" name="Picture 4">
            <a:extLst>
              <a:ext uri="{FF2B5EF4-FFF2-40B4-BE49-F238E27FC236}">
                <a16:creationId xmlns:a16="http://schemas.microsoft.com/office/drawing/2014/main" id="{1B2B97A9-5F4A-2290-F69B-F43CAB39D2A8}"/>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557784" y="1444171"/>
            <a:ext cx="8165651" cy="4833572"/>
          </a:xfrm>
          <a:prstGeom prst="rect">
            <a:avLst/>
          </a:prstGeom>
        </p:spPr>
      </p:pic>
    </p:spTree>
    <p:extLst>
      <p:ext uri="{BB962C8B-B14F-4D97-AF65-F5344CB8AC3E}">
        <p14:creationId xmlns:p14="http://schemas.microsoft.com/office/powerpoint/2010/main" val="1500704440"/>
      </p:ext>
    </p:extLst>
  </p:cSld>
  <p:clrMapOvr>
    <a:masterClrMapping/>
  </p:clrMapOvr>
  <p:transition>
    <p:fad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7CA94B-F724-C56C-EC37-2DF19A3E5766}"/>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EC976BA-2D5A-2B1A-A2E2-F59FE09F8651}"/>
              </a:ext>
            </a:extLst>
          </p:cNvPr>
          <p:cNvSpPr>
            <a:spLocks noGrp="1"/>
          </p:cNvSpPr>
          <p:nvPr>
            <p:ph type="title"/>
          </p:nvPr>
        </p:nvSpPr>
        <p:spPr>
          <a:xfrm>
            <a:off x="588263" y="457200"/>
            <a:ext cx="11018520" cy="553998"/>
          </a:xfrm>
        </p:spPr>
        <p:txBody>
          <a:bodyPr wrap="square" anchor="t">
            <a:normAutofit/>
          </a:bodyPr>
          <a:lstStyle/>
          <a:p>
            <a:r>
              <a:rPr lang="en-US" dirty="0"/>
              <a:t>Create process automation for ledger settlements</a:t>
            </a:r>
          </a:p>
        </p:txBody>
      </p:sp>
      <p:sp>
        <p:nvSpPr>
          <p:cNvPr id="9" name="Content Placeholder 8">
            <a:extLst>
              <a:ext uri="{FF2B5EF4-FFF2-40B4-BE49-F238E27FC236}">
                <a16:creationId xmlns:a16="http://schemas.microsoft.com/office/drawing/2014/main" id="{34519E74-46B5-37AA-6B20-4510D1419D35}"/>
              </a:ext>
            </a:extLst>
          </p:cNvPr>
          <p:cNvSpPr>
            <a:spLocks noGrp="1"/>
          </p:cNvSpPr>
          <p:nvPr>
            <p:ph sz="quarter" idx="10"/>
          </p:nvPr>
        </p:nvSpPr>
        <p:spPr/>
        <p:txBody>
          <a:bodyPr/>
          <a:lstStyle/>
          <a:p>
            <a:endParaRPr lang="LID4096" dirty="0"/>
          </a:p>
        </p:txBody>
      </p:sp>
      <p:sp>
        <p:nvSpPr>
          <p:cNvPr id="14" name="Rectangle 13">
            <a:extLst>
              <a:ext uri="{FF2B5EF4-FFF2-40B4-BE49-F238E27FC236}">
                <a16:creationId xmlns:a16="http://schemas.microsoft.com/office/drawing/2014/main" id="{AABFBA66-21B4-C1A1-FD4E-0F92D2C05586}"/>
              </a:ext>
            </a:extLst>
          </p:cNvPr>
          <p:cNvSpPr/>
          <p:nvPr/>
        </p:nvSpPr>
        <p:spPr bwMode="auto">
          <a:xfrm>
            <a:off x="6580909" y="4149436"/>
            <a:ext cx="1690255" cy="949037"/>
          </a:xfrm>
          <a:prstGeom prst="rect">
            <a:avLst/>
          </a:prstGeom>
          <a:noFill/>
          <a:ln w="25400">
            <a:solidFill>
              <a:srgbClr val="D83B0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dirty="0" err="1">
              <a:solidFill>
                <a:srgbClr val="FFFFFF"/>
              </a:solidFill>
              <a:ea typeface="Segoe UI" pitchFamily="34" charset="0"/>
              <a:cs typeface="Segoe UI" pitchFamily="34" charset="0"/>
            </a:endParaRPr>
          </a:p>
        </p:txBody>
      </p:sp>
      <p:sp>
        <p:nvSpPr>
          <p:cNvPr id="2" name="Rectangle 1">
            <a:extLst>
              <a:ext uri="{FF2B5EF4-FFF2-40B4-BE49-F238E27FC236}">
                <a16:creationId xmlns:a16="http://schemas.microsoft.com/office/drawing/2014/main" id="{5011FA1B-16BE-6E6E-94B9-FB6398562B39}"/>
              </a:ext>
            </a:extLst>
          </p:cNvPr>
          <p:cNvSpPr/>
          <p:nvPr/>
        </p:nvSpPr>
        <p:spPr bwMode="auto">
          <a:xfrm>
            <a:off x="2298813" y="2720544"/>
            <a:ext cx="1358788" cy="387042"/>
          </a:xfrm>
          <a:prstGeom prst="rect">
            <a:avLst/>
          </a:prstGeom>
          <a:noFill/>
          <a:ln w="25400">
            <a:solidFill>
              <a:srgbClr val="D83B0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dirty="0" err="1">
              <a:solidFill>
                <a:srgbClr val="FFFFFF"/>
              </a:solidFill>
              <a:ea typeface="Segoe UI" pitchFamily="34" charset="0"/>
              <a:cs typeface="Segoe UI" pitchFamily="34" charset="0"/>
            </a:endParaRPr>
          </a:p>
        </p:txBody>
      </p:sp>
      <p:pic>
        <p:nvPicPr>
          <p:cNvPr id="5" name="Picture 4">
            <a:extLst>
              <a:ext uri="{FF2B5EF4-FFF2-40B4-BE49-F238E27FC236}">
                <a16:creationId xmlns:a16="http://schemas.microsoft.com/office/drawing/2014/main" id="{60F86BED-FFD6-2BDC-599D-5A89F2910CB0}"/>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557784" y="1426464"/>
            <a:ext cx="8137587" cy="4833572"/>
          </a:xfrm>
          <a:prstGeom prst="rect">
            <a:avLst/>
          </a:prstGeom>
        </p:spPr>
      </p:pic>
      <p:sp>
        <p:nvSpPr>
          <p:cNvPr id="3" name="Rectangle 2">
            <a:extLst>
              <a:ext uri="{FF2B5EF4-FFF2-40B4-BE49-F238E27FC236}">
                <a16:creationId xmlns:a16="http://schemas.microsoft.com/office/drawing/2014/main" id="{47ED639A-0A86-ED13-A56A-A504FEBDB067}"/>
              </a:ext>
            </a:extLst>
          </p:cNvPr>
          <p:cNvSpPr/>
          <p:nvPr/>
        </p:nvSpPr>
        <p:spPr bwMode="auto">
          <a:xfrm>
            <a:off x="905164" y="3833091"/>
            <a:ext cx="5495636" cy="212436"/>
          </a:xfrm>
          <a:prstGeom prst="rect">
            <a:avLst/>
          </a:prstGeom>
          <a:noFill/>
          <a:ln>
            <a:solidFill>
              <a:srgbClr val="C00000"/>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dirty="0" err="1">
              <a:solidFill>
                <a:srgbClr val="FFFFFF"/>
              </a:solidFill>
              <a:ea typeface="Segoe UI" pitchFamily="34" charset="0"/>
              <a:cs typeface="Segoe UI" pitchFamily="34" charset="0"/>
            </a:endParaRPr>
          </a:p>
        </p:txBody>
      </p:sp>
    </p:spTree>
    <p:extLst>
      <p:ext uri="{BB962C8B-B14F-4D97-AF65-F5344CB8AC3E}">
        <p14:creationId xmlns:p14="http://schemas.microsoft.com/office/powerpoint/2010/main" val="644445313"/>
      </p:ext>
    </p:extLst>
  </p:cSld>
  <p:clrMapOvr>
    <a:masterClrMapping/>
  </p:clrMapOvr>
  <p:transition>
    <p:fad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A4E849-192F-430B-FB36-00FAAB1E8DC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35A6422E-B004-3041-B859-54E15F24D5EF}"/>
              </a:ext>
            </a:extLst>
          </p:cNvPr>
          <p:cNvSpPr>
            <a:spLocks noGrp="1"/>
          </p:cNvSpPr>
          <p:nvPr>
            <p:ph type="title"/>
          </p:nvPr>
        </p:nvSpPr>
        <p:spPr>
          <a:xfrm>
            <a:off x="588263" y="457200"/>
            <a:ext cx="11018520" cy="553998"/>
          </a:xfrm>
        </p:spPr>
        <p:txBody>
          <a:bodyPr wrap="square" anchor="t">
            <a:normAutofit/>
          </a:bodyPr>
          <a:lstStyle/>
          <a:p>
            <a:r>
              <a:rPr lang="en-US" dirty="0"/>
              <a:t>Nice to know about automatic ledger settlement</a:t>
            </a:r>
          </a:p>
        </p:txBody>
      </p:sp>
      <p:sp>
        <p:nvSpPr>
          <p:cNvPr id="9" name="Content Placeholder 8">
            <a:extLst>
              <a:ext uri="{FF2B5EF4-FFF2-40B4-BE49-F238E27FC236}">
                <a16:creationId xmlns:a16="http://schemas.microsoft.com/office/drawing/2014/main" id="{4593EE0A-D701-1A86-667A-E7538283DDF9}"/>
              </a:ext>
            </a:extLst>
          </p:cNvPr>
          <p:cNvSpPr>
            <a:spLocks noGrp="1"/>
          </p:cNvSpPr>
          <p:nvPr>
            <p:ph sz="quarter" idx="10"/>
          </p:nvPr>
        </p:nvSpPr>
        <p:spPr>
          <a:xfrm>
            <a:off x="584200" y="1435100"/>
            <a:ext cx="11018838" cy="3668697"/>
          </a:xfrm>
        </p:spPr>
        <p:txBody>
          <a:bodyPr/>
          <a:lstStyle/>
          <a:p>
            <a:pPr marL="0" indent="0">
              <a:buNone/>
            </a:pPr>
            <a:r>
              <a:rPr lang="en-US" dirty="0"/>
              <a:t>Process automation for ledger settlement will </a:t>
            </a:r>
          </a:p>
          <a:p>
            <a:r>
              <a:rPr lang="en-US" dirty="0"/>
              <a:t>Settle one debit to one credit transaction with balancing accounting currency</a:t>
            </a:r>
          </a:p>
          <a:p>
            <a:pPr lvl="1"/>
            <a:r>
              <a:rPr lang="en-US" dirty="0"/>
              <a:t>Partial settlements are not supported by process automation</a:t>
            </a:r>
          </a:p>
          <a:p>
            <a:r>
              <a:rPr lang="en-US" dirty="0"/>
              <a:t>Execute on the schedule time specified in the setup</a:t>
            </a:r>
          </a:p>
          <a:p>
            <a:pPr lvl="1"/>
            <a:r>
              <a:rPr lang="en-US" dirty="0"/>
              <a:t>Be aware of the last day of the fiscal year</a:t>
            </a:r>
          </a:p>
          <a:p>
            <a:endParaRPr lang="en-US" dirty="0"/>
          </a:p>
          <a:p>
            <a:endParaRPr lang="LID4096" dirty="0"/>
          </a:p>
        </p:txBody>
      </p:sp>
    </p:spTree>
    <p:extLst>
      <p:ext uri="{BB962C8B-B14F-4D97-AF65-F5344CB8AC3E}">
        <p14:creationId xmlns:p14="http://schemas.microsoft.com/office/powerpoint/2010/main" val="203446740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4D01D5-9111-9CC0-9360-5528119B269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A7611D4-3F4C-041F-D272-CC9F99B44D26}"/>
              </a:ext>
            </a:extLst>
          </p:cNvPr>
          <p:cNvSpPr>
            <a:spLocks noGrp="1"/>
          </p:cNvSpPr>
          <p:nvPr>
            <p:ph type="title"/>
          </p:nvPr>
        </p:nvSpPr>
        <p:spPr>
          <a:xfrm>
            <a:off x="588263" y="457200"/>
            <a:ext cx="11018520" cy="553998"/>
          </a:xfrm>
        </p:spPr>
        <p:txBody>
          <a:bodyPr/>
          <a:lstStyle/>
          <a:p>
            <a:r>
              <a:rPr lang="en-US" dirty="0"/>
              <a:t>Recommendation(s)</a:t>
            </a:r>
            <a:endParaRPr lang="LID4096" dirty="0"/>
          </a:p>
        </p:txBody>
      </p:sp>
      <p:sp>
        <p:nvSpPr>
          <p:cNvPr id="3" name="Text Placeholder 2">
            <a:extLst>
              <a:ext uri="{FF2B5EF4-FFF2-40B4-BE49-F238E27FC236}">
                <a16:creationId xmlns:a16="http://schemas.microsoft.com/office/drawing/2014/main" id="{B305D2E7-528D-9932-6BC4-859935140E2F}"/>
              </a:ext>
            </a:extLst>
          </p:cNvPr>
          <p:cNvSpPr>
            <a:spLocks noGrp="1"/>
          </p:cNvSpPr>
          <p:nvPr>
            <p:ph type="body" sz="quarter" idx="10"/>
          </p:nvPr>
        </p:nvSpPr>
        <p:spPr>
          <a:xfrm>
            <a:off x="586390" y="1434370"/>
            <a:ext cx="11018520" cy="1477328"/>
          </a:xfrm>
        </p:spPr>
        <p:txBody>
          <a:bodyPr/>
          <a:lstStyle/>
          <a:p>
            <a:pPr marL="457200" indent="-457200">
              <a:buFont typeface="Arial" panose="020B0604020202020204" pitchFamily="34" charset="0"/>
              <a:buChar char="•"/>
            </a:pPr>
            <a:r>
              <a:rPr lang="en-US" dirty="0"/>
              <a:t>Always enable Process automation for ledger settlements</a:t>
            </a:r>
          </a:p>
          <a:p>
            <a:pPr marL="685800" lvl="1" indent="-457200">
              <a:buFont typeface="Arial" panose="020B0604020202020204" pitchFamily="34" charset="0"/>
              <a:buChar char="•"/>
            </a:pPr>
            <a:r>
              <a:rPr lang="en-US" dirty="0"/>
              <a:t>If you do not want to use automatic ledger settlements – leave the process automation for ledger settlement empty</a:t>
            </a:r>
          </a:p>
          <a:p>
            <a:pPr lvl="1"/>
            <a:endParaRPr lang="en-US" dirty="0"/>
          </a:p>
        </p:txBody>
      </p:sp>
    </p:spTree>
    <p:extLst>
      <p:ext uri="{BB962C8B-B14F-4D97-AF65-F5344CB8AC3E}">
        <p14:creationId xmlns:p14="http://schemas.microsoft.com/office/powerpoint/2010/main" val="9331712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E5F4A3-06A8-E843-9110-F6C6DAA3656D}"/>
              </a:ext>
            </a:extLst>
          </p:cNvPr>
          <p:cNvSpPr>
            <a:spLocks noGrp="1"/>
          </p:cNvSpPr>
          <p:nvPr>
            <p:ph type="title"/>
          </p:nvPr>
        </p:nvSpPr>
        <p:spPr>
          <a:xfrm>
            <a:off x="585216" y="2038612"/>
            <a:ext cx="4581144" cy="1495794"/>
          </a:xfrm>
        </p:spPr>
        <p:txBody>
          <a:bodyPr/>
          <a:lstStyle/>
          <a:p>
            <a:r>
              <a:rPr lang="en-GB" dirty="0"/>
              <a:t>Handling currency gains/losses in reporting currency</a:t>
            </a:r>
            <a:endParaRPr lang="en-US" dirty="0"/>
          </a:p>
        </p:txBody>
      </p:sp>
    </p:spTree>
    <p:extLst>
      <p:ext uri="{BB962C8B-B14F-4D97-AF65-F5344CB8AC3E}">
        <p14:creationId xmlns:p14="http://schemas.microsoft.com/office/powerpoint/2010/main" val="18180685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64BB7D-7C0C-A8DA-4437-E8D08045BF6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3D298684-6E4D-967C-8EA3-51F435CE3BE9}"/>
              </a:ext>
            </a:extLst>
          </p:cNvPr>
          <p:cNvSpPr>
            <a:spLocks noGrp="1"/>
          </p:cNvSpPr>
          <p:nvPr>
            <p:ph type="title"/>
          </p:nvPr>
        </p:nvSpPr>
        <p:spPr>
          <a:xfrm>
            <a:off x="588263" y="457200"/>
            <a:ext cx="11018520" cy="553998"/>
          </a:xfrm>
        </p:spPr>
        <p:txBody>
          <a:bodyPr wrap="square" anchor="t">
            <a:normAutofit/>
          </a:bodyPr>
          <a:lstStyle/>
          <a:p>
            <a:r>
              <a:rPr lang="en-US" dirty="0"/>
              <a:t>Realized gains/losses for ledger settlement</a:t>
            </a:r>
          </a:p>
        </p:txBody>
      </p:sp>
      <p:sp>
        <p:nvSpPr>
          <p:cNvPr id="9" name="Content Placeholder 8">
            <a:extLst>
              <a:ext uri="{FF2B5EF4-FFF2-40B4-BE49-F238E27FC236}">
                <a16:creationId xmlns:a16="http://schemas.microsoft.com/office/drawing/2014/main" id="{D87AD7D1-40C6-528C-78F3-FFB9C089411B}"/>
              </a:ext>
            </a:extLst>
          </p:cNvPr>
          <p:cNvSpPr>
            <a:spLocks noGrp="1"/>
          </p:cNvSpPr>
          <p:nvPr>
            <p:ph sz="quarter" idx="10"/>
          </p:nvPr>
        </p:nvSpPr>
        <p:spPr/>
        <p:txBody>
          <a:bodyPr/>
          <a:lstStyle/>
          <a:p>
            <a:endParaRPr lang="LID4096" dirty="0"/>
          </a:p>
        </p:txBody>
      </p:sp>
      <p:sp>
        <p:nvSpPr>
          <p:cNvPr id="14" name="Rectangle 13">
            <a:extLst>
              <a:ext uri="{FF2B5EF4-FFF2-40B4-BE49-F238E27FC236}">
                <a16:creationId xmlns:a16="http://schemas.microsoft.com/office/drawing/2014/main" id="{D1C55E9E-AC8D-3338-0925-95A42931BA78}"/>
              </a:ext>
            </a:extLst>
          </p:cNvPr>
          <p:cNvSpPr/>
          <p:nvPr/>
        </p:nvSpPr>
        <p:spPr bwMode="auto">
          <a:xfrm>
            <a:off x="6580909" y="4149436"/>
            <a:ext cx="1690255" cy="949037"/>
          </a:xfrm>
          <a:prstGeom prst="rect">
            <a:avLst/>
          </a:prstGeom>
          <a:noFill/>
          <a:ln w="25400">
            <a:solidFill>
              <a:srgbClr val="D83B0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dirty="0" err="1">
              <a:solidFill>
                <a:srgbClr val="FFFFFF"/>
              </a:solidFill>
              <a:ea typeface="Segoe UI" pitchFamily="34" charset="0"/>
              <a:cs typeface="Segoe UI" pitchFamily="34" charset="0"/>
            </a:endParaRPr>
          </a:p>
        </p:txBody>
      </p:sp>
      <p:sp>
        <p:nvSpPr>
          <p:cNvPr id="2" name="Rectangle 1">
            <a:extLst>
              <a:ext uri="{FF2B5EF4-FFF2-40B4-BE49-F238E27FC236}">
                <a16:creationId xmlns:a16="http://schemas.microsoft.com/office/drawing/2014/main" id="{B4EB810C-92F5-8650-9E5B-17DD0C5C2A9F}"/>
              </a:ext>
            </a:extLst>
          </p:cNvPr>
          <p:cNvSpPr/>
          <p:nvPr/>
        </p:nvSpPr>
        <p:spPr bwMode="auto">
          <a:xfrm>
            <a:off x="2298813" y="2720544"/>
            <a:ext cx="1358788" cy="387042"/>
          </a:xfrm>
          <a:prstGeom prst="rect">
            <a:avLst/>
          </a:prstGeom>
          <a:noFill/>
          <a:ln w="25400">
            <a:solidFill>
              <a:srgbClr val="D83B0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dirty="0" err="1">
              <a:solidFill>
                <a:srgbClr val="FFFFFF"/>
              </a:solidFill>
              <a:ea typeface="Segoe UI" pitchFamily="34" charset="0"/>
              <a:cs typeface="Segoe UI" pitchFamily="34" charset="0"/>
            </a:endParaRPr>
          </a:p>
        </p:txBody>
      </p:sp>
      <p:pic>
        <p:nvPicPr>
          <p:cNvPr id="5" name="Picture 4">
            <a:extLst>
              <a:ext uri="{FF2B5EF4-FFF2-40B4-BE49-F238E27FC236}">
                <a16:creationId xmlns:a16="http://schemas.microsoft.com/office/drawing/2014/main" id="{E821DB16-7ABF-7FBF-CF7E-1E0968249790}"/>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575158" y="1423068"/>
            <a:ext cx="8234575" cy="4875781"/>
          </a:xfrm>
          <a:prstGeom prst="rect">
            <a:avLst/>
          </a:prstGeom>
        </p:spPr>
      </p:pic>
      <p:sp>
        <p:nvSpPr>
          <p:cNvPr id="3" name="Rectangle 2">
            <a:extLst>
              <a:ext uri="{FF2B5EF4-FFF2-40B4-BE49-F238E27FC236}">
                <a16:creationId xmlns:a16="http://schemas.microsoft.com/office/drawing/2014/main" id="{E7E73AF0-616D-C0C0-B6AE-1ADB632367EE}"/>
              </a:ext>
            </a:extLst>
          </p:cNvPr>
          <p:cNvSpPr/>
          <p:nvPr/>
        </p:nvSpPr>
        <p:spPr bwMode="auto">
          <a:xfrm>
            <a:off x="3201859" y="3002634"/>
            <a:ext cx="1051560" cy="262751"/>
          </a:xfrm>
          <a:prstGeom prst="rect">
            <a:avLst/>
          </a:prstGeom>
          <a:noFill/>
          <a:ln>
            <a:solidFill>
              <a:srgbClr val="C00000"/>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dirty="0" err="1">
              <a:solidFill>
                <a:srgbClr val="FFFFFF"/>
              </a:solidFill>
              <a:ea typeface="Segoe UI" pitchFamily="34" charset="0"/>
              <a:cs typeface="Segoe UI" pitchFamily="34" charset="0"/>
            </a:endParaRPr>
          </a:p>
        </p:txBody>
      </p:sp>
      <p:sp>
        <p:nvSpPr>
          <p:cNvPr id="6" name="Rectangle 5">
            <a:extLst>
              <a:ext uri="{FF2B5EF4-FFF2-40B4-BE49-F238E27FC236}">
                <a16:creationId xmlns:a16="http://schemas.microsoft.com/office/drawing/2014/main" id="{62DDC6AE-CC0F-D725-123B-7F88AFB24C53}"/>
              </a:ext>
            </a:extLst>
          </p:cNvPr>
          <p:cNvSpPr/>
          <p:nvPr/>
        </p:nvSpPr>
        <p:spPr bwMode="auto">
          <a:xfrm>
            <a:off x="7227056" y="4032250"/>
            <a:ext cx="1044107" cy="825500"/>
          </a:xfrm>
          <a:prstGeom prst="rect">
            <a:avLst/>
          </a:prstGeom>
          <a:noFill/>
          <a:ln>
            <a:solidFill>
              <a:srgbClr val="C00000"/>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dirty="0" err="1">
              <a:solidFill>
                <a:srgbClr val="FFFFFF"/>
              </a:solidFill>
              <a:ea typeface="Segoe UI" pitchFamily="34" charset="0"/>
              <a:cs typeface="Segoe UI" pitchFamily="34" charset="0"/>
            </a:endParaRPr>
          </a:p>
        </p:txBody>
      </p:sp>
    </p:spTree>
    <p:extLst>
      <p:ext uri="{BB962C8B-B14F-4D97-AF65-F5344CB8AC3E}">
        <p14:creationId xmlns:p14="http://schemas.microsoft.com/office/powerpoint/2010/main" val="1555955518"/>
      </p:ext>
    </p:extLst>
  </p:cSld>
  <p:clrMapOvr>
    <a:masterClrMapping/>
  </p:clrMapOvr>
  <p:transition>
    <p:fade/>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84094C-6C8F-6F1A-3EA2-C8810FE07AFC}"/>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62C871F-8C4B-92B9-1128-E5E39C10A6DB}"/>
              </a:ext>
            </a:extLst>
          </p:cNvPr>
          <p:cNvSpPr>
            <a:spLocks noGrp="1"/>
          </p:cNvSpPr>
          <p:nvPr>
            <p:ph type="title"/>
          </p:nvPr>
        </p:nvSpPr>
        <p:spPr/>
        <p:txBody>
          <a:bodyPr/>
          <a:lstStyle/>
          <a:p>
            <a:r>
              <a:rPr lang="en-US" dirty="0"/>
              <a:t>Create currency gain/loss transaction from settlement</a:t>
            </a:r>
            <a:endParaRPr lang="LID4096" dirty="0"/>
          </a:p>
        </p:txBody>
      </p:sp>
      <p:sp>
        <p:nvSpPr>
          <p:cNvPr id="4" name="Text Placeholder 3">
            <a:extLst>
              <a:ext uri="{FF2B5EF4-FFF2-40B4-BE49-F238E27FC236}">
                <a16:creationId xmlns:a16="http://schemas.microsoft.com/office/drawing/2014/main" id="{F19A2737-FB12-D140-8017-A1853B31CCCE}"/>
              </a:ext>
            </a:extLst>
          </p:cNvPr>
          <p:cNvSpPr>
            <a:spLocks noGrp="1"/>
          </p:cNvSpPr>
          <p:nvPr>
            <p:ph type="body" sz="quarter" idx="10"/>
          </p:nvPr>
        </p:nvSpPr>
        <p:spPr/>
        <p:txBody>
          <a:bodyPr/>
          <a:lstStyle/>
          <a:p>
            <a:endParaRPr lang="LID4096"/>
          </a:p>
        </p:txBody>
      </p:sp>
      <p:pic>
        <p:nvPicPr>
          <p:cNvPr id="6" name="Picture 5">
            <a:extLst>
              <a:ext uri="{FF2B5EF4-FFF2-40B4-BE49-F238E27FC236}">
                <a16:creationId xmlns:a16="http://schemas.microsoft.com/office/drawing/2014/main" id="{D7FA948C-C591-AB2E-B67D-5FEDF180B83A}"/>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612648" y="1454732"/>
            <a:ext cx="11109167" cy="2608971"/>
          </a:xfrm>
          <a:prstGeom prst="rect">
            <a:avLst/>
          </a:prstGeom>
        </p:spPr>
      </p:pic>
    </p:spTree>
    <p:extLst>
      <p:ext uri="{BB962C8B-B14F-4D97-AF65-F5344CB8AC3E}">
        <p14:creationId xmlns:p14="http://schemas.microsoft.com/office/powerpoint/2010/main" val="1294248994"/>
      </p:ext>
    </p:extLst>
  </p:cSld>
  <p:clrMapOvr>
    <a:masterClrMapping/>
  </p:clrMapOvr>
  <p:transition>
    <p:fade/>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20E531-36B4-26A6-E6FF-2FE3137712AF}"/>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6B522C32-4E30-D302-EEEA-7AB3854CE074}"/>
              </a:ext>
            </a:extLst>
          </p:cNvPr>
          <p:cNvSpPr>
            <a:spLocks noGrp="1"/>
          </p:cNvSpPr>
          <p:nvPr>
            <p:ph type="title"/>
          </p:nvPr>
        </p:nvSpPr>
        <p:spPr/>
        <p:txBody>
          <a:bodyPr/>
          <a:lstStyle/>
          <a:p>
            <a:r>
              <a:rPr lang="en-US" dirty="0"/>
              <a:t>Create currency gain/loss transaction from settlement</a:t>
            </a:r>
            <a:endParaRPr lang="LID4096" dirty="0"/>
          </a:p>
        </p:txBody>
      </p:sp>
      <p:sp>
        <p:nvSpPr>
          <p:cNvPr id="4" name="Text Placeholder 3">
            <a:extLst>
              <a:ext uri="{FF2B5EF4-FFF2-40B4-BE49-F238E27FC236}">
                <a16:creationId xmlns:a16="http://schemas.microsoft.com/office/drawing/2014/main" id="{8BEEB103-206D-E050-84F6-E54AFC5322B2}"/>
              </a:ext>
            </a:extLst>
          </p:cNvPr>
          <p:cNvSpPr>
            <a:spLocks noGrp="1"/>
          </p:cNvSpPr>
          <p:nvPr>
            <p:ph type="body" sz="quarter" idx="10"/>
          </p:nvPr>
        </p:nvSpPr>
        <p:spPr/>
        <p:txBody>
          <a:bodyPr/>
          <a:lstStyle/>
          <a:p>
            <a:endParaRPr lang="LID4096" dirty="0"/>
          </a:p>
        </p:txBody>
      </p:sp>
      <p:pic>
        <p:nvPicPr>
          <p:cNvPr id="5" name="Picture 4">
            <a:extLst>
              <a:ext uri="{FF2B5EF4-FFF2-40B4-BE49-F238E27FC236}">
                <a16:creationId xmlns:a16="http://schemas.microsoft.com/office/drawing/2014/main" id="{C98EE96F-8D1A-42A6-26C4-101FFBC97265}"/>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12648" y="4796072"/>
            <a:ext cx="11097807" cy="634909"/>
          </a:xfrm>
          <a:prstGeom prst="rect">
            <a:avLst/>
          </a:prstGeom>
        </p:spPr>
      </p:pic>
      <p:sp>
        <p:nvSpPr>
          <p:cNvPr id="2" name="Arrow: Down 1">
            <a:extLst>
              <a:ext uri="{FF2B5EF4-FFF2-40B4-BE49-F238E27FC236}">
                <a16:creationId xmlns:a16="http://schemas.microsoft.com/office/drawing/2014/main" id="{B8540EDB-664D-CD3C-0854-8D58B69B12F0}"/>
              </a:ext>
            </a:extLst>
          </p:cNvPr>
          <p:cNvSpPr/>
          <p:nvPr/>
        </p:nvSpPr>
        <p:spPr bwMode="auto">
          <a:xfrm>
            <a:off x="5915890" y="4194360"/>
            <a:ext cx="367146" cy="471054"/>
          </a:xfrm>
          <a:prstGeom prst="downArrow">
            <a:avLst/>
          </a:prstGeom>
          <a:solidFill>
            <a:srgbClr val="107C1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dirty="0" err="1">
              <a:solidFill>
                <a:srgbClr val="FFFFFF"/>
              </a:solidFill>
              <a:ea typeface="Segoe UI" pitchFamily="34" charset="0"/>
              <a:cs typeface="Segoe UI" pitchFamily="34" charset="0"/>
            </a:endParaRPr>
          </a:p>
        </p:txBody>
      </p:sp>
      <p:pic>
        <p:nvPicPr>
          <p:cNvPr id="6" name="Picture 5">
            <a:extLst>
              <a:ext uri="{FF2B5EF4-FFF2-40B4-BE49-F238E27FC236}">
                <a16:creationId xmlns:a16="http://schemas.microsoft.com/office/drawing/2014/main" id="{A976ABEC-344A-3612-94CE-213219BD4D1C}"/>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612648" y="1454732"/>
            <a:ext cx="11109167" cy="2608971"/>
          </a:xfrm>
          <a:prstGeom prst="rect">
            <a:avLst/>
          </a:prstGeom>
        </p:spPr>
      </p:pic>
    </p:spTree>
    <p:extLst>
      <p:ext uri="{BB962C8B-B14F-4D97-AF65-F5344CB8AC3E}">
        <p14:creationId xmlns:p14="http://schemas.microsoft.com/office/powerpoint/2010/main" val="122283525"/>
      </p:ext>
    </p:extLst>
  </p:cSld>
  <p:clrMapOvr>
    <a:masterClrMapping/>
  </p:clrMapOvr>
  <p:transition>
    <p:fade/>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34BDB2-731E-9772-A2DA-80187701630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8B4EF57-45BA-6506-0577-0FA9E4AB15B0}"/>
              </a:ext>
            </a:extLst>
          </p:cNvPr>
          <p:cNvSpPr>
            <a:spLocks noGrp="1"/>
          </p:cNvSpPr>
          <p:nvPr>
            <p:ph type="title"/>
          </p:nvPr>
        </p:nvSpPr>
        <p:spPr>
          <a:xfrm>
            <a:off x="588263" y="457200"/>
            <a:ext cx="11018520" cy="553998"/>
          </a:xfrm>
        </p:spPr>
        <p:txBody>
          <a:bodyPr/>
          <a:lstStyle/>
          <a:p>
            <a:r>
              <a:rPr lang="en-US" dirty="0"/>
              <a:t>Nice to know about realized gains/losses</a:t>
            </a:r>
            <a:endParaRPr lang="LID4096" dirty="0"/>
          </a:p>
        </p:txBody>
      </p:sp>
      <p:sp>
        <p:nvSpPr>
          <p:cNvPr id="3" name="Text Placeholder 2">
            <a:extLst>
              <a:ext uri="{FF2B5EF4-FFF2-40B4-BE49-F238E27FC236}">
                <a16:creationId xmlns:a16="http://schemas.microsoft.com/office/drawing/2014/main" id="{54A0D306-04EB-FF08-E56D-F86AA9B690ED}"/>
              </a:ext>
            </a:extLst>
          </p:cNvPr>
          <p:cNvSpPr>
            <a:spLocks noGrp="1"/>
          </p:cNvSpPr>
          <p:nvPr>
            <p:ph type="body" sz="quarter" idx="10"/>
          </p:nvPr>
        </p:nvSpPr>
        <p:spPr>
          <a:xfrm>
            <a:off x="586390" y="1434370"/>
            <a:ext cx="11018520" cy="2671501"/>
          </a:xfrm>
        </p:spPr>
        <p:txBody>
          <a:bodyPr/>
          <a:lstStyle/>
          <a:p>
            <a:pPr marL="457200" indent="-457200">
              <a:buFont typeface="Arial" panose="020B0604020202020204" pitchFamily="34" charset="0"/>
              <a:buChar char="•"/>
            </a:pPr>
            <a:r>
              <a:rPr lang="en-US" dirty="0"/>
              <a:t>If there is realized gain/loss for a ledger settlement, a new ledger transaction is posted, and automatically settled with the marked transactions</a:t>
            </a:r>
          </a:p>
          <a:p>
            <a:pPr marL="457200" indent="-457200">
              <a:buFont typeface="Arial" panose="020B0604020202020204" pitchFamily="34" charset="0"/>
              <a:buChar char="•"/>
            </a:pPr>
            <a:r>
              <a:rPr lang="en-US" dirty="0"/>
              <a:t>If a settlement with realized gain/loss is reversed, a new ledger transaction is posted to offset the original gain/loss, and the gain/loss transactions are automatically settled against each other</a:t>
            </a:r>
            <a:endParaRPr lang="LID4096" dirty="0"/>
          </a:p>
        </p:txBody>
      </p:sp>
    </p:spTree>
    <p:extLst>
      <p:ext uri="{BB962C8B-B14F-4D97-AF65-F5344CB8AC3E}">
        <p14:creationId xmlns:p14="http://schemas.microsoft.com/office/powerpoint/2010/main" val="98271547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A3AD40-CC7B-032D-62FB-AB26B01499F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67BC297-DBC4-3E4C-B75A-829DC8740632}"/>
              </a:ext>
            </a:extLst>
          </p:cNvPr>
          <p:cNvSpPr>
            <a:spLocks noGrp="1"/>
          </p:cNvSpPr>
          <p:nvPr>
            <p:ph type="title"/>
          </p:nvPr>
        </p:nvSpPr>
        <p:spPr>
          <a:xfrm>
            <a:off x="588263" y="457200"/>
            <a:ext cx="11018520" cy="553998"/>
          </a:xfrm>
        </p:spPr>
        <p:txBody>
          <a:bodyPr/>
          <a:lstStyle/>
          <a:p>
            <a:r>
              <a:rPr lang="en-US" dirty="0"/>
              <a:t>Recommendation(s)</a:t>
            </a:r>
            <a:endParaRPr lang="LID4096" dirty="0"/>
          </a:p>
        </p:txBody>
      </p:sp>
      <p:sp>
        <p:nvSpPr>
          <p:cNvPr id="3" name="Text Placeholder 2">
            <a:extLst>
              <a:ext uri="{FF2B5EF4-FFF2-40B4-BE49-F238E27FC236}">
                <a16:creationId xmlns:a16="http://schemas.microsoft.com/office/drawing/2014/main" id="{323CDE95-1E2A-2656-74DE-B1666728C681}"/>
              </a:ext>
            </a:extLst>
          </p:cNvPr>
          <p:cNvSpPr>
            <a:spLocks noGrp="1"/>
          </p:cNvSpPr>
          <p:nvPr>
            <p:ph type="body" sz="quarter" idx="10"/>
          </p:nvPr>
        </p:nvSpPr>
        <p:spPr>
          <a:xfrm>
            <a:off x="586390" y="1434370"/>
            <a:ext cx="11018520" cy="861774"/>
          </a:xfrm>
        </p:spPr>
        <p:txBody>
          <a:bodyPr/>
          <a:lstStyle/>
          <a:p>
            <a:pPr marL="457200" indent="-457200">
              <a:buFont typeface="Arial" panose="020B0604020202020204" pitchFamily="34" charset="0"/>
              <a:buChar char="•"/>
            </a:pPr>
            <a:r>
              <a:rPr lang="en-US" dirty="0"/>
              <a:t>Set “Calculate realized gains and losses” to “yes” for all main accounts that is set to “Keep details during year-end close”</a:t>
            </a:r>
            <a:endParaRPr lang="LID4096" dirty="0"/>
          </a:p>
        </p:txBody>
      </p:sp>
    </p:spTree>
    <p:extLst>
      <p:ext uri="{BB962C8B-B14F-4D97-AF65-F5344CB8AC3E}">
        <p14:creationId xmlns:p14="http://schemas.microsoft.com/office/powerpoint/2010/main" val="144199335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E6FDFC-DCAD-CDF2-82BE-40EEB1B6B1B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405A9E0-F186-662B-AAA8-79C8904ED943}"/>
              </a:ext>
            </a:extLst>
          </p:cNvPr>
          <p:cNvSpPr>
            <a:spLocks noGrp="1"/>
          </p:cNvSpPr>
          <p:nvPr>
            <p:ph type="title"/>
          </p:nvPr>
        </p:nvSpPr>
        <p:spPr>
          <a:xfrm>
            <a:off x="588263" y="2425541"/>
            <a:ext cx="4167887" cy="1107996"/>
          </a:xfrm>
        </p:spPr>
        <p:txBody>
          <a:bodyPr/>
          <a:lstStyle/>
          <a:p>
            <a:r>
              <a:rPr lang="en-US" dirty="0"/>
              <a:t>Partial ledger settlements</a:t>
            </a:r>
          </a:p>
        </p:txBody>
      </p:sp>
      <p:sp>
        <p:nvSpPr>
          <p:cNvPr id="5" name="Text Placeholder 4">
            <a:extLst>
              <a:ext uri="{FF2B5EF4-FFF2-40B4-BE49-F238E27FC236}">
                <a16:creationId xmlns:a16="http://schemas.microsoft.com/office/drawing/2014/main" id="{5CF02308-A88A-F363-877E-87ED3FB28117}"/>
              </a:ext>
            </a:extLst>
          </p:cNvPr>
          <p:cNvSpPr>
            <a:spLocks noGrp="1"/>
          </p:cNvSpPr>
          <p:nvPr>
            <p:ph type="body" sz="quarter" idx="12"/>
          </p:nvPr>
        </p:nvSpPr>
        <p:spPr/>
        <p:txBody>
          <a:bodyPr/>
          <a:lstStyle/>
          <a:p>
            <a:endParaRPr lang="LID4096"/>
          </a:p>
        </p:txBody>
      </p:sp>
    </p:spTree>
    <p:extLst>
      <p:ext uri="{BB962C8B-B14F-4D97-AF65-F5344CB8AC3E}">
        <p14:creationId xmlns:p14="http://schemas.microsoft.com/office/powerpoint/2010/main" val="23123614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946307-9C52-12B2-AB9E-C78B4142979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3FA77338-F07A-D68B-EC4E-60158CF5E455}"/>
              </a:ext>
            </a:extLst>
          </p:cNvPr>
          <p:cNvSpPr>
            <a:spLocks noGrp="1"/>
          </p:cNvSpPr>
          <p:nvPr>
            <p:ph type="title"/>
          </p:nvPr>
        </p:nvSpPr>
        <p:spPr/>
        <p:txBody>
          <a:bodyPr/>
          <a:lstStyle/>
          <a:p>
            <a:r>
              <a:rPr lang="en-US" dirty="0"/>
              <a:t>Be aware…</a:t>
            </a:r>
          </a:p>
        </p:txBody>
      </p:sp>
      <p:sp>
        <p:nvSpPr>
          <p:cNvPr id="5" name="Content Placeholder 4">
            <a:extLst>
              <a:ext uri="{FF2B5EF4-FFF2-40B4-BE49-F238E27FC236}">
                <a16:creationId xmlns:a16="http://schemas.microsoft.com/office/drawing/2014/main" id="{93A0F295-3866-4827-E41C-C69B3BEA1146}"/>
              </a:ext>
            </a:extLst>
          </p:cNvPr>
          <p:cNvSpPr>
            <a:spLocks noGrp="1"/>
          </p:cNvSpPr>
          <p:nvPr>
            <p:ph sz="quarter" idx="10"/>
          </p:nvPr>
        </p:nvSpPr>
        <p:spPr>
          <a:xfrm>
            <a:off x="584200" y="1435100"/>
            <a:ext cx="11018838" cy="1292662"/>
          </a:xfrm>
        </p:spPr>
        <p:txBody>
          <a:bodyPr/>
          <a:lstStyle/>
          <a:p>
            <a:r>
              <a:rPr lang="en-US" dirty="0"/>
              <a:t>When “Partial ledger settlement” is enabled in the General Ledger parameters, all ledger settlement information will be transferred to a new table structure supporting partial settlements</a:t>
            </a:r>
          </a:p>
        </p:txBody>
      </p:sp>
      <p:sp>
        <p:nvSpPr>
          <p:cNvPr id="3" name="Content Placeholder 4">
            <a:extLst>
              <a:ext uri="{FF2B5EF4-FFF2-40B4-BE49-F238E27FC236}">
                <a16:creationId xmlns:a16="http://schemas.microsoft.com/office/drawing/2014/main" id="{D433CD4F-7094-8B31-58E2-E4180BC5745F}"/>
              </a:ext>
            </a:extLst>
          </p:cNvPr>
          <p:cNvSpPr txBox="1">
            <a:spLocks/>
          </p:cNvSpPr>
          <p:nvPr/>
        </p:nvSpPr>
        <p:spPr>
          <a:xfrm>
            <a:off x="584200" y="3151664"/>
            <a:ext cx="11018838" cy="1895904"/>
          </a:xfrm>
          <a:prstGeom prst="rect">
            <a:avLst/>
          </a:prstGeom>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dirty="0"/>
              <a:t>This means that:</a:t>
            </a:r>
          </a:p>
          <a:p>
            <a:r>
              <a:rPr lang="en-US" dirty="0"/>
              <a:t>“Partial ledger settlement” cannot be disabled if it has been enabled</a:t>
            </a:r>
          </a:p>
          <a:p>
            <a:r>
              <a:rPr lang="en-US" dirty="0"/>
              <a:t>It is not possible to allow partial ledger settlements for some Main accounts – it is all Main accounts or none</a:t>
            </a:r>
          </a:p>
        </p:txBody>
      </p:sp>
    </p:spTree>
    <p:extLst>
      <p:ext uri="{BB962C8B-B14F-4D97-AF65-F5344CB8AC3E}">
        <p14:creationId xmlns:p14="http://schemas.microsoft.com/office/powerpoint/2010/main" val="356344652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39A13F-0781-0B6D-7A8F-BD8953EB9210}"/>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DCC67D39-0DA6-C76B-A270-35C4FD0B28EE}"/>
              </a:ext>
            </a:extLst>
          </p:cNvPr>
          <p:cNvSpPr>
            <a:spLocks noGrp="1"/>
          </p:cNvSpPr>
          <p:nvPr>
            <p:ph type="title"/>
          </p:nvPr>
        </p:nvSpPr>
        <p:spPr>
          <a:xfrm>
            <a:off x="588263" y="457200"/>
            <a:ext cx="11018520" cy="553998"/>
          </a:xfrm>
        </p:spPr>
        <p:txBody>
          <a:bodyPr wrap="square" anchor="t">
            <a:normAutofit/>
          </a:bodyPr>
          <a:lstStyle/>
          <a:p>
            <a:r>
              <a:rPr lang="en-US" dirty="0"/>
              <a:t>Awareness options – GL parameters</a:t>
            </a:r>
          </a:p>
        </p:txBody>
      </p:sp>
      <p:sp>
        <p:nvSpPr>
          <p:cNvPr id="9" name="Content Placeholder 8">
            <a:extLst>
              <a:ext uri="{FF2B5EF4-FFF2-40B4-BE49-F238E27FC236}">
                <a16:creationId xmlns:a16="http://schemas.microsoft.com/office/drawing/2014/main" id="{B8B4174C-2B8F-80D3-0F16-107ACB925DED}"/>
              </a:ext>
            </a:extLst>
          </p:cNvPr>
          <p:cNvSpPr>
            <a:spLocks noGrp="1"/>
          </p:cNvSpPr>
          <p:nvPr>
            <p:ph sz="quarter" idx="10"/>
          </p:nvPr>
        </p:nvSpPr>
        <p:spPr/>
        <p:txBody>
          <a:bodyPr/>
          <a:lstStyle/>
          <a:p>
            <a:endParaRPr lang="LID4096" dirty="0"/>
          </a:p>
        </p:txBody>
      </p:sp>
      <p:sp>
        <p:nvSpPr>
          <p:cNvPr id="14" name="Rectangle 13">
            <a:extLst>
              <a:ext uri="{FF2B5EF4-FFF2-40B4-BE49-F238E27FC236}">
                <a16:creationId xmlns:a16="http://schemas.microsoft.com/office/drawing/2014/main" id="{897154F1-7F21-EC64-8103-1120E7EC2620}"/>
              </a:ext>
            </a:extLst>
          </p:cNvPr>
          <p:cNvSpPr/>
          <p:nvPr/>
        </p:nvSpPr>
        <p:spPr bwMode="auto">
          <a:xfrm>
            <a:off x="6580909" y="4149436"/>
            <a:ext cx="1690255" cy="949037"/>
          </a:xfrm>
          <a:prstGeom prst="rect">
            <a:avLst/>
          </a:prstGeom>
          <a:noFill/>
          <a:ln w="25400">
            <a:solidFill>
              <a:srgbClr val="D83B0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dirty="0" err="1">
              <a:solidFill>
                <a:srgbClr val="FFFFFF"/>
              </a:solidFill>
              <a:ea typeface="Segoe UI" pitchFamily="34" charset="0"/>
              <a:cs typeface="Segoe UI" pitchFamily="34" charset="0"/>
            </a:endParaRPr>
          </a:p>
        </p:txBody>
      </p:sp>
      <p:sp>
        <p:nvSpPr>
          <p:cNvPr id="2" name="Rectangle 1">
            <a:extLst>
              <a:ext uri="{FF2B5EF4-FFF2-40B4-BE49-F238E27FC236}">
                <a16:creationId xmlns:a16="http://schemas.microsoft.com/office/drawing/2014/main" id="{49DC3636-3A02-40FC-6C09-9D46CC56C612}"/>
              </a:ext>
            </a:extLst>
          </p:cNvPr>
          <p:cNvSpPr/>
          <p:nvPr/>
        </p:nvSpPr>
        <p:spPr bwMode="auto">
          <a:xfrm>
            <a:off x="2298813" y="2720544"/>
            <a:ext cx="1358788" cy="387042"/>
          </a:xfrm>
          <a:prstGeom prst="rect">
            <a:avLst/>
          </a:prstGeom>
          <a:noFill/>
          <a:ln w="25400">
            <a:solidFill>
              <a:srgbClr val="D83B0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dirty="0" err="1">
              <a:solidFill>
                <a:srgbClr val="FFFFFF"/>
              </a:solidFill>
              <a:ea typeface="Segoe UI" pitchFamily="34" charset="0"/>
              <a:cs typeface="Segoe UI" pitchFamily="34" charset="0"/>
            </a:endParaRPr>
          </a:p>
        </p:txBody>
      </p:sp>
      <p:pic>
        <p:nvPicPr>
          <p:cNvPr id="5" name="Picture 4">
            <a:extLst>
              <a:ext uri="{FF2B5EF4-FFF2-40B4-BE49-F238E27FC236}">
                <a16:creationId xmlns:a16="http://schemas.microsoft.com/office/drawing/2014/main" id="{8B8EE1CF-6A50-7E3F-122D-6CE6373C424E}"/>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575158" y="1423068"/>
            <a:ext cx="8234575" cy="4875781"/>
          </a:xfrm>
          <a:prstGeom prst="rect">
            <a:avLst/>
          </a:prstGeom>
        </p:spPr>
      </p:pic>
      <p:sp>
        <p:nvSpPr>
          <p:cNvPr id="3" name="Rectangle 2">
            <a:extLst>
              <a:ext uri="{FF2B5EF4-FFF2-40B4-BE49-F238E27FC236}">
                <a16:creationId xmlns:a16="http://schemas.microsoft.com/office/drawing/2014/main" id="{AF621734-B699-DD81-94F4-6D91B18E4923}"/>
              </a:ext>
            </a:extLst>
          </p:cNvPr>
          <p:cNvSpPr/>
          <p:nvPr/>
        </p:nvSpPr>
        <p:spPr bwMode="auto">
          <a:xfrm>
            <a:off x="3201859" y="3002634"/>
            <a:ext cx="1051560" cy="262751"/>
          </a:xfrm>
          <a:prstGeom prst="rect">
            <a:avLst/>
          </a:prstGeom>
          <a:noFill/>
          <a:ln>
            <a:solidFill>
              <a:srgbClr val="C00000"/>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dirty="0" err="1">
              <a:solidFill>
                <a:srgbClr val="FFFFFF"/>
              </a:solidFill>
              <a:ea typeface="Segoe UI" pitchFamily="34" charset="0"/>
              <a:cs typeface="Segoe UI" pitchFamily="34" charset="0"/>
            </a:endParaRPr>
          </a:p>
        </p:txBody>
      </p:sp>
      <p:sp>
        <p:nvSpPr>
          <p:cNvPr id="6" name="Rectangle 5">
            <a:extLst>
              <a:ext uri="{FF2B5EF4-FFF2-40B4-BE49-F238E27FC236}">
                <a16:creationId xmlns:a16="http://schemas.microsoft.com/office/drawing/2014/main" id="{E3F1A0A5-90F2-F4B7-BFF6-B849176C4B81}"/>
              </a:ext>
            </a:extLst>
          </p:cNvPr>
          <p:cNvSpPr/>
          <p:nvPr/>
        </p:nvSpPr>
        <p:spPr bwMode="auto">
          <a:xfrm>
            <a:off x="7227056" y="4032250"/>
            <a:ext cx="1044107" cy="825500"/>
          </a:xfrm>
          <a:prstGeom prst="rect">
            <a:avLst/>
          </a:prstGeom>
          <a:noFill/>
          <a:ln>
            <a:solidFill>
              <a:srgbClr val="C00000"/>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dirty="0" err="1">
              <a:solidFill>
                <a:srgbClr val="FFFFFF"/>
              </a:solidFill>
              <a:ea typeface="Segoe UI" pitchFamily="34" charset="0"/>
              <a:cs typeface="Segoe UI" pitchFamily="34" charset="0"/>
            </a:endParaRPr>
          </a:p>
        </p:txBody>
      </p:sp>
    </p:spTree>
    <p:extLst>
      <p:ext uri="{BB962C8B-B14F-4D97-AF65-F5344CB8AC3E}">
        <p14:creationId xmlns:p14="http://schemas.microsoft.com/office/powerpoint/2010/main" val="3619888713"/>
      </p:ext>
    </p:extLst>
  </p:cSld>
  <p:clrMapOvr>
    <a:masterClrMapping/>
  </p:clrMapOvr>
  <p:transition>
    <p:fade/>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7F0DCC-F911-8BEC-DA29-C43AA51774B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1709AF6-2F9C-F754-D872-DB6B0FC8EAAB}"/>
              </a:ext>
            </a:extLst>
          </p:cNvPr>
          <p:cNvSpPr>
            <a:spLocks noGrp="1"/>
          </p:cNvSpPr>
          <p:nvPr>
            <p:ph type="title"/>
          </p:nvPr>
        </p:nvSpPr>
        <p:spPr>
          <a:xfrm>
            <a:off x="588263" y="457200"/>
            <a:ext cx="11018520" cy="553998"/>
          </a:xfrm>
        </p:spPr>
        <p:txBody>
          <a:bodyPr wrap="square" anchor="t">
            <a:normAutofit/>
          </a:bodyPr>
          <a:lstStyle/>
          <a:p>
            <a:r>
              <a:rPr lang="en-US" dirty="0"/>
              <a:t>Partial ledger settlements</a:t>
            </a:r>
          </a:p>
        </p:txBody>
      </p:sp>
      <p:sp>
        <p:nvSpPr>
          <p:cNvPr id="9" name="Content Placeholder 8">
            <a:extLst>
              <a:ext uri="{FF2B5EF4-FFF2-40B4-BE49-F238E27FC236}">
                <a16:creationId xmlns:a16="http://schemas.microsoft.com/office/drawing/2014/main" id="{D6D04E13-A658-5547-8DBD-3948D111BF41}"/>
              </a:ext>
            </a:extLst>
          </p:cNvPr>
          <p:cNvSpPr>
            <a:spLocks noGrp="1"/>
          </p:cNvSpPr>
          <p:nvPr>
            <p:ph sz="quarter" idx="10"/>
          </p:nvPr>
        </p:nvSpPr>
        <p:spPr/>
        <p:txBody>
          <a:bodyPr/>
          <a:lstStyle/>
          <a:p>
            <a:endParaRPr lang="LID4096" dirty="0"/>
          </a:p>
        </p:txBody>
      </p:sp>
      <p:sp>
        <p:nvSpPr>
          <p:cNvPr id="14" name="Rectangle 13">
            <a:extLst>
              <a:ext uri="{FF2B5EF4-FFF2-40B4-BE49-F238E27FC236}">
                <a16:creationId xmlns:a16="http://schemas.microsoft.com/office/drawing/2014/main" id="{C087A27D-58FF-F389-32FB-867EB612D2A6}"/>
              </a:ext>
            </a:extLst>
          </p:cNvPr>
          <p:cNvSpPr/>
          <p:nvPr/>
        </p:nvSpPr>
        <p:spPr bwMode="auto">
          <a:xfrm>
            <a:off x="6580909" y="4149436"/>
            <a:ext cx="1690255" cy="949037"/>
          </a:xfrm>
          <a:prstGeom prst="rect">
            <a:avLst/>
          </a:prstGeom>
          <a:noFill/>
          <a:ln w="25400">
            <a:solidFill>
              <a:srgbClr val="D83B0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dirty="0" err="1">
              <a:solidFill>
                <a:srgbClr val="FFFFFF"/>
              </a:solidFill>
              <a:ea typeface="Segoe UI" pitchFamily="34" charset="0"/>
              <a:cs typeface="Segoe UI" pitchFamily="34" charset="0"/>
            </a:endParaRPr>
          </a:p>
        </p:txBody>
      </p:sp>
      <p:sp>
        <p:nvSpPr>
          <p:cNvPr id="2" name="Rectangle 1">
            <a:extLst>
              <a:ext uri="{FF2B5EF4-FFF2-40B4-BE49-F238E27FC236}">
                <a16:creationId xmlns:a16="http://schemas.microsoft.com/office/drawing/2014/main" id="{D03CF5F3-8277-FB84-104C-320ABCF85A63}"/>
              </a:ext>
            </a:extLst>
          </p:cNvPr>
          <p:cNvSpPr/>
          <p:nvPr/>
        </p:nvSpPr>
        <p:spPr bwMode="auto">
          <a:xfrm>
            <a:off x="2298813" y="2720544"/>
            <a:ext cx="1358788" cy="387042"/>
          </a:xfrm>
          <a:prstGeom prst="rect">
            <a:avLst/>
          </a:prstGeom>
          <a:noFill/>
          <a:ln w="25400">
            <a:solidFill>
              <a:srgbClr val="D83B0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dirty="0" err="1">
              <a:solidFill>
                <a:srgbClr val="FFFFFF"/>
              </a:solidFill>
              <a:ea typeface="Segoe UI" pitchFamily="34" charset="0"/>
              <a:cs typeface="Segoe UI" pitchFamily="34" charset="0"/>
            </a:endParaRPr>
          </a:p>
        </p:txBody>
      </p:sp>
      <p:pic>
        <p:nvPicPr>
          <p:cNvPr id="5" name="Picture 4">
            <a:extLst>
              <a:ext uri="{FF2B5EF4-FFF2-40B4-BE49-F238E27FC236}">
                <a16:creationId xmlns:a16="http://schemas.microsoft.com/office/drawing/2014/main" id="{A83A3D0C-F585-5945-8577-5CA7155C1217}"/>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575158" y="1433435"/>
            <a:ext cx="8234575" cy="4855047"/>
          </a:xfrm>
          <a:prstGeom prst="rect">
            <a:avLst/>
          </a:prstGeom>
        </p:spPr>
      </p:pic>
    </p:spTree>
    <p:extLst>
      <p:ext uri="{BB962C8B-B14F-4D97-AF65-F5344CB8AC3E}">
        <p14:creationId xmlns:p14="http://schemas.microsoft.com/office/powerpoint/2010/main" val="1161369692"/>
      </p:ext>
    </p:extLst>
  </p:cSld>
  <p:clrMapOvr>
    <a:masterClrMapping/>
  </p:clrMapOvr>
  <p:transition>
    <p:fade/>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7B8547-E4AE-8575-FA81-EACD00D0A092}"/>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C7181F7E-9A61-3DF9-85CE-122CCF023159}"/>
              </a:ext>
            </a:extLst>
          </p:cNvPr>
          <p:cNvSpPr>
            <a:spLocks noGrp="1"/>
          </p:cNvSpPr>
          <p:nvPr>
            <p:ph type="title"/>
          </p:nvPr>
        </p:nvSpPr>
        <p:spPr>
          <a:xfrm>
            <a:off x="588263" y="457200"/>
            <a:ext cx="11018520" cy="553998"/>
          </a:xfrm>
        </p:spPr>
        <p:txBody>
          <a:bodyPr wrap="square" anchor="t">
            <a:normAutofit/>
          </a:bodyPr>
          <a:lstStyle/>
          <a:p>
            <a:r>
              <a:rPr lang="en-US" dirty="0"/>
              <a:t>Partial ledger settlements</a:t>
            </a:r>
          </a:p>
        </p:txBody>
      </p:sp>
      <p:sp>
        <p:nvSpPr>
          <p:cNvPr id="9" name="Content Placeholder 8">
            <a:extLst>
              <a:ext uri="{FF2B5EF4-FFF2-40B4-BE49-F238E27FC236}">
                <a16:creationId xmlns:a16="http://schemas.microsoft.com/office/drawing/2014/main" id="{406B27CA-F92C-F0CF-CDCA-8671807234C7}"/>
              </a:ext>
            </a:extLst>
          </p:cNvPr>
          <p:cNvSpPr>
            <a:spLocks noGrp="1"/>
          </p:cNvSpPr>
          <p:nvPr>
            <p:ph sz="quarter" idx="10"/>
          </p:nvPr>
        </p:nvSpPr>
        <p:spPr/>
        <p:txBody>
          <a:bodyPr/>
          <a:lstStyle/>
          <a:p>
            <a:endParaRPr lang="LID4096" dirty="0"/>
          </a:p>
        </p:txBody>
      </p:sp>
      <p:sp>
        <p:nvSpPr>
          <p:cNvPr id="14" name="Rectangle 13">
            <a:extLst>
              <a:ext uri="{FF2B5EF4-FFF2-40B4-BE49-F238E27FC236}">
                <a16:creationId xmlns:a16="http://schemas.microsoft.com/office/drawing/2014/main" id="{664073BD-778F-DED6-9977-17583920260F}"/>
              </a:ext>
            </a:extLst>
          </p:cNvPr>
          <p:cNvSpPr/>
          <p:nvPr/>
        </p:nvSpPr>
        <p:spPr bwMode="auto">
          <a:xfrm>
            <a:off x="6580909" y="4149436"/>
            <a:ext cx="1690255" cy="949037"/>
          </a:xfrm>
          <a:prstGeom prst="rect">
            <a:avLst/>
          </a:prstGeom>
          <a:noFill/>
          <a:ln w="25400">
            <a:solidFill>
              <a:srgbClr val="D83B0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dirty="0" err="1">
              <a:solidFill>
                <a:srgbClr val="FFFFFF"/>
              </a:solidFill>
              <a:ea typeface="Segoe UI" pitchFamily="34" charset="0"/>
              <a:cs typeface="Segoe UI" pitchFamily="34" charset="0"/>
            </a:endParaRPr>
          </a:p>
        </p:txBody>
      </p:sp>
      <p:sp>
        <p:nvSpPr>
          <p:cNvPr id="2" name="Rectangle 1">
            <a:extLst>
              <a:ext uri="{FF2B5EF4-FFF2-40B4-BE49-F238E27FC236}">
                <a16:creationId xmlns:a16="http://schemas.microsoft.com/office/drawing/2014/main" id="{40541A10-018F-5E2B-9820-8B1AC5049997}"/>
              </a:ext>
            </a:extLst>
          </p:cNvPr>
          <p:cNvSpPr/>
          <p:nvPr/>
        </p:nvSpPr>
        <p:spPr bwMode="auto">
          <a:xfrm>
            <a:off x="2298813" y="2720544"/>
            <a:ext cx="1358788" cy="387042"/>
          </a:xfrm>
          <a:prstGeom prst="rect">
            <a:avLst/>
          </a:prstGeom>
          <a:noFill/>
          <a:ln w="25400">
            <a:solidFill>
              <a:srgbClr val="D83B0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dirty="0" err="1">
              <a:solidFill>
                <a:srgbClr val="FFFFFF"/>
              </a:solidFill>
              <a:ea typeface="Segoe UI" pitchFamily="34" charset="0"/>
              <a:cs typeface="Segoe UI" pitchFamily="34" charset="0"/>
            </a:endParaRPr>
          </a:p>
        </p:txBody>
      </p:sp>
      <p:pic>
        <p:nvPicPr>
          <p:cNvPr id="5" name="Picture 4">
            <a:extLst>
              <a:ext uri="{FF2B5EF4-FFF2-40B4-BE49-F238E27FC236}">
                <a16:creationId xmlns:a16="http://schemas.microsoft.com/office/drawing/2014/main" id="{29C734FA-228E-FDCB-DA7C-C4D6E6EC7476}"/>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579453" y="1423068"/>
            <a:ext cx="8225984" cy="4875781"/>
          </a:xfrm>
          <a:prstGeom prst="rect">
            <a:avLst/>
          </a:prstGeom>
        </p:spPr>
      </p:pic>
    </p:spTree>
    <p:extLst>
      <p:ext uri="{BB962C8B-B14F-4D97-AF65-F5344CB8AC3E}">
        <p14:creationId xmlns:p14="http://schemas.microsoft.com/office/powerpoint/2010/main" val="1617571531"/>
      </p:ext>
    </p:extLst>
  </p:cSld>
  <p:clrMapOvr>
    <a:masterClrMapping/>
  </p:clrMapOvr>
  <p:transition>
    <p:fade/>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7431CB-70EB-D940-604B-78B7A1821CC2}"/>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8CCB718-D084-F0F2-B43B-919787D736C3}"/>
              </a:ext>
            </a:extLst>
          </p:cNvPr>
          <p:cNvSpPr>
            <a:spLocks noGrp="1"/>
          </p:cNvSpPr>
          <p:nvPr>
            <p:ph type="title"/>
          </p:nvPr>
        </p:nvSpPr>
        <p:spPr>
          <a:xfrm>
            <a:off x="588263" y="457200"/>
            <a:ext cx="11018520" cy="553998"/>
          </a:xfrm>
        </p:spPr>
        <p:txBody>
          <a:bodyPr wrap="square" anchor="t">
            <a:normAutofit/>
          </a:bodyPr>
          <a:lstStyle/>
          <a:p>
            <a:r>
              <a:rPr lang="en-US" dirty="0"/>
              <a:t>Partial ledger settlements</a:t>
            </a:r>
          </a:p>
        </p:txBody>
      </p:sp>
      <p:sp>
        <p:nvSpPr>
          <p:cNvPr id="9" name="Content Placeholder 8">
            <a:extLst>
              <a:ext uri="{FF2B5EF4-FFF2-40B4-BE49-F238E27FC236}">
                <a16:creationId xmlns:a16="http://schemas.microsoft.com/office/drawing/2014/main" id="{ED40EA3C-2401-A9D9-DAC1-F9AE06A43736}"/>
              </a:ext>
            </a:extLst>
          </p:cNvPr>
          <p:cNvSpPr>
            <a:spLocks noGrp="1"/>
          </p:cNvSpPr>
          <p:nvPr>
            <p:ph sz="quarter" idx="10"/>
          </p:nvPr>
        </p:nvSpPr>
        <p:spPr/>
        <p:txBody>
          <a:bodyPr/>
          <a:lstStyle/>
          <a:p>
            <a:endParaRPr lang="LID4096" dirty="0"/>
          </a:p>
        </p:txBody>
      </p:sp>
      <p:sp>
        <p:nvSpPr>
          <p:cNvPr id="14" name="Rectangle 13">
            <a:extLst>
              <a:ext uri="{FF2B5EF4-FFF2-40B4-BE49-F238E27FC236}">
                <a16:creationId xmlns:a16="http://schemas.microsoft.com/office/drawing/2014/main" id="{D3438E29-248F-C497-2002-11161520F4F8}"/>
              </a:ext>
            </a:extLst>
          </p:cNvPr>
          <p:cNvSpPr/>
          <p:nvPr/>
        </p:nvSpPr>
        <p:spPr bwMode="auto">
          <a:xfrm>
            <a:off x="6580909" y="4149436"/>
            <a:ext cx="1690255" cy="949037"/>
          </a:xfrm>
          <a:prstGeom prst="rect">
            <a:avLst/>
          </a:prstGeom>
          <a:noFill/>
          <a:ln w="25400">
            <a:solidFill>
              <a:srgbClr val="D83B0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dirty="0" err="1">
              <a:solidFill>
                <a:srgbClr val="FFFFFF"/>
              </a:solidFill>
              <a:ea typeface="Segoe UI" pitchFamily="34" charset="0"/>
              <a:cs typeface="Segoe UI" pitchFamily="34" charset="0"/>
            </a:endParaRPr>
          </a:p>
        </p:txBody>
      </p:sp>
      <p:sp>
        <p:nvSpPr>
          <p:cNvPr id="2" name="Rectangle 1">
            <a:extLst>
              <a:ext uri="{FF2B5EF4-FFF2-40B4-BE49-F238E27FC236}">
                <a16:creationId xmlns:a16="http://schemas.microsoft.com/office/drawing/2014/main" id="{6D989AC5-8D8A-0051-CB87-05E76AE28327}"/>
              </a:ext>
            </a:extLst>
          </p:cNvPr>
          <p:cNvSpPr/>
          <p:nvPr/>
        </p:nvSpPr>
        <p:spPr bwMode="auto">
          <a:xfrm>
            <a:off x="2298813" y="2720544"/>
            <a:ext cx="1358788" cy="387042"/>
          </a:xfrm>
          <a:prstGeom prst="rect">
            <a:avLst/>
          </a:prstGeom>
          <a:noFill/>
          <a:ln w="25400">
            <a:solidFill>
              <a:srgbClr val="D83B0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dirty="0" err="1">
              <a:solidFill>
                <a:srgbClr val="FFFFFF"/>
              </a:solidFill>
              <a:ea typeface="Segoe UI" pitchFamily="34" charset="0"/>
              <a:cs typeface="Segoe UI" pitchFamily="34" charset="0"/>
            </a:endParaRPr>
          </a:p>
        </p:txBody>
      </p:sp>
      <p:pic>
        <p:nvPicPr>
          <p:cNvPr id="5" name="Picture 4">
            <a:extLst>
              <a:ext uri="{FF2B5EF4-FFF2-40B4-BE49-F238E27FC236}">
                <a16:creationId xmlns:a16="http://schemas.microsoft.com/office/drawing/2014/main" id="{F72219B4-354C-E425-1019-6237D07117CD}"/>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579453" y="1433301"/>
            <a:ext cx="8225984" cy="4855315"/>
          </a:xfrm>
          <a:prstGeom prst="rect">
            <a:avLst/>
          </a:prstGeom>
        </p:spPr>
      </p:pic>
      <p:sp>
        <p:nvSpPr>
          <p:cNvPr id="3" name="Rectangle 2">
            <a:extLst>
              <a:ext uri="{FF2B5EF4-FFF2-40B4-BE49-F238E27FC236}">
                <a16:creationId xmlns:a16="http://schemas.microsoft.com/office/drawing/2014/main" id="{179B9E05-CA26-E9ED-E76A-7A645AD68A31}"/>
              </a:ext>
            </a:extLst>
          </p:cNvPr>
          <p:cNvSpPr/>
          <p:nvPr/>
        </p:nvSpPr>
        <p:spPr bwMode="auto">
          <a:xfrm>
            <a:off x="2124364" y="3002634"/>
            <a:ext cx="2927927" cy="267039"/>
          </a:xfrm>
          <a:prstGeom prst="rect">
            <a:avLst/>
          </a:prstGeom>
          <a:noFill/>
          <a:ln>
            <a:solidFill>
              <a:srgbClr val="C00000"/>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dirty="0" err="1">
              <a:solidFill>
                <a:srgbClr val="FFFFFF"/>
              </a:solidFill>
              <a:ea typeface="Segoe UI" pitchFamily="34" charset="0"/>
              <a:cs typeface="Segoe UI" pitchFamily="34" charset="0"/>
            </a:endParaRPr>
          </a:p>
        </p:txBody>
      </p:sp>
    </p:spTree>
    <p:extLst>
      <p:ext uri="{BB962C8B-B14F-4D97-AF65-F5344CB8AC3E}">
        <p14:creationId xmlns:p14="http://schemas.microsoft.com/office/powerpoint/2010/main" val="343581189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FE2E6E-B487-94FA-591D-6A6656C41A5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1AA3F956-988E-5C1F-57A8-E9F01C57A26E}"/>
              </a:ext>
            </a:extLst>
          </p:cNvPr>
          <p:cNvSpPr>
            <a:spLocks noGrp="1"/>
          </p:cNvSpPr>
          <p:nvPr>
            <p:ph type="title"/>
          </p:nvPr>
        </p:nvSpPr>
        <p:spPr>
          <a:xfrm>
            <a:off x="588263" y="457200"/>
            <a:ext cx="11018520" cy="553998"/>
          </a:xfrm>
        </p:spPr>
        <p:txBody>
          <a:bodyPr wrap="square" anchor="t">
            <a:normAutofit/>
          </a:bodyPr>
          <a:lstStyle/>
          <a:p>
            <a:r>
              <a:rPr lang="en-US" dirty="0"/>
              <a:t>Partial ledger settlements</a:t>
            </a:r>
          </a:p>
        </p:txBody>
      </p:sp>
      <p:sp>
        <p:nvSpPr>
          <p:cNvPr id="9" name="Content Placeholder 8">
            <a:extLst>
              <a:ext uri="{FF2B5EF4-FFF2-40B4-BE49-F238E27FC236}">
                <a16:creationId xmlns:a16="http://schemas.microsoft.com/office/drawing/2014/main" id="{291999B8-3EAD-EB57-D0D0-66E836ED32F9}"/>
              </a:ext>
            </a:extLst>
          </p:cNvPr>
          <p:cNvSpPr>
            <a:spLocks noGrp="1"/>
          </p:cNvSpPr>
          <p:nvPr>
            <p:ph sz="quarter" idx="10"/>
          </p:nvPr>
        </p:nvSpPr>
        <p:spPr/>
        <p:txBody>
          <a:bodyPr/>
          <a:lstStyle/>
          <a:p>
            <a:endParaRPr lang="LID4096" dirty="0"/>
          </a:p>
        </p:txBody>
      </p:sp>
      <p:sp>
        <p:nvSpPr>
          <p:cNvPr id="14" name="Rectangle 13">
            <a:extLst>
              <a:ext uri="{FF2B5EF4-FFF2-40B4-BE49-F238E27FC236}">
                <a16:creationId xmlns:a16="http://schemas.microsoft.com/office/drawing/2014/main" id="{16F7CD16-8FD2-FEEE-F3F1-19A05C31B487}"/>
              </a:ext>
            </a:extLst>
          </p:cNvPr>
          <p:cNvSpPr/>
          <p:nvPr/>
        </p:nvSpPr>
        <p:spPr bwMode="auto">
          <a:xfrm>
            <a:off x="6580909" y="4149436"/>
            <a:ext cx="1690255" cy="949037"/>
          </a:xfrm>
          <a:prstGeom prst="rect">
            <a:avLst/>
          </a:prstGeom>
          <a:noFill/>
          <a:ln w="25400">
            <a:solidFill>
              <a:srgbClr val="D83B0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dirty="0" err="1">
              <a:solidFill>
                <a:srgbClr val="FFFFFF"/>
              </a:solidFill>
              <a:ea typeface="Segoe UI" pitchFamily="34" charset="0"/>
              <a:cs typeface="Segoe UI" pitchFamily="34" charset="0"/>
            </a:endParaRPr>
          </a:p>
        </p:txBody>
      </p:sp>
      <p:sp>
        <p:nvSpPr>
          <p:cNvPr id="2" name="Rectangle 1">
            <a:extLst>
              <a:ext uri="{FF2B5EF4-FFF2-40B4-BE49-F238E27FC236}">
                <a16:creationId xmlns:a16="http://schemas.microsoft.com/office/drawing/2014/main" id="{55B8A1CD-E0D2-F500-DE13-D46B0756F421}"/>
              </a:ext>
            </a:extLst>
          </p:cNvPr>
          <p:cNvSpPr/>
          <p:nvPr/>
        </p:nvSpPr>
        <p:spPr bwMode="auto">
          <a:xfrm>
            <a:off x="2298813" y="2720544"/>
            <a:ext cx="1358788" cy="387042"/>
          </a:xfrm>
          <a:prstGeom prst="rect">
            <a:avLst/>
          </a:prstGeom>
          <a:noFill/>
          <a:ln w="25400">
            <a:solidFill>
              <a:srgbClr val="D83B0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dirty="0" err="1">
              <a:solidFill>
                <a:srgbClr val="FFFFFF"/>
              </a:solidFill>
              <a:ea typeface="Segoe UI" pitchFamily="34" charset="0"/>
              <a:cs typeface="Segoe UI" pitchFamily="34" charset="0"/>
            </a:endParaRPr>
          </a:p>
        </p:txBody>
      </p:sp>
      <p:pic>
        <p:nvPicPr>
          <p:cNvPr id="5" name="Picture 4">
            <a:extLst>
              <a:ext uri="{FF2B5EF4-FFF2-40B4-BE49-F238E27FC236}">
                <a16:creationId xmlns:a16="http://schemas.microsoft.com/office/drawing/2014/main" id="{831055DB-2D91-F44D-7C81-8AED7DAFCC30}"/>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579453" y="1433301"/>
            <a:ext cx="8225984" cy="4855315"/>
          </a:xfrm>
          <a:prstGeom prst="rect">
            <a:avLst/>
          </a:prstGeom>
        </p:spPr>
      </p:pic>
      <p:sp>
        <p:nvSpPr>
          <p:cNvPr id="3" name="Rectangle 2">
            <a:extLst>
              <a:ext uri="{FF2B5EF4-FFF2-40B4-BE49-F238E27FC236}">
                <a16:creationId xmlns:a16="http://schemas.microsoft.com/office/drawing/2014/main" id="{11E7F67E-09EB-3E1D-B740-01BF4F2DE53C}"/>
              </a:ext>
            </a:extLst>
          </p:cNvPr>
          <p:cNvSpPr/>
          <p:nvPr/>
        </p:nvSpPr>
        <p:spPr bwMode="auto">
          <a:xfrm>
            <a:off x="6373090" y="2978871"/>
            <a:ext cx="1052946" cy="309274"/>
          </a:xfrm>
          <a:prstGeom prst="rect">
            <a:avLst/>
          </a:prstGeom>
          <a:noFill/>
          <a:ln>
            <a:solidFill>
              <a:srgbClr val="C00000"/>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LID4096" sz="2000" dirty="0" err="1">
              <a:solidFill>
                <a:srgbClr val="FFFFFF"/>
              </a:solidFill>
              <a:ea typeface="Segoe UI" pitchFamily="34" charset="0"/>
              <a:cs typeface="Segoe UI" pitchFamily="34" charset="0"/>
            </a:endParaRPr>
          </a:p>
        </p:txBody>
      </p:sp>
    </p:spTree>
    <p:extLst>
      <p:ext uri="{BB962C8B-B14F-4D97-AF65-F5344CB8AC3E}">
        <p14:creationId xmlns:p14="http://schemas.microsoft.com/office/powerpoint/2010/main" val="31666334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8E0991-64DF-6857-9569-FB4E4422850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C6E641EB-94B0-BAC4-9D75-0E5432D99625}"/>
              </a:ext>
            </a:extLst>
          </p:cNvPr>
          <p:cNvSpPr>
            <a:spLocks noGrp="1"/>
          </p:cNvSpPr>
          <p:nvPr>
            <p:ph type="title"/>
          </p:nvPr>
        </p:nvSpPr>
        <p:spPr/>
        <p:txBody>
          <a:bodyPr/>
          <a:lstStyle/>
          <a:p>
            <a:r>
              <a:rPr lang="en-US" dirty="0"/>
              <a:t>Recommendation(s)</a:t>
            </a:r>
          </a:p>
        </p:txBody>
      </p:sp>
      <p:sp>
        <p:nvSpPr>
          <p:cNvPr id="5" name="Content Placeholder 4">
            <a:extLst>
              <a:ext uri="{FF2B5EF4-FFF2-40B4-BE49-F238E27FC236}">
                <a16:creationId xmlns:a16="http://schemas.microsoft.com/office/drawing/2014/main" id="{24474D39-2AA5-AB4B-DF50-17329F4A62B1}"/>
              </a:ext>
            </a:extLst>
          </p:cNvPr>
          <p:cNvSpPr>
            <a:spLocks noGrp="1"/>
          </p:cNvSpPr>
          <p:nvPr>
            <p:ph sz="quarter" idx="10"/>
          </p:nvPr>
        </p:nvSpPr>
        <p:spPr>
          <a:xfrm>
            <a:off x="584200" y="1435100"/>
            <a:ext cx="11018838" cy="1231106"/>
          </a:xfrm>
        </p:spPr>
        <p:txBody>
          <a:bodyPr/>
          <a:lstStyle/>
          <a:p>
            <a:r>
              <a:rPr lang="en-US" dirty="0"/>
              <a:t>Only enable “Partial ledger settlements”, if there truly is requirement to be able to perform partial ledger settlements</a:t>
            </a:r>
          </a:p>
          <a:p>
            <a:pPr lvl="1"/>
            <a:r>
              <a:rPr lang="en-US" dirty="0"/>
              <a:t>When enabled, it is not possible to enforce full settlement for specific main accounts</a:t>
            </a:r>
          </a:p>
        </p:txBody>
      </p:sp>
    </p:spTree>
    <p:extLst>
      <p:ext uri="{BB962C8B-B14F-4D97-AF65-F5344CB8AC3E}">
        <p14:creationId xmlns:p14="http://schemas.microsoft.com/office/powerpoint/2010/main" val="6406667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90F676-D7CA-723C-F3FB-114AA4ECC74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CB4159A-5DAA-B1B0-1C30-76BAC2879FC0}"/>
              </a:ext>
            </a:extLst>
          </p:cNvPr>
          <p:cNvSpPr>
            <a:spLocks noGrp="1"/>
          </p:cNvSpPr>
          <p:nvPr>
            <p:ph type="title"/>
          </p:nvPr>
        </p:nvSpPr>
        <p:spPr>
          <a:xfrm>
            <a:off x="588263" y="1871544"/>
            <a:ext cx="4167887" cy="1661993"/>
          </a:xfrm>
        </p:spPr>
        <p:txBody>
          <a:bodyPr/>
          <a:lstStyle/>
          <a:p>
            <a:r>
              <a:rPr lang="en-US" dirty="0"/>
              <a:t>Bonus:</a:t>
            </a:r>
            <a:br>
              <a:rPr lang="en-US" dirty="0"/>
            </a:br>
            <a:r>
              <a:rPr lang="en-US" dirty="0"/>
              <a:t>Optimize year-end close service</a:t>
            </a:r>
          </a:p>
        </p:txBody>
      </p:sp>
      <p:sp>
        <p:nvSpPr>
          <p:cNvPr id="3" name="Text Placeholder 2">
            <a:extLst>
              <a:ext uri="{FF2B5EF4-FFF2-40B4-BE49-F238E27FC236}">
                <a16:creationId xmlns:a16="http://schemas.microsoft.com/office/drawing/2014/main" id="{BE18B744-1D8E-C903-D81C-52654257F474}"/>
              </a:ext>
            </a:extLst>
          </p:cNvPr>
          <p:cNvSpPr>
            <a:spLocks noGrp="1"/>
          </p:cNvSpPr>
          <p:nvPr>
            <p:ph type="body" sz="quarter" idx="12"/>
          </p:nvPr>
        </p:nvSpPr>
        <p:spPr/>
        <p:txBody>
          <a:bodyPr/>
          <a:lstStyle/>
          <a:p>
            <a:endParaRPr lang="en-US"/>
          </a:p>
        </p:txBody>
      </p:sp>
    </p:spTree>
    <p:extLst>
      <p:ext uri="{BB962C8B-B14F-4D97-AF65-F5344CB8AC3E}">
        <p14:creationId xmlns:p14="http://schemas.microsoft.com/office/powerpoint/2010/main" val="1693152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00B5CE-ED85-D194-CB72-B7C9F26BFE56}"/>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2CDEFC5F-4CD7-F36E-C121-887AC0D63243}"/>
              </a:ext>
            </a:extLst>
          </p:cNvPr>
          <p:cNvSpPr>
            <a:spLocks noGrp="1"/>
          </p:cNvSpPr>
          <p:nvPr>
            <p:ph type="title"/>
          </p:nvPr>
        </p:nvSpPr>
        <p:spPr/>
        <p:txBody>
          <a:bodyPr/>
          <a:lstStyle/>
          <a:p>
            <a:r>
              <a:rPr lang="en-US" dirty="0"/>
              <a:t>Optimize year end close service</a:t>
            </a:r>
          </a:p>
        </p:txBody>
      </p:sp>
      <p:sp>
        <p:nvSpPr>
          <p:cNvPr id="5" name="Content Placeholder 4">
            <a:extLst>
              <a:ext uri="{FF2B5EF4-FFF2-40B4-BE49-F238E27FC236}">
                <a16:creationId xmlns:a16="http://schemas.microsoft.com/office/drawing/2014/main" id="{8D047D41-0EDD-10F9-F888-98F21E9FAA9C}"/>
              </a:ext>
            </a:extLst>
          </p:cNvPr>
          <p:cNvSpPr>
            <a:spLocks noGrp="1"/>
          </p:cNvSpPr>
          <p:nvPr>
            <p:ph sz="quarter" idx="10"/>
          </p:nvPr>
        </p:nvSpPr>
        <p:spPr>
          <a:xfrm>
            <a:off x="584200" y="1435100"/>
            <a:ext cx="11018838" cy="1465016"/>
          </a:xfrm>
        </p:spPr>
        <p:txBody>
          <a:bodyPr/>
          <a:lstStyle/>
          <a:p>
            <a:r>
              <a:rPr lang="en-US" dirty="0"/>
              <a:t>Year-end close is executed as a microservice outside of D365FO</a:t>
            </a:r>
          </a:p>
          <a:p>
            <a:r>
              <a:rPr lang="en-US" dirty="0"/>
              <a:t>Improved year-end close performance</a:t>
            </a:r>
          </a:p>
          <a:p>
            <a:r>
              <a:rPr lang="en-US" dirty="0"/>
              <a:t>Must be installed from LCS, and enabled in Feature Management</a:t>
            </a:r>
          </a:p>
        </p:txBody>
      </p:sp>
    </p:spTree>
    <p:extLst>
      <p:ext uri="{BB962C8B-B14F-4D97-AF65-F5344CB8AC3E}">
        <p14:creationId xmlns:p14="http://schemas.microsoft.com/office/powerpoint/2010/main" val="160147962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20B31F-C191-4C09-6F2B-0F10D28DB6B2}"/>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DC1FA1CD-FADC-AF3B-B68B-621D14C9F332}"/>
              </a:ext>
            </a:extLst>
          </p:cNvPr>
          <p:cNvSpPr>
            <a:spLocks noGrp="1"/>
          </p:cNvSpPr>
          <p:nvPr>
            <p:ph type="title"/>
          </p:nvPr>
        </p:nvSpPr>
        <p:spPr/>
        <p:txBody>
          <a:bodyPr/>
          <a:lstStyle/>
          <a:p>
            <a:r>
              <a:rPr lang="en-US" dirty="0"/>
              <a:t>Recommendation(s)</a:t>
            </a:r>
          </a:p>
        </p:txBody>
      </p:sp>
      <p:sp>
        <p:nvSpPr>
          <p:cNvPr id="5" name="Content Placeholder 4">
            <a:extLst>
              <a:ext uri="{FF2B5EF4-FFF2-40B4-BE49-F238E27FC236}">
                <a16:creationId xmlns:a16="http://schemas.microsoft.com/office/drawing/2014/main" id="{F7C772A6-6A1F-A4CC-2A3C-57C21BBBBAAC}"/>
              </a:ext>
            </a:extLst>
          </p:cNvPr>
          <p:cNvSpPr>
            <a:spLocks noGrp="1"/>
          </p:cNvSpPr>
          <p:nvPr>
            <p:ph sz="quarter" idx="10"/>
          </p:nvPr>
        </p:nvSpPr>
        <p:spPr>
          <a:xfrm>
            <a:off x="584200" y="1435100"/>
            <a:ext cx="11018838" cy="1378839"/>
          </a:xfrm>
        </p:spPr>
        <p:txBody>
          <a:bodyPr/>
          <a:lstStyle/>
          <a:p>
            <a:r>
              <a:rPr lang="en-US" dirty="0"/>
              <a:t>Install “Optimize year-end close” for all new environments</a:t>
            </a:r>
          </a:p>
          <a:p>
            <a:r>
              <a:rPr lang="en-US" dirty="0"/>
              <a:t>Enable the feature “Optimize year-end close” in Feature Management for all new environments</a:t>
            </a:r>
          </a:p>
        </p:txBody>
      </p:sp>
    </p:spTree>
    <p:extLst>
      <p:ext uri="{BB962C8B-B14F-4D97-AF65-F5344CB8AC3E}">
        <p14:creationId xmlns:p14="http://schemas.microsoft.com/office/powerpoint/2010/main" val="375651436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8B1972-9403-4544-80BE-FA3A106A0BE6}"/>
              </a:ext>
            </a:extLst>
          </p:cNvPr>
          <p:cNvSpPr>
            <a:spLocks noGrp="1"/>
          </p:cNvSpPr>
          <p:nvPr>
            <p:ph type="title"/>
          </p:nvPr>
        </p:nvSpPr>
        <p:spPr>
          <a:xfrm>
            <a:off x="588263" y="2425541"/>
            <a:ext cx="4167887" cy="1107996"/>
          </a:xfrm>
        </p:spPr>
        <p:txBody>
          <a:bodyPr/>
          <a:lstStyle/>
          <a:p>
            <a:r>
              <a:rPr lang="en-US"/>
              <a:t>Resources and recommendations</a:t>
            </a:r>
          </a:p>
        </p:txBody>
      </p:sp>
      <p:sp>
        <p:nvSpPr>
          <p:cNvPr id="3" name="Text Placeholder 2">
            <a:extLst>
              <a:ext uri="{FF2B5EF4-FFF2-40B4-BE49-F238E27FC236}">
                <a16:creationId xmlns:a16="http://schemas.microsoft.com/office/drawing/2014/main" id="{C444C902-1C13-4F5B-A3F2-F9B808B3FFDD}"/>
              </a:ext>
            </a:extLst>
          </p:cNvPr>
          <p:cNvSpPr>
            <a:spLocks noGrp="1"/>
          </p:cNvSpPr>
          <p:nvPr>
            <p:ph type="body" sz="quarter" idx="12"/>
          </p:nvPr>
        </p:nvSpPr>
        <p:spPr/>
        <p:txBody>
          <a:bodyPr/>
          <a:lstStyle/>
          <a:p>
            <a:endParaRPr lang="en-US" dirty="0"/>
          </a:p>
        </p:txBody>
      </p:sp>
    </p:spTree>
    <p:extLst>
      <p:ext uri="{BB962C8B-B14F-4D97-AF65-F5344CB8AC3E}">
        <p14:creationId xmlns:p14="http://schemas.microsoft.com/office/powerpoint/2010/main" val="4725175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C10C62-9658-B042-358B-DEC0B1EA93AC}"/>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03E64622-DACB-5DD3-9327-F2BA374E0F49}"/>
              </a:ext>
            </a:extLst>
          </p:cNvPr>
          <p:cNvSpPr>
            <a:spLocks noGrp="1"/>
          </p:cNvSpPr>
          <p:nvPr>
            <p:ph type="title"/>
          </p:nvPr>
        </p:nvSpPr>
        <p:spPr/>
        <p:txBody>
          <a:bodyPr/>
          <a:lstStyle/>
          <a:p>
            <a:r>
              <a:rPr lang="en-US" dirty="0"/>
              <a:t>Recommendations</a:t>
            </a:r>
            <a:endParaRPr lang="LID4096" dirty="0"/>
          </a:p>
        </p:txBody>
      </p:sp>
      <p:sp>
        <p:nvSpPr>
          <p:cNvPr id="5" name="Text Placeholder 4">
            <a:extLst>
              <a:ext uri="{FF2B5EF4-FFF2-40B4-BE49-F238E27FC236}">
                <a16:creationId xmlns:a16="http://schemas.microsoft.com/office/drawing/2014/main" id="{79167081-FCC7-8D79-813A-D20B8EFDC6E6}"/>
              </a:ext>
            </a:extLst>
          </p:cNvPr>
          <p:cNvSpPr>
            <a:spLocks noGrp="1"/>
          </p:cNvSpPr>
          <p:nvPr>
            <p:ph type="body" sz="quarter" idx="10"/>
          </p:nvPr>
        </p:nvSpPr>
        <p:spPr>
          <a:xfrm>
            <a:off x="586390" y="1434370"/>
            <a:ext cx="11018520" cy="1169551"/>
          </a:xfrm>
        </p:spPr>
        <p:txBody>
          <a:bodyPr/>
          <a:lstStyle/>
          <a:p>
            <a:pPr marL="457200" indent="-457200">
              <a:buFont typeface="Arial" panose="020B0604020202020204" pitchFamily="34" charset="0"/>
              <a:buChar char="•"/>
            </a:pPr>
            <a:r>
              <a:rPr lang="en-US" dirty="0"/>
              <a:t>All new environments</a:t>
            </a:r>
          </a:p>
          <a:p>
            <a:pPr marL="685800" lvl="1" indent="-457200">
              <a:buFont typeface="Arial" panose="020B0604020202020204" pitchFamily="34" charset="0"/>
              <a:buChar char="•"/>
            </a:pPr>
            <a:r>
              <a:rPr lang="en-US" dirty="0"/>
              <a:t>Install “Optimize year-end close” service in LCS</a:t>
            </a:r>
          </a:p>
          <a:p>
            <a:pPr marL="685800" lvl="1" indent="-457200">
              <a:buFont typeface="Arial" panose="020B0604020202020204" pitchFamily="34" charset="0"/>
              <a:buChar char="•"/>
            </a:pPr>
            <a:r>
              <a:rPr lang="en-US" dirty="0"/>
              <a:t>Enable “Optimize year-end close” in Feature Management</a:t>
            </a:r>
          </a:p>
        </p:txBody>
      </p:sp>
    </p:spTree>
    <p:extLst>
      <p:ext uri="{BB962C8B-B14F-4D97-AF65-F5344CB8AC3E}">
        <p14:creationId xmlns:p14="http://schemas.microsoft.com/office/powerpoint/2010/main" val="3398977208"/>
      </p:ext>
    </p:extLst>
  </p:cSld>
  <p:clrMapOvr>
    <a:masterClrMapping/>
  </p:clrMapOvr>
  <p:transition>
    <p:fade/>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58C2D34-66D6-8107-1092-B78202B00E6A}"/>
              </a:ext>
            </a:extLst>
          </p:cNvPr>
          <p:cNvSpPr>
            <a:spLocks noGrp="1"/>
          </p:cNvSpPr>
          <p:nvPr>
            <p:ph type="title"/>
          </p:nvPr>
        </p:nvSpPr>
        <p:spPr/>
        <p:txBody>
          <a:bodyPr/>
          <a:lstStyle/>
          <a:p>
            <a:r>
              <a:rPr lang="en-US" dirty="0"/>
              <a:t>Recommendations</a:t>
            </a:r>
            <a:endParaRPr lang="LID4096" dirty="0"/>
          </a:p>
        </p:txBody>
      </p:sp>
      <p:sp>
        <p:nvSpPr>
          <p:cNvPr id="5" name="Text Placeholder 4">
            <a:extLst>
              <a:ext uri="{FF2B5EF4-FFF2-40B4-BE49-F238E27FC236}">
                <a16:creationId xmlns:a16="http://schemas.microsoft.com/office/drawing/2014/main" id="{0A731D2D-309E-4E17-7DC5-13693BDFEA25}"/>
              </a:ext>
            </a:extLst>
          </p:cNvPr>
          <p:cNvSpPr>
            <a:spLocks noGrp="1"/>
          </p:cNvSpPr>
          <p:nvPr>
            <p:ph type="body" sz="quarter" idx="10"/>
          </p:nvPr>
        </p:nvSpPr>
        <p:spPr>
          <a:xfrm>
            <a:off x="586390" y="1434370"/>
            <a:ext cx="11018520" cy="1908215"/>
          </a:xfrm>
        </p:spPr>
        <p:txBody>
          <a:bodyPr/>
          <a:lstStyle/>
          <a:p>
            <a:pPr marL="457200" indent="-457200">
              <a:buFont typeface="Arial" panose="020B0604020202020204" pitchFamily="34" charset="0"/>
              <a:buChar char="•"/>
            </a:pPr>
            <a:r>
              <a:rPr lang="en-US" dirty="0"/>
              <a:t>All new implementations</a:t>
            </a:r>
          </a:p>
          <a:p>
            <a:pPr marL="685800" lvl="1" indent="-457200">
              <a:buFont typeface="Arial" panose="020B0604020202020204" pitchFamily="34" charset="0"/>
              <a:buChar char="•"/>
            </a:pPr>
            <a:r>
              <a:rPr lang="en-US" dirty="0"/>
              <a:t>Enable “Ledger settlement”</a:t>
            </a:r>
          </a:p>
          <a:p>
            <a:pPr marL="685800" lvl="1" indent="-457200">
              <a:buFont typeface="Arial" panose="020B0604020202020204" pitchFamily="34" charset="0"/>
              <a:buChar char="•"/>
            </a:pPr>
            <a:r>
              <a:rPr lang="en-US" dirty="0"/>
              <a:t>Enable “Awareness between ledger settlement and year-end close”</a:t>
            </a:r>
          </a:p>
          <a:p>
            <a:pPr marL="685800" lvl="1" indent="-457200">
              <a:buFont typeface="Arial" panose="020B0604020202020204" pitchFamily="34" charset="0"/>
              <a:buChar char="•"/>
            </a:pPr>
            <a:r>
              <a:rPr lang="en-US" dirty="0"/>
              <a:t>Enable “Post currency realized gains/losses for ledger settlement”</a:t>
            </a:r>
          </a:p>
          <a:p>
            <a:pPr marL="685800" lvl="1" indent="-457200">
              <a:buFont typeface="Arial" panose="020B0604020202020204" pitchFamily="34" charset="0"/>
              <a:buChar char="•"/>
            </a:pPr>
            <a:r>
              <a:rPr lang="en-US" dirty="0"/>
              <a:t>Enable “Process automation for ledger settlement”</a:t>
            </a:r>
          </a:p>
        </p:txBody>
      </p:sp>
      <p:graphicFrame>
        <p:nvGraphicFramePr>
          <p:cNvPr id="2" name="Table 1">
            <a:extLst>
              <a:ext uri="{FF2B5EF4-FFF2-40B4-BE49-F238E27FC236}">
                <a16:creationId xmlns:a16="http://schemas.microsoft.com/office/drawing/2014/main" id="{970BB4BF-D758-C1F1-71F5-C2927F4924CF}"/>
              </a:ext>
            </a:extLst>
          </p:cNvPr>
          <p:cNvGraphicFramePr>
            <a:graphicFrameLocks noGrp="1"/>
          </p:cNvGraphicFramePr>
          <p:nvPr>
            <p:extLst>
              <p:ext uri="{D42A27DB-BD31-4B8C-83A1-F6EECF244321}">
                <p14:modId xmlns:p14="http://schemas.microsoft.com/office/powerpoint/2010/main" val="2456566060"/>
              </p:ext>
            </p:extLst>
          </p:nvPr>
        </p:nvGraphicFramePr>
        <p:xfrm>
          <a:off x="1274619" y="3515416"/>
          <a:ext cx="8128000" cy="293116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391406618"/>
                    </a:ext>
                  </a:extLst>
                </a:gridCol>
                <a:gridCol w="4064000">
                  <a:extLst>
                    <a:ext uri="{9D8B030D-6E8A-4147-A177-3AD203B41FA5}">
                      <a16:colId xmlns:a16="http://schemas.microsoft.com/office/drawing/2014/main" val="675361304"/>
                    </a:ext>
                  </a:extLst>
                </a:gridCol>
              </a:tblGrid>
              <a:tr h="370840">
                <a:tc>
                  <a:txBody>
                    <a:bodyPr/>
                    <a:lstStyle/>
                    <a:p>
                      <a:r>
                        <a:rPr lang="en-US" dirty="0"/>
                        <a:t>If you will not</a:t>
                      </a:r>
                      <a:endParaRPr lang="LID4096" dirty="0"/>
                    </a:p>
                  </a:txBody>
                  <a:tcPr/>
                </a:tc>
                <a:tc>
                  <a:txBody>
                    <a:bodyPr/>
                    <a:lstStyle/>
                    <a:p>
                      <a:r>
                        <a:rPr lang="en-US" dirty="0"/>
                        <a:t>Do</a:t>
                      </a:r>
                      <a:endParaRPr lang="LID4096" dirty="0"/>
                    </a:p>
                  </a:txBody>
                  <a:tcPr/>
                </a:tc>
                <a:extLst>
                  <a:ext uri="{0D108BD9-81ED-4DB2-BD59-A6C34878D82A}">
                    <a16:rowId xmlns:a16="http://schemas.microsoft.com/office/drawing/2014/main" val="479130206"/>
                  </a:ext>
                </a:extLst>
              </a:tr>
              <a:tr h="370840">
                <a:tc>
                  <a:txBody>
                    <a:bodyPr/>
                    <a:lstStyle/>
                    <a:p>
                      <a:r>
                        <a:rPr lang="en-US" dirty="0"/>
                        <a:t>Use ledger settlement</a:t>
                      </a:r>
                      <a:endParaRPr lang="LID4096" dirty="0"/>
                    </a:p>
                  </a:txBody>
                  <a:tcPr/>
                </a:tc>
                <a:tc>
                  <a:txBody>
                    <a:bodyPr/>
                    <a:lstStyle/>
                    <a:p>
                      <a:r>
                        <a:rPr lang="en-US" dirty="0"/>
                        <a:t>Leave the list of main accounts for ledger settlement empty</a:t>
                      </a:r>
                      <a:endParaRPr lang="LID4096" dirty="0"/>
                    </a:p>
                  </a:txBody>
                  <a:tcPr/>
                </a:tc>
                <a:extLst>
                  <a:ext uri="{0D108BD9-81ED-4DB2-BD59-A6C34878D82A}">
                    <a16:rowId xmlns:a16="http://schemas.microsoft.com/office/drawing/2014/main" val="3085442461"/>
                  </a:ext>
                </a:extLst>
              </a:tr>
              <a:tr h="370840">
                <a:tc>
                  <a:txBody>
                    <a:bodyPr/>
                    <a:lstStyle/>
                    <a:p>
                      <a:r>
                        <a:rPr lang="en-US" dirty="0"/>
                        <a:t>Keep details</a:t>
                      </a:r>
                      <a:endParaRPr lang="LID4096" dirty="0"/>
                    </a:p>
                  </a:txBody>
                  <a:tcPr/>
                </a:tc>
                <a:tc>
                  <a:txBody>
                    <a:bodyPr/>
                    <a:lstStyle/>
                    <a:p>
                      <a:r>
                        <a:rPr lang="en-US" dirty="0"/>
                        <a:t>Set “Keep details during year-end close” to “No”</a:t>
                      </a:r>
                      <a:endParaRPr lang="LID4096" dirty="0"/>
                    </a:p>
                  </a:txBody>
                  <a:tcPr/>
                </a:tc>
                <a:extLst>
                  <a:ext uri="{0D108BD9-81ED-4DB2-BD59-A6C34878D82A}">
                    <a16:rowId xmlns:a16="http://schemas.microsoft.com/office/drawing/2014/main" val="608348624"/>
                  </a:ext>
                </a:extLst>
              </a:tr>
              <a:tr h="370840">
                <a:tc>
                  <a:txBody>
                    <a:bodyPr/>
                    <a:lstStyle/>
                    <a:p>
                      <a:r>
                        <a:rPr lang="en-US" dirty="0"/>
                        <a:t>Post realized gains/losses for ledger settlement</a:t>
                      </a:r>
                      <a:endParaRPr lang="LID4096" dirty="0"/>
                    </a:p>
                  </a:txBody>
                  <a:tcPr/>
                </a:tc>
                <a:tc>
                  <a:txBody>
                    <a:bodyPr/>
                    <a:lstStyle/>
                    <a:p>
                      <a:r>
                        <a:rPr lang="en-US" dirty="0"/>
                        <a:t>Set “Calculate realized gains and losses” to “No”</a:t>
                      </a:r>
                      <a:endParaRPr lang="LID4096" dirty="0"/>
                    </a:p>
                  </a:txBody>
                  <a:tcPr/>
                </a:tc>
                <a:extLst>
                  <a:ext uri="{0D108BD9-81ED-4DB2-BD59-A6C34878D82A}">
                    <a16:rowId xmlns:a16="http://schemas.microsoft.com/office/drawing/2014/main" val="2981169141"/>
                  </a:ext>
                </a:extLst>
              </a:tr>
              <a:tr h="370840">
                <a:tc>
                  <a:txBody>
                    <a:bodyPr/>
                    <a:lstStyle/>
                    <a:p>
                      <a:r>
                        <a:rPr lang="en-US" dirty="0"/>
                        <a:t>Use process automation for ledger settlements</a:t>
                      </a:r>
                      <a:endParaRPr lang="LID4096" dirty="0"/>
                    </a:p>
                  </a:txBody>
                  <a:tcPr/>
                </a:tc>
                <a:tc>
                  <a:txBody>
                    <a:bodyPr/>
                    <a:lstStyle/>
                    <a:p>
                      <a:r>
                        <a:rPr lang="en-US" dirty="0"/>
                        <a:t>Leave the list of process automations for ledger settlement empty</a:t>
                      </a:r>
                      <a:endParaRPr lang="LID4096" dirty="0"/>
                    </a:p>
                  </a:txBody>
                  <a:tcPr/>
                </a:tc>
                <a:extLst>
                  <a:ext uri="{0D108BD9-81ED-4DB2-BD59-A6C34878D82A}">
                    <a16:rowId xmlns:a16="http://schemas.microsoft.com/office/drawing/2014/main" val="2476254902"/>
                  </a:ext>
                </a:extLst>
              </a:tr>
            </a:tbl>
          </a:graphicData>
        </a:graphic>
      </p:graphicFrame>
    </p:spTree>
    <p:extLst>
      <p:ext uri="{BB962C8B-B14F-4D97-AF65-F5344CB8AC3E}">
        <p14:creationId xmlns:p14="http://schemas.microsoft.com/office/powerpoint/2010/main" val="2491543175"/>
      </p:ext>
    </p:extLst>
  </p:cSld>
  <p:clrMapOvr>
    <a:masterClrMapping/>
  </p:clrMapOvr>
  <p:transition>
    <p:fade/>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D59CEC-D17D-B461-B5F7-AB5F961F10C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7DA47F7-A734-5A6F-C206-15260835FEB3}"/>
              </a:ext>
            </a:extLst>
          </p:cNvPr>
          <p:cNvSpPr>
            <a:spLocks noGrp="1"/>
          </p:cNvSpPr>
          <p:nvPr>
            <p:ph type="title"/>
          </p:nvPr>
        </p:nvSpPr>
        <p:spPr/>
        <p:txBody>
          <a:bodyPr/>
          <a:lstStyle/>
          <a:p>
            <a:r>
              <a:rPr lang="en-US" dirty="0"/>
              <a:t>Recommendations - continued</a:t>
            </a:r>
            <a:endParaRPr lang="LID4096" dirty="0"/>
          </a:p>
        </p:txBody>
      </p:sp>
      <p:sp>
        <p:nvSpPr>
          <p:cNvPr id="5" name="Text Placeholder 4">
            <a:extLst>
              <a:ext uri="{FF2B5EF4-FFF2-40B4-BE49-F238E27FC236}">
                <a16:creationId xmlns:a16="http://schemas.microsoft.com/office/drawing/2014/main" id="{B93C0558-67AE-528F-BD51-6CB86EA81C16}"/>
              </a:ext>
            </a:extLst>
          </p:cNvPr>
          <p:cNvSpPr>
            <a:spLocks noGrp="1"/>
          </p:cNvSpPr>
          <p:nvPr>
            <p:ph type="body" sz="quarter" idx="10"/>
          </p:nvPr>
        </p:nvSpPr>
        <p:spPr>
          <a:xfrm>
            <a:off x="586390" y="1434370"/>
            <a:ext cx="11018520" cy="430887"/>
          </a:xfrm>
        </p:spPr>
        <p:txBody>
          <a:bodyPr/>
          <a:lstStyle/>
          <a:p>
            <a:pPr marL="457200" indent="-457200">
              <a:buFont typeface="Arial" panose="020B0604020202020204" pitchFamily="34" charset="0"/>
              <a:buChar char="•"/>
            </a:pPr>
            <a:r>
              <a:rPr lang="en-US" dirty="0"/>
              <a:t>Do not enable “Partial ledger settlements” unless it is truly required</a:t>
            </a:r>
          </a:p>
        </p:txBody>
      </p:sp>
    </p:spTree>
    <p:extLst>
      <p:ext uri="{BB962C8B-B14F-4D97-AF65-F5344CB8AC3E}">
        <p14:creationId xmlns:p14="http://schemas.microsoft.com/office/powerpoint/2010/main" val="1000712200"/>
      </p:ext>
    </p:extLst>
  </p:cSld>
  <p:clrMapOvr>
    <a:masterClrMapping/>
  </p:clrMapOvr>
  <p:transition>
    <p:fade/>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5DB91F-3C0C-468D-A4AA-E645D4D03706}"/>
              </a:ext>
            </a:extLst>
          </p:cNvPr>
          <p:cNvSpPr>
            <a:spLocks noGrp="1"/>
          </p:cNvSpPr>
          <p:nvPr>
            <p:ph type="title"/>
          </p:nvPr>
        </p:nvSpPr>
        <p:spPr/>
        <p:txBody>
          <a:bodyPr/>
          <a:lstStyle/>
          <a:p>
            <a:r>
              <a:rPr lang="en-US"/>
              <a:t>Additional resources</a:t>
            </a:r>
          </a:p>
        </p:txBody>
      </p:sp>
      <p:sp>
        <p:nvSpPr>
          <p:cNvPr id="3" name="Content Placeholder 2">
            <a:extLst>
              <a:ext uri="{FF2B5EF4-FFF2-40B4-BE49-F238E27FC236}">
                <a16:creationId xmlns:a16="http://schemas.microsoft.com/office/drawing/2014/main" id="{39C9015B-503A-45FE-B9DD-2E7AE58A31B7}"/>
              </a:ext>
            </a:extLst>
          </p:cNvPr>
          <p:cNvSpPr>
            <a:spLocks noGrp="1"/>
          </p:cNvSpPr>
          <p:nvPr>
            <p:ph sz="quarter" idx="10"/>
          </p:nvPr>
        </p:nvSpPr>
        <p:spPr>
          <a:xfrm>
            <a:off x="584200" y="1435100"/>
            <a:ext cx="11018838" cy="2215991"/>
          </a:xfrm>
        </p:spPr>
        <p:txBody>
          <a:bodyPr/>
          <a:lstStyle/>
          <a:p>
            <a:pPr marL="0" indent="0">
              <a:buNone/>
            </a:pPr>
            <a:r>
              <a:rPr lang="en-US" dirty="0"/>
              <a:t>Learn articles</a:t>
            </a:r>
          </a:p>
          <a:p>
            <a:pPr>
              <a:buFontTx/>
              <a:buChar char="-"/>
            </a:pPr>
            <a:r>
              <a:rPr lang="en-US" sz="2000" dirty="0">
                <a:hlinkClick r:id="rId3"/>
              </a:rPr>
              <a:t>Ledger settlements - Finance | Dynamics 365 | Microsoft Learn</a:t>
            </a:r>
            <a:endParaRPr lang="en-US" sz="2000" dirty="0"/>
          </a:p>
          <a:p>
            <a:pPr>
              <a:buFontTx/>
              <a:buChar char="-"/>
            </a:pPr>
            <a:r>
              <a:rPr lang="en-US" sz="2000" dirty="0">
                <a:hlinkClick r:id="rId4"/>
              </a:rPr>
              <a:t>Awareness between ledger settlement and year-end close - Finance | Dynamics 365 | Microsoft Learn</a:t>
            </a:r>
            <a:endParaRPr lang="en-US" sz="2000" dirty="0"/>
          </a:p>
          <a:p>
            <a:pPr>
              <a:buFontTx/>
              <a:buChar char="-"/>
            </a:pPr>
            <a:r>
              <a:rPr lang="en-US" sz="2000" dirty="0">
                <a:hlinkClick r:id="rId5"/>
              </a:rPr>
              <a:t>Automate ledger settlements - Finance | Dynamics 365 | Microsoft Learn</a:t>
            </a:r>
            <a:endParaRPr lang="en-US" sz="2000" dirty="0"/>
          </a:p>
          <a:p>
            <a:pPr>
              <a:buFontTx/>
              <a:buChar char="-"/>
            </a:pPr>
            <a:r>
              <a:rPr lang="en-US" sz="2000" dirty="0">
                <a:hlinkClick r:id="rId6"/>
              </a:rPr>
              <a:t>Partial ledger settlements - Finance | Dynamics 365 | Microsoft Learn</a:t>
            </a:r>
            <a:endParaRPr lang="en-US" sz="2000" dirty="0"/>
          </a:p>
        </p:txBody>
      </p:sp>
    </p:spTree>
    <p:extLst>
      <p:ext uri="{BB962C8B-B14F-4D97-AF65-F5344CB8AC3E}">
        <p14:creationId xmlns:p14="http://schemas.microsoft.com/office/powerpoint/2010/main" val="3084372320"/>
      </p:ext>
    </p:extLst>
  </p:cSld>
  <p:clrMapOvr>
    <a:masterClrMapping/>
  </p:clrMapOvr>
  <p:transition>
    <p:fade/>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lose-up of question mark on a hardwood floor against a wall">
            <a:extLst>
              <a:ext uri="{FF2B5EF4-FFF2-40B4-BE49-F238E27FC236}">
                <a16:creationId xmlns:a16="http://schemas.microsoft.com/office/drawing/2014/main" id="{B1FE461D-DBD5-4A57-BDD2-3D39F2D5E10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 y="0"/>
            <a:ext cx="13959051" cy="6858000"/>
          </a:xfrm>
          <a:prstGeom prst="rect">
            <a:avLst/>
          </a:prstGeom>
        </p:spPr>
      </p:pic>
      <p:sp>
        <p:nvSpPr>
          <p:cNvPr id="4" name="Title 3">
            <a:extLst>
              <a:ext uri="{FF2B5EF4-FFF2-40B4-BE49-F238E27FC236}">
                <a16:creationId xmlns:a16="http://schemas.microsoft.com/office/drawing/2014/main" id="{F3AD424A-938F-4618-A9E8-3469B6E1178F}"/>
              </a:ext>
            </a:extLst>
          </p:cNvPr>
          <p:cNvSpPr txBox="1">
            <a:spLocks noGrp="1"/>
          </p:cNvSpPr>
          <p:nvPr>
            <p:ph type="title" idx="4294967295"/>
          </p:nvPr>
        </p:nvSpPr>
        <p:spPr>
          <a:xfrm>
            <a:off x="6096000" y="2510444"/>
            <a:ext cx="6096000" cy="1403461"/>
          </a:xfrm>
          <a:prstGeom prst="rect">
            <a:avLst/>
          </a:prstGeom>
          <a:noFill/>
          <a:ln>
            <a:noFill/>
            <a:prstDash/>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spAutoFit/>
          </a:bodyPr>
          <a:lstStyle/>
          <a:p>
            <a:pPr marL="0" marR="0" lvl="0" indent="0" algn="l" defTabSz="914367" rtl="0" eaLnBrk="1" fontAlgn="auto" latinLnBrk="0" hangingPunct="1">
              <a:lnSpc>
                <a:spcPct val="90000"/>
              </a:lnSpc>
              <a:spcBef>
                <a:spcPts val="0"/>
              </a:spcBef>
              <a:spcAft>
                <a:spcPts val="600"/>
              </a:spcAft>
              <a:buClrTx/>
              <a:buSzTx/>
              <a:buFontTx/>
              <a:buNone/>
              <a:tabLst/>
              <a:defRPr/>
            </a:pPr>
            <a:r>
              <a:rPr kumimoji="0" lang="en-US" sz="8000" b="1" i="0" u="none" strike="noStrike" kern="1200" cap="none" spc="0" normalizeH="0" baseline="0" noProof="0">
                <a:ln>
                  <a:noFill/>
                </a:ln>
                <a:gradFill>
                  <a:gsLst>
                    <a:gs pos="2917">
                      <a:schemeClr val="tx1"/>
                    </a:gs>
                    <a:gs pos="30000">
                      <a:schemeClr val="tx1"/>
                    </a:gs>
                  </a:gsLst>
                  <a:lin ang="5400000" scaled="0"/>
                </a:gradFill>
                <a:effectLst/>
                <a:uLnTx/>
                <a:uFillTx/>
                <a:latin typeface="+mn-lt"/>
                <a:ea typeface="+mn-ea"/>
                <a:cs typeface="+mn-cs"/>
              </a:rPr>
              <a:t>QUESTIONS</a:t>
            </a:r>
          </a:p>
        </p:txBody>
      </p:sp>
      <p:sp>
        <p:nvSpPr>
          <p:cNvPr id="6" name="Slide Number Placeholder 2">
            <a:extLst>
              <a:ext uri="{FF2B5EF4-FFF2-40B4-BE49-F238E27FC236}">
                <a16:creationId xmlns:a16="http://schemas.microsoft.com/office/drawing/2014/main" id="{E8E0FC20-062F-4E47-9145-BE76ADEF86A1}"/>
              </a:ext>
            </a:extLst>
          </p:cNvPr>
          <p:cNvSpPr txBox="1">
            <a:spLocks/>
          </p:cNvSpPr>
          <p:nvPr/>
        </p:nvSpPr>
        <p:spPr>
          <a:xfrm>
            <a:off x="11553921" y="6354831"/>
            <a:ext cx="473844" cy="364173"/>
          </a:xfrm>
          <a:prstGeom prst="rect">
            <a:avLst/>
          </a:prstGeom>
        </p:spPr>
        <p:txBody>
          <a:bodyPr vert="horz" lIns="89642" tIns="44821" rIns="89642" bIns="44821" rtlCol="0" anchor="ctr"/>
          <a:lstStyle>
            <a:defPPr>
              <a:defRPr lang="en-US"/>
            </a:defPPr>
            <a:lvl1pPr marL="0" algn="r" defTabSz="914367" rtl="0" eaLnBrk="1" latinLnBrk="0" hangingPunct="1">
              <a:defRPr sz="1176" kern="1200">
                <a:solidFill>
                  <a:schemeClr val="tx1">
                    <a:tint val="75000"/>
                  </a:schemeClr>
                </a:solidFill>
                <a:latin typeface="+mn-lt"/>
                <a:ea typeface="+mn-ea"/>
                <a:cs typeface="+mn-cs"/>
              </a:defRPr>
            </a:lvl1pPr>
            <a:lvl2pPr marL="457183" algn="l" defTabSz="914367" rtl="0" eaLnBrk="1" latinLnBrk="0" hangingPunct="1">
              <a:defRPr sz="1765" kern="1200">
                <a:solidFill>
                  <a:schemeClr val="tx1"/>
                </a:solidFill>
                <a:latin typeface="+mn-lt"/>
                <a:ea typeface="+mn-ea"/>
                <a:cs typeface="+mn-cs"/>
              </a:defRPr>
            </a:lvl2pPr>
            <a:lvl3pPr marL="914367" algn="l" defTabSz="914367" rtl="0" eaLnBrk="1" latinLnBrk="0" hangingPunct="1">
              <a:defRPr sz="1765" kern="1200">
                <a:solidFill>
                  <a:schemeClr val="tx1"/>
                </a:solidFill>
                <a:latin typeface="+mn-lt"/>
                <a:ea typeface="+mn-ea"/>
                <a:cs typeface="+mn-cs"/>
              </a:defRPr>
            </a:lvl3pPr>
            <a:lvl4pPr marL="1371550" algn="l" defTabSz="914367" rtl="0" eaLnBrk="1" latinLnBrk="0" hangingPunct="1">
              <a:defRPr sz="1765" kern="1200">
                <a:solidFill>
                  <a:schemeClr val="tx1"/>
                </a:solidFill>
                <a:latin typeface="+mn-lt"/>
                <a:ea typeface="+mn-ea"/>
                <a:cs typeface="+mn-cs"/>
              </a:defRPr>
            </a:lvl4pPr>
            <a:lvl5pPr marL="1828734" algn="l" defTabSz="914367" rtl="0" eaLnBrk="1" latinLnBrk="0" hangingPunct="1">
              <a:defRPr sz="1765" kern="1200">
                <a:solidFill>
                  <a:schemeClr val="tx1"/>
                </a:solidFill>
                <a:latin typeface="+mn-lt"/>
                <a:ea typeface="+mn-ea"/>
                <a:cs typeface="+mn-cs"/>
              </a:defRPr>
            </a:lvl5pPr>
            <a:lvl6pPr marL="2285918" algn="l" defTabSz="914367" rtl="0" eaLnBrk="1" latinLnBrk="0" hangingPunct="1">
              <a:defRPr sz="1765" kern="1200">
                <a:solidFill>
                  <a:schemeClr val="tx1"/>
                </a:solidFill>
                <a:latin typeface="+mn-lt"/>
                <a:ea typeface="+mn-ea"/>
                <a:cs typeface="+mn-cs"/>
              </a:defRPr>
            </a:lvl6pPr>
            <a:lvl7pPr marL="2743101" algn="l" defTabSz="914367" rtl="0" eaLnBrk="1" latinLnBrk="0" hangingPunct="1">
              <a:defRPr sz="1765" kern="1200">
                <a:solidFill>
                  <a:schemeClr val="tx1"/>
                </a:solidFill>
                <a:latin typeface="+mn-lt"/>
                <a:ea typeface="+mn-ea"/>
                <a:cs typeface="+mn-cs"/>
              </a:defRPr>
            </a:lvl7pPr>
            <a:lvl8pPr marL="3200284" algn="l" defTabSz="914367" rtl="0" eaLnBrk="1" latinLnBrk="0" hangingPunct="1">
              <a:defRPr sz="1765" kern="1200">
                <a:solidFill>
                  <a:schemeClr val="tx1"/>
                </a:solidFill>
                <a:latin typeface="+mn-lt"/>
                <a:ea typeface="+mn-ea"/>
                <a:cs typeface="+mn-cs"/>
              </a:defRPr>
            </a:lvl8pPr>
            <a:lvl9pPr marL="3657469" algn="l" defTabSz="914367" rtl="0" eaLnBrk="1" latinLnBrk="0" hangingPunct="1">
              <a:defRPr sz="1765" kern="1200">
                <a:solidFill>
                  <a:schemeClr val="tx1"/>
                </a:solidFill>
                <a:latin typeface="+mn-lt"/>
                <a:ea typeface="+mn-ea"/>
                <a:cs typeface="+mn-cs"/>
              </a:defRPr>
            </a:lvl9pPr>
          </a:lstStyle>
          <a:p>
            <a:pPr>
              <a:defRPr/>
            </a:pPr>
            <a:fld id="{6D166842-07BC-4BB3-B965-CCBF8DD1A4B5}" type="slidenum">
              <a:rPr lang="en-US" smtClean="0">
                <a:solidFill>
                  <a:schemeClr val="bg1"/>
                </a:solidFill>
                <a:latin typeface="Segoe UI"/>
              </a:rPr>
              <a:pPr>
                <a:defRPr/>
              </a:pPr>
              <a:t>61</a:t>
            </a:fld>
            <a:endParaRPr lang="en-US">
              <a:solidFill>
                <a:schemeClr val="bg1"/>
              </a:solidFill>
              <a:latin typeface="Segoe UI"/>
            </a:endParaRPr>
          </a:p>
        </p:txBody>
      </p:sp>
    </p:spTree>
    <p:extLst>
      <p:ext uri="{BB962C8B-B14F-4D97-AF65-F5344CB8AC3E}">
        <p14:creationId xmlns:p14="http://schemas.microsoft.com/office/powerpoint/2010/main" val="2215451870"/>
      </p:ext>
    </p:extLst>
  </p:cSld>
  <p:clrMapOvr>
    <a:masterClrMapping/>
  </p:clrMapOvr>
  <p:transition>
    <p:fade/>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1F67F-CCD2-0FCA-A6F9-886A511E8FB2}"/>
            </a:ext>
          </a:extLst>
        </p:cNvPr>
        <p:cNvGrpSpPr/>
        <p:nvPr/>
      </p:nvGrpSpPr>
      <p:grpSpPr>
        <a:xfrm>
          <a:off x="0" y="0"/>
          <a:ext cx="0" cy="0"/>
          <a:chOff x="0" y="0"/>
          <a:chExt cx="0" cy="0"/>
        </a:xfrm>
      </p:grpSpPr>
      <p:sp>
        <p:nvSpPr>
          <p:cNvPr id="8" name="Title 7">
            <a:extLst>
              <a:ext uri="{FF2B5EF4-FFF2-40B4-BE49-F238E27FC236}">
                <a16:creationId xmlns:a16="http://schemas.microsoft.com/office/drawing/2014/main" id="{29A934D5-AD62-E952-8BE2-6FDFABB848DE}"/>
              </a:ext>
            </a:extLst>
          </p:cNvPr>
          <p:cNvSpPr>
            <a:spLocks noGrp="1"/>
          </p:cNvSpPr>
          <p:nvPr>
            <p:ph type="title"/>
          </p:nvPr>
        </p:nvSpPr>
        <p:spPr>
          <a:xfrm>
            <a:off x="588263" y="585788"/>
            <a:ext cx="4159950" cy="5683249"/>
          </a:xfrm>
        </p:spPr>
        <p:txBody>
          <a:bodyPr wrap="square" anchor="ctr">
            <a:normAutofit/>
          </a:bodyPr>
          <a:lstStyle/>
          <a:p>
            <a:r>
              <a:rPr lang="en-US" b="1"/>
              <a:t>Please share your feedback</a:t>
            </a:r>
          </a:p>
        </p:txBody>
      </p:sp>
      <p:pic>
        <p:nvPicPr>
          <p:cNvPr id="1026" name="Picture 2">
            <a:extLst>
              <a:ext uri="{FF2B5EF4-FFF2-40B4-BE49-F238E27FC236}">
                <a16:creationId xmlns:a16="http://schemas.microsoft.com/office/drawing/2014/main" id="{6AF60B35-7B6A-2291-F321-18A2123EC78F}"/>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p:blipFill>
        <p:spPr bwMode="auto">
          <a:xfrm>
            <a:off x="5334000" y="10"/>
            <a:ext cx="6858000" cy="685799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29221205"/>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idx="4294967295"/>
          </p:nvPr>
        </p:nvSpPr>
        <p:spPr>
          <a:xfrm>
            <a:off x="0" y="2535508"/>
            <a:ext cx="12192000" cy="1795962"/>
          </a:xfrm>
          <a:solidFill>
            <a:schemeClr val="tx1"/>
          </a:solidFill>
          <a:ln>
            <a:solidFill>
              <a:schemeClr val="tx1"/>
            </a:solidFill>
          </a:ln>
        </p:spPr>
        <p:txBody>
          <a:bodyPr vert="horz" wrap="square" lIns="448149" tIns="0" rIns="91402" bIns="0" rtlCol="0" anchor="ctr" anchorCtr="0">
            <a:normAutofit/>
          </a:bodyPr>
          <a:lstStyle/>
          <a:p>
            <a:pPr algn="ctr"/>
            <a:r>
              <a:rPr lang="en-US" sz="4704" b="1">
                <a:solidFill>
                  <a:schemeClr val="bg1"/>
                </a:solidFill>
              </a:rPr>
              <a:t>Thank you!	</a:t>
            </a:r>
            <a:r>
              <a:rPr lang="en-US" sz="4704">
                <a:solidFill>
                  <a:schemeClr val="bg1"/>
                </a:solidFill>
              </a:rPr>
              <a:t>		</a:t>
            </a:r>
          </a:p>
        </p:txBody>
      </p:sp>
      <p:sp>
        <p:nvSpPr>
          <p:cNvPr id="94" name="Title 5">
            <a:extLst>
              <a:ext uri="{C183D7F6-B498-43B3-948B-1728B52AA6E4}">
                <adec:decorative xmlns:adec="http://schemas.microsoft.com/office/drawing/2017/decorative" val="1"/>
              </a:ext>
            </a:extLst>
          </p:cNvPr>
          <p:cNvSpPr txBox="1">
            <a:spLocks/>
          </p:cNvSpPr>
          <p:nvPr/>
        </p:nvSpPr>
        <p:spPr>
          <a:xfrm>
            <a:off x="281872" y="181170"/>
            <a:ext cx="1120370"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1961" err="1">
                <a:gradFill>
                  <a:gsLst>
                    <a:gs pos="0">
                      <a:srgbClr val="0072C6"/>
                    </a:gs>
                    <a:gs pos="100000">
                      <a:srgbClr val="0072C6"/>
                    </a:gs>
                  </a:gsLst>
                  <a:lin ang="5400000" scaled="1"/>
                </a:gradFill>
                <a:latin typeface="Segoe UI Semilight" panose="020B0402040204020203" pitchFamily="34" charset="0"/>
                <a:cs typeface="Segoe UI Semilight" panose="020B0402040204020203" pitchFamily="34" charset="0"/>
              </a:rPr>
              <a:t>Dankie</a:t>
            </a:r>
            <a:endParaRPr sz="1175">
              <a:gradFill>
                <a:gsLst>
                  <a:gs pos="0">
                    <a:srgbClr val="0072C6"/>
                  </a:gs>
                  <a:gs pos="100000">
                    <a:srgbClr val="0072C6"/>
                  </a:gs>
                </a:gsLst>
                <a:lin ang="5400000" scaled="1"/>
              </a:gradFill>
              <a:latin typeface="Segoe UI Semilight" panose="020B0402040204020203" pitchFamily="34" charset="0"/>
              <a:cs typeface="Segoe UI Semilight" panose="020B0402040204020203" pitchFamily="34" charset="0"/>
            </a:endParaRPr>
          </a:p>
        </p:txBody>
      </p:sp>
      <p:sp>
        <p:nvSpPr>
          <p:cNvPr id="96" name="Title 5">
            <a:extLst>
              <a:ext uri="{C183D7F6-B498-43B3-948B-1728B52AA6E4}">
                <adec:decorative xmlns:adec="http://schemas.microsoft.com/office/drawing/2017/decorative" val="1"/>
              </a:ext>
            </a:extLst>
          </p:cNvPr>
          <p:cNvSpPr txBox="1">
            <a:spLocks/>
          </p:cNvSpPr>
          <p:nvPr/>
        </p:nvSpPr>
        <p:spPr>
          <a:xfrm>
            <a:off x="1854252" y="181170"/>
            <a:ext cx="1803107"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2353" err="1">
                <a:gradFill>
                  <a:gsLst>
                    <a:gs pos="0">
                      <a:srgbClr val="505050"/>
                    </a:gs>
                    <a:gs pos="74000">
                      <a:srgbClr val="505050"/>
                    </a:gs>
                  </a:gsLst>
                  <a:lin ang="5400000" scaled="1"/>
                </a:gradFill>
              </a:rPr>
              <a:t>Faleminderit</a:t>
            </a:r>
            <a:endParaRPr sz="1371">
              <a:gradFill>
                <a:gsLst>
                  <a:gs pos="0">
                    <a:srgbClr val="505050"/>
                  </a:gs>
                  <a:gs pos="74000">
                    <a:srgbClr val="505050"/>
                  </a:gs>
                </a:gsLst>
                <a:lin ang="5400000" scaled="1"/>
              </a:gradFill>
            </a:endParaRPr>
          </a:p>
        </p:txBody>
      </p:sp>
      <p:sp>
        <p:nvSpPr>
          <p:cNvPr id="97" name="Title 5">
            <a:extLst>
              <a:ext uri="{C183D7F6-B498-43B3-948B-1728B52AA6E4}">
                <adec:decorative xmlns:adec="http://schemas.microsoft.com/office/drawing/2017/decorative" val="1"/>
              </a:ext>
            </a:extLst>
          </p:cNvPr>
          <p:cNvSpPr txBox="1">
            <a:spLocks/>
          </p:cNvSpPr>
          <p:nvPr/>
        </p:nvSpPr>
        <p:spPr>
          <a:xfrm>
            <a:off x="4109369" y="181170"/>
            <a:ext cx="1269754"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1961" err="1">
                <a:gradFill>
                  <a:gsLst>
                    <a:gs pos="0">
                      <a:srgbClr val="0072C6"/>
                    </a:gs>
                    <a:gs pos="100000">
                      <a:srgbClr val="0072C6"/>
                    </a:gs>
                  </a:gsLst>
                  <a:lin ang="5400000" scaled="1"/>
                </a:gradFill>
                <a:latin typeface="Segoe UI Semibold" panose="020B0702040204020203" pitchFamily="34" charset="0"/>
                <a:cs typeface="Segoe UI Semibold" panose="020B0702040204020203" pitchFamily="34" charset="0"/>
              </a:rPr>
              <a:t>Shukran</a:t>
            </a:r>
            <a:endParaRPr sz="1175">
              <a:gradFill>
                <a:gsLst>
                  <a:gs pos="0">
                    <a:srgbClr val="0072C6"/>
                  </a:gs>
                  <a:gs pos="100000">
                    <a:srgbClr val="0072C6"/>
                  </a:gs>
                </a:gsLst>
                <a:lin ang="5400000" scaled="1"/>
              </a:gradFill>
              <a:latin typeface="Segoe UI Semibold" panose="020B0702040204020203" pitchFamily="34" charset="0"/>
              <a:cs typeface="Segoe UI Semibold" panose="020B0702040204020203" pitchFamily="34" charset="0"/>
            </a:endParaRPr>
          </a:p>
        </p:txBody>
      </p:sp>
      <p:sp>
        <p:nvSpPr>
          <p:cNvPr id="98" name="Title 5">
            <a:extLst>
              <a:ext uri="{C183D7F6-B498-43B3-948B-1728B52AA6E4}">
                <adec:decorative xmlns:adec="http://schemas.microsoft.com/office/drawing/2017/decorative" val="1"/>
              </a:ext>
            </a:extLst>
          </p:cNvPr>
          <p:cNvSpPr txBox="1">
            <a:spLocks/>
          </p:cNvSpPr>
          <p:nvPr/>
        </p:nvSpPr>
        <p:spPr>
          <a:xfrm>
            <a:off x="5831134" y="181170"/>
            <a:ext cx="2464819"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2353" err="1">
                <a:gradFill>
                  <a:gsLst>
                    <a:gs pos="0">
                      <a:srgbClr val="505050"/>
                    </a:gs>
                    <a:gs pos="74000">
                      <a:srgbClr val="505050"/>
                    </a:gs>
                  </a:gsLst>
                  <a:lin ang="5400000" scaled="1"/>
                </a:gradFill>
              </a:rPr>
              <a:t>Chnorakaloutioun</a:t>
            </a:r>
            <a:endParaRPr sz="1371">
              <a:gradFill>
                <a:gsLst>
                  <a:gs pos="0">
                    <a:srgbClr val="505050"/>
                  </a:gs>
                  <a:gs pos="74000">
                    <a:srgbClr val="505050"/>
                  </a:gs>
                </a:gsLst>
                <a:lin ang="5400000" scaled="1"/>
              </a:gradFill>
            </a:endParaRPr>
          </a:p>
        </p:txBody>
      </p:sp>
      <p:sp>
        <p:nvSpPr>
          <p:cNvPr id="99" name="Title 5">
            <a:extLst>
              <a:ext uri="{C183D7F6-B498-43B3-948B-1728B52AA6E4}">
                <adec:decorative xmlns:adec="http://schemas.microsoft.com/office/drawing/2017/decorative" val="1"/>
              </a:ext>
            </a:extLst>
          </p:cNvPr>
          <p:cNvSpPr txBox="1">
            <a:spLocks/>
          </p:cNvSpPr>
          <p:nvPr/>
        </p:nvSpPr>
        <p:spPr>
          <a:xfrm>
            <a:off x="237969" y="1004332"/>
            <a:ext cx="1120370"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1961" err="1">
                <a:gradFill>
                  <a:gsLst>
                    <a:gs pos="0">
                      <a:srgbClr val="505050"/>
                    </a:gs>
                    <a:gs pos="74000">
                      <a:srgbClr val="505050"/>
                    </a:gs>
                  </a:gsLst>
                  <a:lin ang="5400000" scaled="1"/>
                </a:gradFill>
              </a:rPr>
              <a:t>Děkuji</a:t>
            </a:r>
            <a:r>
              <a:rPr sz="1961">
                <a:gradFill>
                  <a:gsLst>
                    <a:gs pos="0">
                      <a:srgbClr val="505050"/>
                    </a:gs>
                    <a:gs pos="74000">
                      <a:srgbClr val="505050"/>
                    </a:gs>
                  </a:gsLst>
                  <a:lin ang="5400000" scaled="1"/>
                </a:gradFill>
              </a:rPr>
              <a:t> </a:t>
            </a:r>
            <a:endParaRPr sz="1175">
              <a:gradFill>
                <a:gsLst>
                  <a:gs pos="0">
                    <a:srgbClr val="505050"/>
                  </a:gs>
                  <a:gs pos="74000">
                    <a:srgbClr val="505050"/>
                  </a:gs>
                </a:gsLst>
                <a:lin ang="5400000" scaled="1"/>
              </a:gradFill>
            </a:endParaRPr>
          </a:p>
        </p:txBody>
      </p:sp>
      <p:sp>
        <p:nvSpPr>
          <p:cNvPr id="102" name="Title 5">
            <a:extLst>
              <a:ext uri="{C183D7F6-B498-43B3-948B-1728B52AA6E4}">
                <adec:decorative xmlns:adec="http://schemas.microsoft.com/office/drawing/2017/decorative" val="1"/>
              </a:ext>
            </a:extLst>
          </p:cNvPr>
          <p:cNvSpPr txBox="1">
            <a:spLocks/>
          </p:cNvSpPr>
          <p:nvPr/>
        </p:nvSpPr>
        <p:spPr>
          <a:xfrm>
            <a:off x="1492801" y="1004332"/>
            <a:ext cx="709571"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2353" err="1">
                <a:gradFill>
                  <a:gsLst>
                    <a:gs pos="0">
                      <a:srgbClr val="505050"/>
                    </a:gs>
                    <a:gs pos="74000">
                      <a:srgbClr val="505050"/>
                    </a:gs>
                  </a:gsLst>
                  <a:lin ang="5400000" scaled="1"/>
                </a:gradFill>
                <a:latin typeface="Segoe UI Semibold" panose="020B0702040204020203" pitchFamily="34" charset="0"/>
                <a:cs typeface="Segoe UI Semibold" panose="020B0702040204020203" pitchFamily="34" charset="0"/>
              </a:rPr>
              <a:t>Tak</a:t>
            </a:r>
            <a:r>
              <a:rPr sz="2353">
                <a:gradFill>
                  <a:gsLst>
                    <a:gs pos="0">
                      <a:srgbClr val="505050"/>
                    </a:gs>
                    <a:gs pos="74000">
                      <a:srgbClr val="505050"/>
                    </a:gs>
                  </a:gsLst>
                  <a:lin ang="5400000" scaled="1"/>
                </a:gradFill>
                <a:latin typeface="Segoe UI Semibold" panose="020B0702040204020203" pitchFamily="34" charset="0"/>
                <a:cs typeface="Segoe UI Semibold" panose="020B0702040204020203" pitchFamily="34" charset="0"/>
              </a:rPr>
              <a:t> </a:t>
            </a:r>
            <a:endParaRPr sz="1371">
              <a:gradFill>
                <a:gsLst>
                  <a:gs pos="0">
                    <a:srgbClr val="505050"/>
                  </a:gs>
                  <a:gs pos="74000">
                    <a:srgbClr val="505050"/>
                  </a:gs>
                </a:gsLst>
                <a:lin ang="5400000" scaled="1"/>
              </a:gradFill>
              <a:latin typeface="Segoe UI Semibold" panose="020B0702040204020203" pitchFamily="34" charset="0"/>
              <a:cs typeface="Segoe UI Semibold" panose="020B0702040204020203" pitchFamily="34" charset="0"/>
            </a:endParaRPr>
          </a:p>
        </p:txBody>
      </p:sp>
      <p:sp>
        <p:nvSpPr>
          <p:cNvPr id="103" name="Title 5">
            <a:extLst>
              <a:ext uri="{C183D7F6-B498-43B3-948B-1728B52AA6E4}">
                <adec:decorative xmlns:adec="http://schemas.microsoft.com/office/drawing/2017/decorative" val="1"/>
              </a:ext>
            </a:extLst>
          </p:cNvPr>
          <p:cNvSpPr txBox="1">
            <a:spLocks/>
          </p:cNvSpPr>
          <p:nvPr/>
        </p:nvSpPr>
        <p:spPr>
          <a:xfrm>
            <a:off x="2336832" y="1004332"/>
            <a:ext cx="1269754"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1961">
                <a:gradFill>
                  <a:gsLst>
                    <a:gs pos="0">
                      <a:srgbClr val="0072C6"/>
                    </a:gs>
                    <a:gs pos="100000">
                      <a:srgbClr val="0072C6"/>
                    </a:gs>
                  </a:gsLst>
                  <a:lin ang="5400000" scaled="1"/>
                </a:gradFill>
                <a:latin typeface="Segoe UI Semilight" panose="020B0402040204020203" pitchFamily="34" charset="0"/>
                <a:cs typeface="Segoe UI Semilight" panose="020B0402040204020203" pitchFamily="34" charset="0"/>
              </a:rPr>
              <a:t>Dank u</a:t>
            </a:r>
            <a:endParaRPr sz="1175">
              <a:gradFill>
                <a:gsLst>
                  <a:gs pos="0">
                    <a:srgbClr val="0072C6"/>
                  </a:gs>
                  <a:gs pos="100000">
                    <a:srgbClr val="0072C6"/>
                  </a:gs>
                </a:gsLst>
                <a:lin ang="5400000" scaled="1"/>
              </a:gradFill>
              <a:latin typeface="Segoe UI Semilight" panose="020B0402040204020203" pitchFamily="34" charset="0"/>
              <a:cs typeface="Segoe UI Semilight" panose="020B0402040204020203" pitchFamily="34" charset="0"/>
            </a:endParaRPr>
          </a:p>
        </p:txBody>
      </p:sp>
      <p:sp>
        <p:nvSpPr>
          <p:cNvPr id="104" name="Title 5">
            <a:extLst>
              <a:ext uri="{C183D7F6-B498-43B3-948B-1728B52AA6E4}">
                <adec:decorative xmlns:adec="http://schemas.microsoft.com/office/drawing/2017/decorative" val="1"/>
              </a:ext>
            </a:extLst>
          </p:cNvPr>
          <p:cNvSpPr txBox="1">
            <a:spLocks/>
          </p:cNvSpPr>
          <p:nvPr/>
        </p:nvSpPr>
        <p:spPr>
          <a:xfrm>
            <a:off x="3741048" y="1004332"/>
            <a:ext cx="1008940"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2353" err="1">
                <a:gradFill>
                  <a:gsLst>
                    <a:gs pos="0">
                      <a:schemeClr val="accent2"/>
                    </a:gs>
                    <a:gs pos="74000">
                      <a:schemeClr val="accent2"/>
                    </a:gs>
                  </a:gsLst>
                  <a:lin ang="5400000" scaled="1"/>
                </a:gradFill>
              </a:rPr>
              <a:t>Tänan</a:t>
            </a:r>
            <a:r>
              <a:rPr sz="2353">
                <a:gradFill>
                  <a:gsLst>
                    <a:gs pos="0">
                      <a:schemeClr val="accent2"/>
                    </a:gs>
                    <a:gs pos="74000">
                      <a:schemeClr val="accent2"/>
                    </a:gs>
                  </a:gsLst>
                  <a:lin ang="5400000" scaled="1"/>
                </a:gradFill>
              </a:rPr>
              <a:t> </a:t>
            </a:r>
            <a:endParaRPr sz="1371">
              <a:gradFill>
                <a:gsLst>
                  <a:gs pos="0">
                    <a:schemeClr val="accent2"/>
                  </a:gs>
                  <a:gs pos="74000">
                    <a:schemeClr val="accent2"/>
                  </a:gs>
                </a:gsLst>
                <a:lin ang="5400000" scaled="1"/>
              </a:gradFill>
            </a:endParaRPr>
          </a:p>
        </p:txBody>
      </p:sp>
      <p:sp>
        <p:nvSpPr>
          <p:cNvPr id="105" name="Title 5">
            <a:extLst>
              <a:ext uri="{C183D7F6-B498-43B3-948B-1728B52AA6E4}">
                <adec:decorative xmlns:adec="http://schemas.microsoft.com/office/drawing/2017/decorative" val="1"/>
              </a:ext>
            </a:extLst>
          </p:cNvPr>
          <p:cNvSpPr txBox="1">
            <a:spLocks/>
          </p:cNvSpPr>
          <p:nvPr/>
        </p:nvSpPr>
        <p:spPr>
          <a:xfrm>
            <a:off x="8747963" y="181170"/>
            <a:ext cx="1058923"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1961" err="1">
                <a:gradFill>
                  <a:gsLst>
                    <a:gs pos="0">
                      <a:srgbClr val="505050"/>
                    </a:gs>
                    <a:gs pos="74000">
                      <a:srgbClr val="505050"/>
                    </a:gs>
                  </a:gsLst>
                  <a:lin ang="5400000" scaled="1"/>
                </a:gradFill>
              </a:rPr>
              <a:t>Hvala</a:t>
            </a:r>
            <a:r>
              <a:rPr sz="1961">
                <a:gradFill>
                  <a:gsLst>
                    <a:gs pos="0">
                      <a:srgbClr val="505050"/>
                    </a:gs>
                    <a:gs pos="74000">
                      <a:srgbClr val="505050"/>
                    </a:gs>
                  </a:gsLst>
                  <a:lin ang="5400000" scaled="1"/>
                </a:gradFill>
              </a:rPr>
              <a:t> </a:t>
            </a:r>
            <a:endParaRPr sz="1175">
              <a:gradFill>
                <a:gsLst>
                  <a:gs pos="0">
                    <a:srgbClr val="505050"/>
                  </a:gs>
                  <a:gs pos="74000">
                    <a:srgbClr val="505050"/>
                  </a:gs>
                </a:gsLst>
                <a:lin ang="5400000" scaled="1"/>
              </a:gradFill>
            </a:endParaRPr>
          </a:p>
        </p:txBody>
      </p:sp>
      <p:sp>
        <p:nvSpPr>
          <p:cNvPr id="106" name="Title 5">
            <a:extLst>
              <a:ext uri="{C183D7F6-B498-43B3-948B-1728B52AA6E4}">
                <adec:decorative xmlns:adec="http://schemas.microsoft.com/office/drawing/2017/decorative" val="1"/>
              </a:ext>
            </a:extLst>
          </p:cNvPr>
          <p:cNvSpPr txBox="1">
            <a:spLocks/>
          </p:cNvSpPr>
          <p:nvPr/>
        </p:nvSpPr>
        <p:spPr>
          <a:xfrm>
            <a:off x="10258898" y="181170"/>
            <a:ext cx="1643343"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2353" err="1">
                <a:gradFill>
                  <a:gsLst>
                    <a:gs pos="0">
                      <a:srgbClr val="0072C6"/>
                    </a:gs>
                    <a:gs pos="100000">
                      <a:srgbClr val="0072C6"/>
                    </a:gs>
                  </a:gsLst>
                  <a:lin ang="5400000" scaled="1"/>
                </a:gradFill>
              </a:rPr>
              <a:t>Blagodaria</a:t>
            </a:r>
            <a:endParaRPr sz="1371">
              <a:gradFill>
                <a:gsLst>
                  <a:gs pos="0">
                    <a:srgbClr val="0072C6"/>
                  </a:gs>
                  <a:gs pos="100000">
                    <a:srgbClr val="0072C6"/>
                  </a:gs>
                </a:gsLst>
                <a:lin ang="5400000" scaled="1"/>
              </a:gradFill>
            </a:endParaRPr>
          </a:p>
        </p:txBody>
      </p:sp>
      <p:sp>
        <p:nvSpPr>
          <p:cNvPr id="107" name="Title 5">
            <a:extLst>
              <a:ext uri="{C183D7F6-B498-43B3-948B-1728B52AA6E4}">
                <adec:decorative xmlns:adec="http://schemas.microsoft.com/office/drawing/2017/decorative" val="1"/>
              </a:ext>
            </a:extLst>
          </p:cNvPr>
          <p:cNvSpPr txBox="1">
            <a:spLocks/>
          </p:cNvSpPr>
          <p:nvPr/>
        </p:nvSpPr>
        <p:spPr>
          <a:xfrm>
            <a:off x="4884448" y="1004332"/>
            <a:ext cx="1120370"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1961" err="1">
                <a:gradFill>
                  <a:gsLst>
                    <a:gs pos="0">
                      <a:srgbClr val="505050"/>
                    </a:gs>
                    <a:gs pos="74000">
                      <a:srgbClr val="505050"/>
                    </a:gs>
                  </a:gsLst>
                  <a:lin ang="5400000" scaled="1"/>
                </a:gradFill>
              </a:rPr>
              <a:t>Kiitos</a:t>
            </a:r>
            <a:r>
              <a:rPr sz="1961">
                <a:gradFill>
                  <a:gsLst>
                    <a:gs pos="0">
                      <a:srgbClr val="505050"/>
                    </a:gs>
                    <a:gs pos="74000">
                      <a:srgbClr val="505050"/>
                    </a:gs>
                  </a:gsLst>
                  <a:lin ang="5400000" scaled="1"/>
                </a:gradFill>
              </a:rPr>
              <a:t>  </a:t>
            </a:r>
            <a:endParaRPr sz="1175">
              <a:gradFill>
                <a:gsLst>
                  <a:gs pos="0">
                    <a:srgbClr val="505050"/>
                  </a:gs>
                  <a:gs pos="74000">
                    <a:srgbClr val="505050"/>
                  </a:gs>
                </a:gsLst>
                <a:lin ang="5400000" scaled="1"/>
              </a:gradFill>
            </a:endParaRPr>
          </a:p>
        </p:txBody>
      </p:sp>
      <p:sp>
        <p:nvSpPr>
          <p:cNvPr id="108" name="Title 5">
            <a:extLst>
              <a:ext uri="{C183D7F6-B498-43B3-948B-1728B52AA6E4}">
                <adec:decorative xmlns:adec="http://schemas.microsoft.com/office/drawing/2017/decorative" val="1"/>
              </a:ext>
            </a:extLst>
          </p:cNvPr>
          <p:cNvSpPr txBox="1">
            <a:spLocks/>
          </p:cNvSpPr>
          <p:nvPr/>
        </p:nvSpPr>
        <p:spPr>
          <a:xfrm>
            <a:off x="6139279" y="1004332"/>
            <a:ext cx="984709"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2353">
                <a:gradFill>
                  <a:gsLst>
                    <a:gs pos="0">
                      <a:srgbClr val="505050"/>
                    </a:gs>
                    <a:gs pos="74000">
                      <a:srgbClr val="505050"/>
                    </a:gs>
                  </a:gsLst>
                  <a:lin ang="5400000" scaled="1"/>
                </a:gradFill>
                <a:latin typeface="Segoe UI Semibold" panose="020B0702040204020203" pitchFamily="34" charset="0"/>
                <a:cs typeface="Segoe UI Semibold" panose="020B0702040204020203" pitchFamily="34" charset="0"/>
              </a:rPr>
              <a:t>Merci </a:t>
            </a:r>
            <a:endParaRPr sz="1371">
              <a:gradFill>
                <a:gsLst>
                  <a:gs pos="0">
                    <a:srgbClr val="505050"/>
                  </a:gs>
                  <a:gs pos="74000">
                    <a:srgbClr val="505050"/>
                  </a:gs>
                </a:gsLst>
                <a:lin ang="5400000" scaled="1"/>
              </a:gradFill>
              <a:latin typeface="Segoe UI Semibold" panose="020B0702040204020203" pitchFamily="34" charset="0"/>
              <a:cs typeface="Segoe UI Semibold" panose="020B0702040204020203" pitchFamily="34" charset="0"/>
            </a:endParaRPr>
          </a:p>
        </p:txBody>
      </p:sp>
      <p:sp>
        <p:nvSpPr>
          <p:cNvPr id="109" name="Title 5">
            <a:extLst>
              <a:ext uri="{C183D7F6-B498-43B3-948B-1728B52AA6E4}">
                <adec:decorative xmlns:adec="http://schemas.microsoft.com/office/drawing/2017/decorative" val="1"/>
              </a:ext>
            </a:extLst>
          </p:cNvPr>
          <p:cNvSpPr txBox="1">
            <a:spLocks/>
          </p:cNvSpPr>
          <p:nvPr/>
        </p:nvSpPr>
        <p:spPr>
          <a:xfrm>
            <a:off x="7258450" y="1004332"/>
            <a:ext cx="1269754"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1961" err="1">
                <a:gradFill>
                  <a:gsLst>
                    <a:gs pos="0">
                      <a:srgbClr val="0072C6"/>
                    </a:gs>
                    <a:gs pos="100000">
                      <a:srgbClr val="0072C6"/>
                    </a:gs>
                  </a:gsLst>
                  <a:lin ang="5400000" scaled="1"/>
                </a:gradFill>
              </a:rPr>
              <a:t>Danke</a:t>
            </a:r>
            <a:endParaRPr sz="1175">
              <a:gradFill>
                <a:gsLst>
                  <a:gs pos="0">
                    <a:srgbClr val="0072C6"/>
                  </a:gs>
                  <a:gs pos="100000">
                    <a:srgbClr val="0072C6"/>
                  </a:gs>
                </a:gsLst>
                <a:lin ang="5400000" scaled="1"/>
              </a:gradFill>
            </a:endParaRPr>
          </a:p>
        </p:txBody>
      </p:sp>
      <p:sp>
        <p:nvSpPr>
          <p:cNvPr id="110" name="Title 5">
            <a:extLst>
              <a:ext uri="{C183D7F6-B498-43B3-948B-1728B52AA6E4}">
                <adec:decorative xmlns:adec="http://schemas.microsoft.com/office/drawing/2017/decorative" val="1"/>
              </a:ext>
            </a:extLst>
          </p:cNvPr>
          <p:cNvSpPr txBox="1">
            <a:spLocks/>
          </p:cNvSpPr>
          <p:nvPr/>
        </p:nvSpPr>
        <p:spPr>
          <a:xfrm>
            <a:off x="8662665" y="1004332"/>
            <a:ext cx="1818192"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lang="el-GR" sz="2353">
                <a:gradFill>
                  <a:gsLst>
                    <a:gs pos="0">
                      <a:srgbClr val="505050"/>
                    </a:gs>
                    <a:gs pos="74000">
                      <a:srgbClr val="505050"/>
                    </a:gs>
                  </a:gsLst>
                  <a:lin ang="5400000" scaled="1"/>
                </a:gradFill>
              </a:rPr>
              <a:t>Ευχαριστώ </a:t>
            </a:r>
            <a:endParaRPr sz="1371">
              <a:gradFill>
                <a:gsLst>
                  <a:gs pos="0">
                    <a:srgbClr val="505050"/>
                  </a:gs>
                  <a:gs pos="74000">
                    <a:srgbClr val="505050"/>
                  </a:gs>
                </a:gsLst>
                <a:lin ang="5400000" scaled="1"/>
              </a:gradFill>
            </a:endParaRPr>
          </a:p>
        </p:txBody>
      </p:sp>
      <p:sp>
        <p:nvSpPr>
          <p:cNvPr id="111" name="Title 5">
            <a:extLst>
              <a:ext uri="{C183D7F6-B498-43B3-948B-1728B52AA6E4}">
                <adec:decorative xmlns:adec="http://schemas.microsoft.com/office/drawing/2017/decorative" val="1"/>
              </a:ext>
            </a:extLst>
          </p:cNvPr>
          <p:cNvSpPr txBox="1">
            <a:spLocks/>
          </p:cNvSpPr>
          <p:nvPr/>
        </p:nvSpPr>
        <p:spPr>
          <a:xfrm>
            <a:off x="328527" y="1712346"/>
            <a:ext cx="1120370"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1961">
                <a:gradFill>
                  <a:gsLst>
                    <a:gs pos="0">
                      <a:schemeClr val="accent2"/>
                    </a:gs>
                    <a:gs pos="74000">
                      <a:schemeClr val="accent2"/>
                    </a:gs>
                  </a:gsLst>
                  <a:lin ang="5400000" scaled="1"/>
                </a:gradFill>
              </a:rPr>
              <a:t>Mahalo  </a:t>
            </a:r>
            <a:endParaRPr sz="1175">
              <a:gradFill>
                <a:gsLst>
                  <a:gs pos="0">
                    <a:schemeClr val="accent2"/>
                  </a:gs>
                  <a:gs pos="74000">
                    <a:schemeClr val="accent2"/>
                  </a:gs>
                </a:gsLst>
                <a:lin ang="5400000" scaled="1"/>
              </a:gradFill>
            </a:endParaRPr>
          </a:p>
        </p:txBody>
      </p:sp>
      <p:sp>
        <p:nvSpPr>
          <p:cNvPr id="112" name="Title 5">
            <a:extLst>
              <a:ext uri="{C183D7F6-B498-43B3-948B-1728B52AA6E4}">
                <adec:decorative xmlns:adec="http://schemas.microsoft.com/office/drawing/2017/decorative" val="1"/>
              </a:ext>
            </a:extLst>
          </p:cNvPr>
          <p:cNvSpPr txBox="1">
            <a:spLocks/>
          </p:cNvSpPr>
          <p:nvPr/>
        </p:nvSpPr>
        <p:spPr>
          <a:xfrm>
            <a:off x="1514497" y="1712346"/>
            <a:ext cx="970990"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lang="he-IL" sz="2353">
                <a:gradFill>
                  <a:gsLst>
                    <a:gs pos="0">
                      <a:srgbClr val="505050"/>
                    </a:gs>
                    <a:gs pos="74000">
                      <a:srgbClr val="505050"/>
                    </a:gs>
                  </a:gsLst>
                  <a:lin ang="5400000" scaled="1"/>
                </a:gradFill>
              </a:rPr>
              <a:t>.תודה </a:t>
            </a:r>
            <a:endParaRPr sz="1371">
              <a:gradFill>
                <a:gsLst>
                  <a:gs pos="0">
                    <a:srgbClr val="505050"/>
                  </a:gs>
                  <a:gs pos="74000">
                    <a:srgbClr val="505050"/>
                  </a:gs>
                </a:gsLst>
                <a:lin ang="5400000" scaled="1"/>
              </a:gradFill>
            </a:endParaRPr>
          </a:p>
        </p:txBody>
      </p:sp>
      <p:sp>
        <p:nvSpPr>
          <p:cNvPr id="113" name="Title 5">
            <a:extLst>
              <a:ext uri="{C183D7F6-B498-43B3-948B-1728B52AA6E4}">
                <adec:decorative xmlns:adec="http://schemas.microsoft.com/office/drawing/2017/decorative" val="1"/>
              </a:ext>
            </a:extLst>
          </p:cNvPr>
          <p:cNvSpPr txBox="1">
            <a:spLocks/>
          </p:cNvSpPr>
          <p:nvPr/>
        </p:nvSpPr>
        <p:spPr>
          <a:xfrm>
            <a:off x="2551087" y="1712346"/>
            <a:ext cx="1728538"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1961" err="1">
                <a:gradFill>
                  <a:gsLst>
                    <a:gs pos="0">
                      <a:srgbClr val="505050"/>
                    </a:gs>
                    <a:gs pos="74000">
                      <a:srgbClr val="505050"/>
                    </a:gs>
                  </a:gsLst>
                  <a:lin ang="5400000" scaled="1"/>
                </a:gradFill>
                <a:latin typeface="Segoe UI Semibold" panose="020B0702040204020203" pitchFamily="34" charset="0"/>
                <a:cs typeface="Segoe UI Semibold" panose="020B0702040204020203" pitchFamily="34" charset="0"/>
              </a:rPr>
              <a:t>Dhanyavād</a:t>
            </a:r>
            <a:r>
              <a:rPr sz="1961">
                <a:gradFill>
                  <a:gsLst>
                    <a:gs pos="0">
                      <a:srgbClr val="505050"/>
                    </a:gs>
                    <a:gs pos="74000">
                      <a:srgbClr val="505050"/>
                    </a:gs>
                  </a:gsLst>
                  <a:lin ang="5400000" scaled="1"/>
                </a:gradFill>
              </a:rPr>
              <a:t> </a:t>
            </a:r>
            <a:endParaRPr sz="1175">
              <a:gradFill>
                <a:gsLst>
                  <a:gs pos="0">
                    <a:srgbClr val="505050"/>
                  </a:gs>
                  <a:gs pos="74000">
                    <a:srgbClr val="505050"/>
                  </a:gs>
                </a:gsLst>
                <a:lin ang="5400000" scaled="1"/>
              </a:gradFill>
            </a:endParaRPr>
          </a:p>
        </p:txBody>
      </p:sp>
      <p:sp>
        <p:nvSpPr>
          <p:cNvPr id="114" name="Title 5">
            <a:extLst>
              <a:ext uri="{C183D7F6-B498-43B3-948B-1728B52AA6E4}">
                <adec:decorative xmlns:adec="http://schemas.microsoft.com/office/drawing/2017/decorative" val="1"/>
              </a:ext>
            </a:extLst>
          </p:cNvPr>
          <p:cNvSpPr txBox="1">
            <a:spLocks/>
          </p:cNvSpPr>
          <p:nvPr/>
        </p:nvSpPr>
        <p:spPr>
          <a:xfrm>
            <a:off x="4345225" y="1712346"/>
            <a:ext cx="1589442"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2353" err="1">
                <a:gradFill>
                  <a:gsLst>
                    <a:gs pos="0">
                      <a:srgbClr val="0072C6"/>
                    </a:gs>
                    <a:gs pos="100000">
                      <a:srgbClr val="0072C6"/>
                    </a:gs>
                  </a:gsLst>
                  <a:lin ang="5400000" scaled="1"/>
                </a:gradFill>
              </a:rPr>
              <a:t>Köszönöm</a:t>
            </a:r>
            <a:r>
              <a:rPr sz="2353">
                <a:gradFill>
                  <a:gsLst>
                    <a:gs pos="0">
                      <a:srgbClr val="0072C6"/>
                    </a:gs>
                    <a:gs pos="100000">
                      <a:srgbClr val="0072C6"/>
                    </a:gs>
                  </a:gsLst>
                  <a:lin ang="5400000" scaled="1"/>
                </a:gradFill>
              </a:rPr>
              <a:t>  </a:t>
            </a:r>
            <a:endParaRPr sz="1371">
              <a:gradFill>
                <a:gsLst>
                  <a:gs pos="0">
                    <a:srgbClr val="0072C6"/>
                  </a:gs>
                  <a:gs pos="100000">
                    <a:srgbClr val="0072C6"/>
                  </a:gs>
                </a:gsLst>
                <a:lin ang="5400000" scaled="1"/>
              </a:gradFill>
            </a:endParaRPr>
          </a:p>
        </p:txBody>
      </p:sp>
      <p:sp>
        <p:nvSpPr>
          <p:cNvPr id="115" name="Title 5">
            <a:extLst>
              <a:ext uri="{C183D7F6-B498-43B3-948B-1728B52AA6E4}">
                <adec:decorative xmlns:adec="http://schemas.microsoft.com/office/drawing/2017/decorative" val="1"/>
              </a:ext>
            </a:extLst>
          </p:cNvPr>
          <p:cNvSpPr txBox="1">
            <a:spLocks/>
          </p:cNvSpPr>
          <p:nvPr/>
        </p:nvSpPr>
        <p:spPr>
          <a:xfrm>
            <a:off x="6000267" y="1712346"/>
            <a:ext cx="1120370"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1961" err="1">
                <a:gradFill>
                  <a:gsLst>
                    <a:gs pos="0">
                      <a:srgbClr val="505050"/>
                    </a:gs>
                    <a:gs pos="74000">
                      <a:srgbClr val="505050"/>
                    </a:gs>
                  </a:gsLst>
                  <a:lin ang="5400000" scaled="1"/>
                </a:gradFill>
                <a:latin typeface="Segoe UI Semilight" panose="020B0402040204020203" pitchFamily="34" charset="0"/>
                <a:cs typeface="Segoe UI Semilight" panose="020B0402040204020203" pitchFamily="34" charset="0"/>
              </a:rPr>
              <a:t>Takk</a:t>
            </a:r>
            <a:r>
              <a:rPr sz="1961">
                <a:gradFill>
                  <a:gsLst>
                    <a:gs pos="0">
                      <a:srgbClr val="505050"/>
                    </a:gs>
                    <a:gs pos="74000">
                      <a:srgbClr val="505050"/>
                    </a:gs>
                  </a:gsLst>
                  <a:lin ang="5400000" scaled="1"/>
                </a:gradFill>
                <a:latin typeface="Segoe UI Semilight" panose="020B0402040204020203" pitchFamily="34" charset="0"/>
                <a:cs typeface="Segoe UI Semilight" panose="020B0402040204020203" pitchFamily="34" charset="0"/>
              </a:rPr>
              <a:t> </a:t>
            </a:r>
            <a:endParaRPr sz="1175">
              <a:gradFill>
                <a:gsLst>
                  <a:gs pos="0">
                    <a:srgbClr val="505050"/>
                  </a:gs>
                  <a:gs pos="74000">
                    <a:srgbClr val="505050"/>
                  </a:gs>
                </a:gsLst>
                <a:lin ang="5400000" scaled="1"/>
              </a:gradFill>
              <a:latin typeface="Segoe UI Semilight" panose="020B0402040204020203" pitchFamily="34" charset="0"/>
              <a:cs typeface="Segoe UI Semilight" panose="020B0402040204020203" pitchFamily="34" charset="0"/>
            </a:endParaRPr>
          </a:p>
        </p:txBody>
      </p:sp>
      <p:sp>
        <p:nvSpPr>
          <p:cNvPr id="116" name="Title 5">
            <a:extLst>
              <a:ext uri="{C183D7F6-B498-43B3-948B-1728B52AA6E4}">
                <adec:decorative xmlns:adec="http://schemas.microsoft.com/office/drawing/2017/decorative" val="1"/>
              </a:ext>
            </a:extLst>
          </p:cNvPr>
          <p:cNvSpPr txBox="1">
            <a:spLocks/>
          </p:cNvSpPr>
          <p:nvPr/>
        </p:nvSpPr>
        <p:spPr>
          <a:xfrm>
            <a:off x="7186238" y="1712346"/>
            <a:ext cx="1893661"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2353" err="1">
                <a:gradFill>
                  <a:gsLst>
                    <a:gs pos="0">
                      <a:schemeClr val="accent2"/>
                    </a:gs>
                    <a:gs pos="74000">
                      <a:schemeClr val="accent2"/>
                    </a:gs>
                  </a:gsLst>
                  <a:lin ang="5400000" scaled="1"/>
                </a:gradFill>
              </a:rPr>
              <a:t>Terima</a:t>
            </a:r>
            <a:r>
              <a:rPr sz="2353">
                <a:gradFill>
                  <a:gsLst>
                    <a:gs pos="0">
                      <a:schemeClr val="accent2"/>
                    </a:gs>
                    <a:gs pos="74000">
                      <a:schemeClr val="accent2"/>
                    </a:gs>
                  </a:gsLst>
                  <a:lin ang="5400000" scaled="1"/>
                </a:gradFill>
              </a:rPr>
              <a:t> </a:t>
            </a:r>
            <a:r>
              <a:rPr sz="2353" err="1">
                <a:gradFill>
                  <a:gsLst>
                    <a:gs pos="0">
                      <a:schemeClr val="accent2"/>
                    </a:gs>
                    <a:gs pos="74000">
                      <a:schemeClr val="accent2"/>
                    </a:gs>
                  </a:gsLst>
                  <a:lin ang="5400000" scaled="1"/>
                </a:gradFill>
              </a:rPr>
              <a:t>kasih</a:t>
            </a:r>
            <a:endParaRPr sz="1371">
              <a:gradFill>
                <a:gsLst>
                  <a:gs pos="0">
                    <a:schemeClr val="accent2"/>
                  </a:gs>
                  <a:gs pos="74000">
                    <a:schemeClr val="accent2"/>
                  </a:gs>
                </a:gsLst>
                <a:lin ang="5400000" scaled="1"/>
              </a:gradFill>
            </a:endParaRPr>
          </a:p>
        </p:txBody>
      </p:sp>
      <p:sp>
        <p:nvSpPr>
          <p:cNvPr id="117" name="Title 5">
            <a:extLst>
              <a:ext uri="{C183D7F6-B498-43B3-948B-1728B52AA6E4}">
                <adec:decorative xmlns:adec="http://schemas.microsoft.com/office/drawing/2017/decorative" val="1"/>
              </a:ext>
            </a:extLst>
          </p:cNvPr>
          <p:cNvSpPr txBox="1">
            <a:spLocks/>
          </p:cNvSpPr>
          <p:nvPr/>
        </p:nvSpPr>
        <p:spPr>
          <a:xfrm>
            <a:off x="9145499" y="1712346"/>
            <a:ext cx="1269754"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1961">
                <a:gradFill>
                  <a:gsLst>
                    <a:gs pos="0">
                      <a:srgbClr val="0072C6"/>
                    </a:gs>
                    <a:gs pos="100000">
                      <a:srgbClr val="0072C6"/>
                    </a:gs>
                  </a:gsLst>
                  <a:lin ang="5400000" scaled="1"/>
                </a:gradFill>
                <a:latin typeface="Segoe UI Semibold" panose="020B0702040204020203" pitchFamily="34" charset="0"/>
                <a:cs typeface="Segoe UI Semibold" panose="020B0702040204020203" pitchFamily="34" charset="0"/>
              </a:rPr>
              <a:t>Grazie </a:t>
            </a:r>
            <a:endParaRPr sz="1175">
              <a:gradFill>
                <a:gsLst>
                  <a:gs pos="0">
                    <a:srgbClr val="0072C6"/>
                  </a:gs>
                  <a:gs pos="100000">
                    <a:srgbClr val="0072C6"/>
                  </a:gs>
                </a:gsLst>
                <a:lin ang="5400000" scaled="1"/>
              </a:gradFill>
              <a:latin typeface="Segoe UI Semibold" panose="020B0702040204020203" pitchFamily="34" charset="0"/>
              <a:cs typeface="Segoe UI Semibold" panose="020B0702040204020203" pitchFamily="34" charset="0"/>
            </a:endParaRPr>
          </a:p>
        </p:txBody>
      </p:sp>
      <p:sp>
        <p:nvSpPr>
          <p:cNvPr id="128" name="Title 5">
            <a:extLst>
              <a:ext uri="{C183D7F6-B498-43B3-948B-1728B52AA6E4}">
                <adec:decorative xmlns:adec="http://schemas.microsoft.com/office/drawing/2017/decorative" val="1"/>
              </a:ext>
            </a:extLst>
          </p:cNvPr>
          <p:cNvSpPr txBox="1">
            <a:spLocks/>
          </p:cNvSpPr>
          <p:nvPr/>
        </p:nvSpPr>
        <p:spPr>
          <a:xfrm>
            <a:off x="270067" y="4287952"/>
            <a:ext cx="1793959"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lang="ko-KR" altLang="en-US" sz="1961">
                <a:gradFill>
                  <a:gsLst>
                    <a:gs pos="0">
                      <a:schemeClr val="accent2"/>
                    </a:gs>
                    <a:gs pos="74000">
                      <a:schemeClr val="accent2"/>
                    </a:gs>
                  </a:gsLst>
                  <a:lin ang="5400000" scaled="1"/>
                </a:gradFill>
                <a:latin typeface="Segoe UI Semibold" panose="020B0702040204020203" pitchFamily="34" charset="0"/>
                <a:cs typeface="Segoe UI Semibold" panose="020B0702040204020203" pitchFamily="34" charset="0"/>
              </a:rPr>
              <a:t>감사합니다</a:t>
            </a:r>
            <a:endParaRPr sz="1175">
              <a:gradFill>
                <a:gsLst>
                  <a:gs pos="0">
                    <a:schemeClr val="accent2"/>
                  </a:gs>
                  <a:gs pos="74000">
                    <a:schemeClr val="accent2"/>
                  </a:gs>
                </a:gsLst>
                <a:lin ang="5400000" scaled="1"/>
              </a:gradFill>
              <a:latin typeface="Segoe UI Semibold" panose="020B0702040204020203" pitchFamily="34" charset="0"/>
              <a:cs typeface="Segoe UI Semibold" panose="020B0702040204020203" pitchFamily="34" charset="0"/>
            </a:endParaRPr>
          </a:p>
        </p:txBody>
      </p:sp>
      <p:sp>
        <p:nvSpPr>
          <p:cNvPr id="129" name="Title 5">
            <a:extLst>
              <a:ext uri="{C183D7F6-B498-43B3-948B-1728B52AA6E4}">
                <adec:decorative xmlns:adec="http://schemas.microsoft.com/office/drawing/2017/decorative" val="1"/>
              </a:ext>
            </a:extLst>
          </p:cNvPr>
          <p:cNvSpPr txBox="1">
            <a:spLocks/>
          </p:cNvSpPr>
          <p:nvPr/>
        </p:nvSpPr>
        <p:spPr>
          <a:xfrm>
            <a:off x="2196148" y="4287952"/>
            <a:ext cx="1387886"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2353" err="1">
                <a:gradFill>
                  <a:gsLst>
                    <a:gs pos="0">
                      <a:srgbClr val="0072C6"/>
                    </a:gs>
                    <a:gs pos="100000">
                      <a:srgbClr val="0072C6"/>
                    </a:gs>
                  </a:gsLst>
                  <a:lin ang="5400000" scaled="1"/>
                </a:gradFill>
              </a:rPr>
              <a:t>Paldies</a:t>
            </a:r>
            <a:r>
              <a:rPr sz="2353">
                <a:gradFill>
                  <a:gsLst>
                    <a:gs pos="0">
                      <a:srgbClr val="0072C6"/>
                    </a:gs>
                    <a:gs pos="100000">
                      <a:srgbClr val="0072C6"/>
                    </a:gs>
                  </a:gsLst>
                  <a:lin ang="5400000" scaled="1"/>
                </a:gradFill>
              </a:rPr>
              <a:t> </a:t>
            </a:r>
            <a:endParaRPr sz="1371">
              <a:gradFill>
                <a:gsLst>
                  <a:gs pos="0">
                    <a:srgbClr val="0072C6"/>
                  </a:gs>
                  <a:gs pos="100000">
                    <a:srgbClr val="0072C6"/>
                  </a:gs>
                </a:gsLst>
                <a:lin ang="5400000" scaled="1"/>
              </a:gradFill>
            </a:endParaRPr>
          </a:p>
        </p:txBody>
      </p:sp>
      <p:sp>
        <p:nvSpPr>
          <p:cNvPr id="154" name="Title 5">
            <a:extLst>
              <a:ext uri="{C183D7F6-B498-43B3-948B-1728B52AA6E4}">
                <adec:decorative xmlns:adec="http://schemas.microsoft.com/office/drawing/2017/decorative" val="1"/>
              </a:ext>
            </a:extLst>
          </p:cNvPr>
          <p:cNvSpPr txBox="1">
            <a:spLocks/>
          </p:cNvSpPr>
          <p:nvPr/>
        </p:nvSpPr>
        <p:spPr>
          <a:xfrm>
            <a:off x="3716153" y="4287952"/>
            <a:ext cx="1619585"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1961" err="1">
                <a:gradFill>
                  <a:gsLst>
                    <a:gs pos="0">
                      <a:srgbClr val="505050"/>
                    </a:gs>
                    <a:gs pos="74000">
                      <a:srgbClr val="505050"/>
                    </a:gs>
                  </a:gsLst>
                  <a:lin ang="5400000" scaled="1"/>
                </a:gradFill>
              </a:rPr>
              <a:t>Choukrane</a:t>
            </a:r>
            <a:endParaRPr sz="1175">
              <a:gradFill>
                <a:gsLst>
                  <a:gs pos="0">
                    <a:srgbClr val="505050"/>
                  </a:gs>
                  <a:gs pos="74000">
                    <a:srgbClr val="505050"/>
                  </a:gs>
                </a:gsLst>
                <a:lin ang="5400000" scaled="1"/>
              </a:gradFill>
            </a:endParaRPr>
          </a:p>
        </p:txBody>
      </p:sp>
      <p:sp>
        <p:nvSpPr>
          <p:cNvPr id="155" name="Title 5">
            <a:extLst>
              <a:ext uri="{C183D7F6-B498-43B3-948B-1728B52AA6E4}">
                <adec:decorative xmlns:adec="http://schemas.microsoft.com/office/drawing/2017/decorative" val="1"/>
              </a:ext>
            </a:extLst>
          </p:cNvPr>
          <p:cNvSpPr txBox="1">
            <a:spLocks/>
          </p:cNvSpPr>
          <p:nvPr/>
        </p:nvSpPr>
        <p:spPr>
          <a:xfrm>
            <a:off x="5467858" y="4287952"/>
            <a:ext cx="906674"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2353" err="1">
                <a:gradFill>
                  <a:gsLst>
                    <a:gs pos="0">
                      <a:srgbClr val="505050"/>
                    </a:gs>
                    <a:gs pos="74000">
                      <a:srgbClr val="505050"/>
                    </a:gs>
                  </a:gsLst>
                  <a:lin ang="5400000" scaled="1"/>
                </a:gradFill>
              </a:rPr>
              <a:t>Ačiū</a:t>
            </a:r>
            <a:r>
              <a:rPr sz="2353">
                <a:gradFill>
                  <a:gsLst>
                    <a:gs pos="0">
                      <a:srgbClr val="505050"/>
                    </a:gs>
                    <a:gs pos="74000">
                      <a:srgbClr val="505050"/>
                    </a:gs>
                  </a:gsLst>
                  <a:lin ang="5400000" scaled="1"/>
                </a:gradFill>
              </a:rPr>
              <a:t> </a:t>
            </a:r>
            <a:endParaRPr sz="1371">
              <a:gradFill>
                <a:gsLst>
                  <a:gs pos="0">
                    <a:srgbClr val="505050"/>
                  </a:gs>
                  <a:gs pos="74000">
                    <a:srgbClr val="505050"/>
                  </a:gs>
                </a:gsLst>
                <a:lin ang="5400000" scaled="1"/>
              </a:gradFill>
            </a:endParaRPr>
          </a:p>
        </p:txBody>
      </p:sp>
      <p:sp>
        <p:nvSpPr>
          <p:cNvPr id="157" name="Title 5">
            <a:extLst>
              <a:ext uri="{C183D7F6-B498-43B3-948B-1728B52AA6E4}">
                <adec:decorative xmlns:adec="http://schemas.microsoft.com/office/drawing/2017/decorative" val="1"/>
              </a:ext>
            </a:extLst>
          </p:cNvPr>
          <p:cNvSpPr txBox="1">
            <a:spLocks/>
          </p:cNvSpPr>
          <p:nvPr/>
        </p:nvSpPr>
        <p:spPr>
          <a:xfrm>
            <a:off x="1488607" y="5111114"/>
            <a:ext cx="1827971"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lang="az-Cyrl-AZ" sz="1961">
                <a:gradFill>
                  <a:gsLst>
                    <a:gs pos="0">
                      <a:srgbClr val="505050"/>
                    </a:gs>
                    <a:gs pos="74000">
                      <a:srgbClr val="505050"/>
                    </a:gs>
                  </a:gsLst>
                  <a:lin ang="5400000" scaled="1"/>
                </a:gradFill>
              </a:rPr>
              <a:t>Баярлалаа </a:t>
            </a:r>
            <a:endParaRPr sz="1175">
              <a:gradFill>
                <a:gsLst>
                  <a:gs pos="0">
                    <a:srgbClr val="505050"/>
                  </a:gs>
                  <a:gs pos="74000">
                    <a:srgbClr val="505050"/>
                  </a:gs>
                </a:gsLst>
                <a:lin ang="5400000" scaled="1"/>
              </a:gradFill>
            </a:endParaRPr>
          </a:p>
        </p:txBody>
      </p:sp>
      <p:sp>
        <p:nvSpPr>
          <p:cNvPr id="158" name="Title 5">
            <a:extLst>
              <a:ext uri="{C183D7F6-B498-43B3-948B-1728B52AA6E4}">
                <adec:decorative xmlns:adec="http://schemas.microsoft.com/office/drawing/2017/decorative" val="1"/>
              </a:ext>
            </a:extLst>
          </p:cNvPr>
          <p:cNvSpPr txBox="1">
            <a:spLocks/>
          </p:cNvSpPr>
          <p:nvPr/>
        </p:nvSpPr>
        <p:spPr>
          <a:xfrm>
            <a:off x="3414746" y="5111114"/>
            <a:ext cx="1413615"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2353" err="1">
                <a:gradFill>
                  <a:gsLst>
                    <a:gs pos="0">
                      <a:srgbClr val="505050"/>
                    </a:gs>
                    <a:gs pos="74000">
                      <a:srgbClr val="505050"/>
                    </a:gs>
                  </a:gsLst>
                  <a:lin ang="5400000" scaled="1"/>
                </a:gradFill>
                <a:latin typeface="Segoe UI Semibold" panose="020B0702040204020203" pitchFamily="34" charset="0"/>
                <a:cs typeface="Segoe UI Semibold" panose="020B0702040204020203" pitchFamily="34" charset="0"/>
              </a:rPr>
              <a:t>Dziękuję</a:t>
            </a:r>
            <a:r>
              <a:rPr sz="2353">
                <a:gradFill>
                  <a:gsLst>
                    <a:gs pos="0">
                      <a:srgbClr val="505050"/>
                    </a:gs>
                    <a:gs pos="74000">
                      <a:srgbClr val="505050"/>
                    </a:gs>
                  </a:gsLst>
                  <a:lin ang="5400000" scaled="1"/>
                </a:gradFill>
              </a:rPr>
              <a:t> </a:t>
            </a:r>
            <a:endParaRPr sz="1371">
              <a:gradFill>
                <a:gsLst>
                  <a:gs pos="0">
                    <a:srgbClr val="505050"/>
                  </a:gs>
                  <a:gs pos="74000">
                    <a:srgbClr val="505050"/>
                  </a:gs>
                </a:gsLst>
                <a:lin ang="5400000" scaled="1"/>
              </a:gradFill>
            </a:endParaRPr>
          </a:p>
        </p:txBody>
      </p:sp>
      <p:sp>
        <p:nvSpPr>
          <p:cNvPr id="159" name="Title 5">
            <a:extLst>
              <a:ext uri="{C183D7F6-B498-43B3-948B-1728B52AA6E4}">
                <adec:decorative xmlns:adec="http://schemas.microsoft.com/office/drawing/2017/decorative" val="1"/>
              </a:ext>
            </a:extLst>
          </p:cNvPr>
          <p:cNvSpPr txBox="1">
            <a:spLocks/>
          </p:cNvSpPr>
          <p:nvPr/>
        </p:nvSpPr>
        <p:spPr>
          <a:xfrm>
            <a:off x="4782668" y="5111114"/>
            <a:ext cx="1576555"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1961">
                <a:gradFill>
                  <a:gsLst>
                    <a:gs pos="0">
                      <a:srgbClr val="0072C6"/>
                    </a:gs>
                    <a:gs pos="100000">
                      <a:srgbClr val="0072C6"/>
                    </a:gs>
                  </a:gsLst>
                  <a:lin ang="5400000" scaled="1"/>
                </a:gradFill>
                <a:latin typeface="Segoe UI Semilight" panose="020B0402040204020203" pitchFamily="34" charset="0"/>
                <a:cs typeface="Segoe UI Semilight" panose="020B0402040204020203" pitchFamily="34" charset="0"/>
              </a:rPr>
              <a:t>Obrigado  </a:t>
            </a:r>
            <a:endParaRPr sz="1175">
              <a:gradFill>
                <a:gsLst>
                  <a:gs pos="0">
                    <a:srgbClr val="0072C6"/>
                  </a:gs>
                  <a:gs pos="100000">
                    <a:srgbClr val="0072C6"/>
                  </a:gs>
                </a:gsLst>
                <a:lin ang="5400000" scaled="1"/>
              </a:gradFill>
              <a:latin typeface="Segoe UI Semilight" panose="020B0402040204020203" pitchFamily="34" charset="0"/>
              <a:cs typeface="Segoe UI Semilight" panose="020B0402040204020203" pitchFamily="34" charset="0"/>
            </a:endParaRPr>
          </a:p>
        </p:txBody>
      </p:sp>
      <p:sp>
        <p:nvSpPr>
          <p:cNvPr id="160" name="Title 5">
            <a:extLst>
              <a:ext uri="{C183D7F6-B498-43B3-948B-1728B52AA6E4}">
                <adec:decorative xmlns:adec="http://schemas.microsoft.com/office/drawing/2017/decorative" val="1"/>
              </a:ext>
            </a:extLst>
          </p:cNvPr>
          <p:cNvSpPr txBox="1">
            <a:spLocks/>
          </p:cNvSpPr>
          <p:nvPr/>
        </p:nvSpPr>
        <p:spPr>
          <a:xfrm>
            <a:off x="6506652" y="4287952"/>
            <a:ext cx="1731148"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lang="az-Cyrl-AZ" sz="1961">
                <a:gradFill>
                  <a:gsLst>
                    <a:gs pos="0">
                      <a:srgbClr val="505050"/>
                    </a:gs>
                    <a:gs pos="74000">
                      <a:srgbClr val="505050"/>
                    </a:gs>
                  </a:gsLst>
                  <a:lin ang="5400000" scaled="1"/>
                </a:gradFill>
                <a:latin typeface="Segoe UI Semibold" panose="020B0702040204020203" pitchFamily="34" charset="0"/>
                <a:cs typeface="Segoe UI Semibold" panose="020B0702040204020203" pitchFamily="34" charset="0"/>
              </a:rPr>
              <a:t>Благодарам</a:t>
            </a:r>
            <a:r>
              <a:rPr lang="az-Cyrl-AZ" sz="1961">
                <a:gradFill>
                  <a:gsLst>
                    <a:gs pos="0">
                      <a:srgbClr val="505050"/>
                    </a:gs>
                    <a:gs pos="74000">
                      <a:srgbClr val="505050"/>
                    </a:gs>
                  </a:gsLst>
                  <a:lin ang="5400000" scaled="1"/>
                </a:gradFill>
              </a:rPr>
              <a:t> </a:t>
            </a:r>
            <a:r>
              <a:rPr sz="1961">
                <a:gradFill>
                  <a:gsLst>
                    <a:gs pos="0">
                      <a:srgbClr val="505050"/>
                    </a:gs>
                    <a:gs pos="74000">
                      <a:srgbClr val="505050"/>
                    </a:gs>
                  </a:gsLst>
                  <a:lin ang="5400000" scaled="1"/>
                </a:gradFill>
              </a:rPr>
              <a:t> </a:t>
            </a:r>
            <a:endParaRPr sz="1175">
              <a:gradFill>
                <a:gsLst>
                  <a:gs pos="0">
                    <a:srgbClr val="505050"/>
                  </a:gs>
                  <a:gs pos="74000">
                    <a:srgbClr val="505050"/>
                  </a:gs>
                </a:gsLst>
                <a:lin ang="5400000" scaled="1"/>
              </a:gradFill>
            </a:endParaRPr>
          </a:p>
        </p:txBody>
      </p:sp>
      <p:sp>
        <p:nvSpPr>
          <p:cNvPr id="162" name="Title 5">
            <a:extLst>
              <a:ext uri="{C183D7F6-B498-43B3-948B-1728B52AA6E4}">
                <adec:decorative xmlns:adec="http://schemas.microsoft.com/office/drawing/2017/decorative" val="1"/>
              </a:ext>
            </a:extLst>
          </p:cNvPr>
          <p:cNvSpPr txBox="1">
            <a:spLocks/>
          </p:cNvSpPr>
          <p:nvPr/>
        </p:nvSpPr>
        <p:spPr>
          <a:xfrm>
            <a:off x="6457391" y="5111114"/>
            <a:ext cx="1790798"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2353" err="1">
                <a:gradFill>
                  <a:gsLst>
                    <a:gs pos="0">
                      <a:srgbClr val="505050"/>
                    </a:gs>
                    <a:gs pos="74000">
                      <a:srgbClr val="505050"/>
                    </a:gs>
                  </a:gsLst>
                  <a:lin ang="5400000" scaled="1"/>
                </a:gradFill>
              </a:rPr>
              <a:t>Mulţumesc</a:t>
            </a:r>
            <a:r>
              <a:rPr sz="2353">
                <a:gradFill>
                  <a:gsLst>
                    <a:gs pos="0">
                      <a:srgbClr val="505050"/>
                    </a:gs>
                    <a:gs pos="74000">
                      <a:srgbClr val="505050"/>
                    </a:gs>
                  </a:gsLst>
                  <a:lin ang="5400000" scaled="1"/>
                </a:gradFill>
              </a:rPr>
              <a:t>   </a:t>
            </a:r>
            <a:endParaRPr sz="1371">
              <a:gradFill>
                <a:gsLst>
                  <a:gs pos="0">
                    <a:srgbClr val="505050"/>
                  </a:gs>
                  <a:gs pos="74000">
                    <a:srgbClr val="505050"/>
                  </a:gs>
                </a:gsLst>
                <a:lin ang="5400000" scaled="1"/>
              </a:gradFill>
            </a:endParaRPr>
          </a:p>
        </p:txBody>
      </p:sp>
      <p:sp>
        <p:nvSpPr>
          <p:cNvPr id="164" name="Title 5">
            <a:extLst>
              <a:ext uri="{C183D7F6-B498-43B3-948B-1728B52AA6E4}">
                <adec:decorative xmlns:adec="http://schemas.microsoft.com/office/drawing/2017/decorative" val="1"/>
              </a:ext>
            </a:extLst>
          </p:cNvPr>
          <p:cNvSpPr txBox="1">
            <a:spLocks/>
          </p:cNvSpPr>
          <p:nvPr/>
        </p:nvSpPr>
        <p:spPr>
          <a:xfrm>
            <a:off x="8346358" y="5111114"/>
            <a:ext cx="1639523"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lang="az-Cyrl-AZ" sz="1961">
                <a:gradFill>
                  <a:gsLst>
                    <a:gs pos="0">
                      <a:srgbClr val="0072C6"/>
                    </a:gs>
                    <a:gs pos="100000">
                      <a:srgbClr val="0072C6"/>
                    </a:gs>
                  </a:gsLst>
                  <a:lin ang="5400000" scaled="1"/>
                </a:gradFill>
                <a:latin typeface="Segoe UI Semibold" panose="020B0702040204020203" pitchFamily="34" charset="0"/>
                <a:cs typeface="Segoe UI Semibold" panose="020B0702040204020203" pitchFamily="34" charset="0"/>
              </a:rPr>
              <a:t>Спасибо</a:t>
            </a:r>
            <a:r>
              <a:rPr lang="az-Cyrl-AZ" sz="1961">
                <a:gradFill>
                  <a:gsLst>
                    <a:gs pos="0">
                      <a:srgbClr val="0072C6"/>
                    </a:gs>
                    <a:gs pos="100000">
                      <a:srgbClr val="0072C6"/>
                    </a:gs>
                  </a:gsLst>
                  <a:lin ang="5400000" scaled="1"/>
                </a:gradFill>
              </a:rPr>
              <a:t> </a:t>
            </a:r>
            <a:endParaRPr sz="1175">
              <a:gradFill>
                <a:gsLst>
                  <a:gs pos="0">
                    <a:srgbClr val="0072C6"/>
                  </a:gs>
                  <a:gs pos="100000">
                    <a:srgbClr val="0072C6"/>
                  </a:gs>
                </a:gsLst>
                <a:lin ang="5400000" scaled="1"/>
              </a:gradFill>
            </a:endParaRPr>
          </a:p>
        </p:txBody>
      </p:sp>
      <p:sp>
        <p:nvSpPr>
          <p:cNvPr id="165" name="Title 5">
            <a:extLst>
              <a:ext uri="{C183D7F6-B498-43B3-948B-1728B52AA6E4}">
                <adec:decorative xmlns:adec="http://schemas.microsoft.com/office/drawing/2017/decorative" val="1"/>
              </a:ext>
            </a:extLst>
          </p:cNvPr>
          <p:cNvSpPr txBox="1">
            <a:spLocks/>
          </p:cNvSpPr>
          <p:nvPr/>
        </p:nvSpPr>
        <p:spPr>
          <a:xfrm>
            <a:off x="9183300" y="5819128"/>
            <a:ext cx="1281538"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1961">
                <a:gradFill>
                  <a:gsLst>
                    <a:gs pos="0">
                      <a:schemeClr val="accent2"/>
                    </a:gs>
                    <a:gs pos="74000">
                      <a:schemeClr val="accent2"/>
                    </a:gs>
                  </a:gsLst>
                  <a:lin ang="5400000" scaled="1"/>
                </a:gradFill>
              </a:rPr>
              <a:t>X</a:t>
            </a:r>
            <a:r>
              <a:rPr lang="az-Cyrl-AZ" sz="1961">
                <a:gradFill>
                  <a:gsLst>
                    <a:gs pos="0">
                      <a:schemeClr val="accent2"/>
                    </a:gs>
                    <a:gs pos="74000">
                      <a:schemeClr val="accent2"/>
                    </a:gs>
                  </a:gsLst>
                  <a:lin ang="5400000" scaled="1"/>
                </a:gradFill>
              </a:rPr>
              <a:t>вала </a:t>
            </a:r>
            <a:r>
              <a:rPr lang="el-GR" sz="1961">
                <a:gradFill>
                  <a:gsLst>
                    <a:gs pos="0">
                      <a:schemeClr val="accent2"/>
                    </a:gs>
                    <a:gs pos="74000">
                      <a:schemeClr val="accent2"/>
                    </a:gs>
                  </a:gsLst>
                  <a:lin ang="5400000" scaled="1"/>
                </a:gradFill>
              </a:rPr>
              <a:t> </a:t>
            </a:r>
            <a:endParaRPr sz="1175">
              <a:gradFill>
                <a:gsLst>
                  <a:gs pos="0">
                    <a:schemeClr val="accent2"/>
                  </a:gs>
                  <a:gs pos="74000">
                    <a:schemeClr val="accent2"/>
                  </a:gs>
                </a:gsLst>
                <a:lin ang="5400000" scaled="1"/>
              </a:gradFill>
            </a:endParaRPr>
          </a:p>
        </p:txBody>
      </p:sp>
      <p:sp>
        <p:nvSpPr>
          <p:cNvPr id="166" name="Title 5">
            <a:extLst>
              <a:ext uri="{C183D7F6-B498-43B3-948B-1728B52AA6E4}">
                <adec:decorative xmlns:adec="http://schemas.microsoft.com/office/drawing/2017/decorative" val="1"/>
              </a:ext>
            </a:extLst>
          </p:cNvPr>
          <p:cNvSpPr txBox="1">
            <a:spLocks/>
          </p:cNvSpPr>
          <p:nvPr/>
        </p:nvSpPr>
        <p:spPr>
          <a:xfrm>
            <a:off x="270069" y="5819128"/>
            <a:ext cx="1344444"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1961" err="1">
                <a:gradFill>
                  <a:gsLst>
                    <a:gs pos="0">
                      <a:srgbClr val="505050"/>
                    </a:gs>
                    <a:gs pos="74000">
                      <a:srgbClr val="505050"/>
                    </a:gs>
                  </a:gsLst>
                  <a:lin ang="5400000" scaled="1"/>
                </a:gradFill>
                <a:latin typeface="Segoe UI Semibold" panose="020B0702040204020203" pitchFamily="34" charset="0"/>
                <a:cs typeface="Segoe UI Semibold" panose="020B0702040204020203" pitchFamily="34" charset="0"/>
              </a:rPr>
              <a:t>Ďakujem</a:t>
            </a:r>
            <a:r>
              <a:rPr sz="1961">
                <a:gradFill>
                  <a:gsLst>
                    <a:gs pos="0">
                      <a:srgbClr val="505050"/>
                    </a:gs>
                    <a:gs pos="74000">
                      <a:srgbClr val="505050"/>
                    </a:gs>
                  </a:gsLst>
                  <a:lin ang="5400000" scaled="1"/>
                </a:gradFill>
                <a:latin typeface="Segoe UI Semibold" panose="020B0702040204020203" pitchFamily="34" charset="0"/>
                <a:cs typeface="Segoe UI Semibold" panose="020B0702040204020203" pitchFamily="34" charset="0"/>
              </a:rPr>
              <a:t>   </a:t>
            </a:r>
            <a:endParaRPr sz="1175">
              <a:gradFill>
                <a:gsLst>
                  <a:gs pos="0">
                    <a:srgbClr val="505050"/>
                  </a:gs>
                  <a:gs pos="74000">
                    <a:srgbClr val="505050"/>
                  </a:gs>
                </a:gsLst>
                <a:lin ang="5400000" scaled="1"/>
              </a:gradFill>
              <a:latin typeface="Segoe UI Semibold" panose="020B0702040204020203" pitchFamily="34" charset="0"/>
              <a:cs typeface="Segoe UI Semibold" panose="020B0702040204020203" pitchFamily="34" charset="0"/>
            </a:endParaRPr>
          </a:p>
        </p:txBody>
      </p:sp>
      <p:sp>
        <p:nvSpPr>
          <p:cNvPr id="168" name="Title 5">
            <a:extLst>
              <a:ext uri="{C183D7F6-B498-43B3-948B-1728B52AA6E4}">
                <adec:decorative xmlns:adec="http://schemas.microsoft.com/office/drawing/2017/decorative" val="1"/>
              </a:ext>
            </a:extLst>
          </p:cNvPr>
          <p:cNvSpPr txBox="1">
            <a:spLocks/>
          </p:cNvSpPr>
          <p:nvPr/>
        </p:nvSpPr>
        <p:spPr>
          <a:xfrm>
            <a:off x="1685527" y="5819128"/>
            <a:ext cx="816549"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2353">
                <a:gradFill>
                  <a:gsLst>
                    <a:gs pos="0">
                      <a:schemeClr val="accent2"/>
                    </a:gs>
                    <a:gs pos="74000">
                      <a:schemeClr val="accent2"/>
                    </a:gs>
                  </a:gsLst>
                  <a:lin ang="5400000" scaled="1"/>
                </a:gradFill>
                <a:latin typeface="Segoe UI Semilight" panose="020B0402040204020203" pitchFamily="34" charset="0"/>
                <a:cs typeface="Segoe UI Semilight" panose="020B0402040204020203" pitchFamily="34" charset="0"/>
              </a:rPr>
              <a:t>Tack </a:t>
            </a:r>
            <a:endParaRPr sz="1371">
              <a:gradFill>
                <a:gsLst>
                  <a:gs pos="0">
                    <a:schemeClr val="accent2"/>
                  </a:gs>
                  <a:gs pos="74000">
                    <a:schemeClr val="accent2"/>
                  </a:gs>
                </a:gsLst>
                <a:lin ang="5400000" scaled="1"/>
              </a:gradFill>
              <a:latin typeface="Segoe UI Semilight" panose="020B0402040204020203" pitchFamily="34" charset="0"/>
              <a:cs typeface="Segoe UI Semilight" panose="020B0402040204020203" pitchFamily="34" charset="0"/>
            </a:endParaRPr>
          </a:p>
        </p:txBody>
      </p:sp>
      <p:sp>
        <p:nvSpPr>
          <p:cNvPr id="169" name="Title 5">
            <a:extLst>
              <a:ext uri="{C183D7F6-B498-43B3-948B-1728B52AA6E4}">
                <adec:decorative xmlns:adec="http://schemas.microsoft.com/office/drawing/2017/decorative" val="1"/>
              </a:ext>
            </a:extLst>
          </p:cNvPr>
          <p:cNvSpPr txBox="1">
            <a:spLocks/>
          </p:cNvSpPr>
          <p:nvPr/>
        </p:nvSpPr>
        <p:spPr>
          <a:xfrm>
            <a:off x="2573089" y="5819128"/>
            <a:ext cx="1065252"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1961" err="1">
                <a:gradFill>
                  <a:gsLst>
                    <a:gs pos="0">
                      <a:srgbClr val="505050"/>
                    </a:gs>
                    <a:gs pos="74000">
                      <a:srgbClr val="505050"/>
                    </a:gs>
                  </a:gsLst>
                  <a:lin ang="5400000" scaled="1"/>
                </a:gradFill>
              </a:rPr>
              <a:t>Nandri</a:t>
            </a:r>
            <a:endParaRPr sz="1175">
              <a:gradFill>
                <a:gsLst>
                  <a:gs pos="0">
                    <a:srgbClr val="505050"/>
                  </a:gs>
                  <a:gs pos="74000">
                    <a:srgbClr val="505050"/>
                  </a:gs>
                </a:gsLst>
                <a:lin ang="5400000" scaled="1"/>
              </a:gradFill>
            </a:endParaRPr>
          </a:p>
        </p:txBody>
      </p:sp>
      <p:sp>
        <p:nvSpPr>
          <p:cNvPr id="170" name="Title 5">
            <a:extLst>
              <a:ext uri="{C183D7F6-B498-43B3-948B-1728B52AA6E4}">
                <adec:decorative xmlns:adec="http://schemas.microsoft.com/office/drawing/2017/decorative" val="1"/>
              </a:ext>
            </a:extLst>
          </p:cNvPr>
          <p:cNvSpPr txBox="1">
            <a:spLocks/>
          </p:cNvSpPr>
          <p:nvPr/>
        </p:nvSpPr>
        <p:spPr>
          <a:xfrm>
            <a:off x="3709355" y="5819128"/>
            <a:ext cx="1654427"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2353">
                <a:gradFill>
                  <a:gsLst>
                    <a:gs pos="0">
                      <a:srgbClr val="0072C6"/>
                    </a:gs>
                    <a:gs pos="100000">
                      <a:srgbClr val="0072C6"/>
                    </a:gs>
                  </a:gsLst>
                  <a:lin ang="5400000" scaled="1"/>
                </a:gradFill>
              </a:rPr>
              <a:t>Kop </a:t>
            </a:r>
            <a:r>
              <a:rPr sz="2353" err="1">
                <a:gradFill>
                  <a:gsLst>
                    <a:gs pos="0">
                      <a:srgbClr val="0072C6"/>
                    </a:gs>
                    <a:gs pos="100000">
                      <a:srgbClr val="0072C6"/>
                    </a:gs>
                  </a:gsLst>
                  <a:lin ang="5400000" scaled="1"/>
                </a:gradFill>
              </a:rPr>
              <a:t>khun</a:t>
            </a:r>
            <a:endParaRPr sz="1371">
              <a:gradFill>
                <a:gsLst>
                  <a:gs pos="0">
                    <a:srgbClr val="0072C6"/>
                  </a:gs>
                  <a:gs pos="100000">
                    <a:srgbClr val="0072C6"/>
                  </a:gs>
                </a:gsLst>
                <a:lin ang="5400000" scaled="1"/>
              </a:gradFill>
            </a:endParaRPr>
          </a:p>
        </p:txBody>
      </p:sp>
      <p:sp>
        <p:nvSpPr>
          <p:cNvPr id="171" name="Title 5">
            <a:extLst>
              <a:ext uri="{C183D7F6-B498-43B3-948B-1728B52AA6E4}">
                <adec:decorative xmlns:adec="http://schemas.microsoft.com/office/drawing/2017/decorative" val="1"/>
              </a:ext>
            </a:extLst>
          </p:cNvPr>
          <p:cNvSpPr txBox="1">
            <a:spLocks/>
          </p:cNvSpPr>
          <p:nvPr/>
        </p:nvSpPr>
        <p:spPr>
          <a:xfrm>
            <a:off x="5434797" y="5819128"/>
            <a:ext cx="2336723"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1961" err="1">
                <a:gradFill>
                  <a:gsLst>
                    <a:gs pos="0">
                      <a:srgbClr val="505050"/>
                    </a:gs>
                    <a:gs pos="74000">
                      <a:srgbClr val="505050"/>
                    </a:gs>
                  </a:gsLst>
                  <a:lin ang="5400000" scaled="1"/>
                </a:gradFill>
                <a:latin typeface="Segoe UI Semibold" panose="020B0702040204020203" pitchFamily="34" charset="0"/>
                <a:cs typeface="Segoe UI Semibold" panose="020B0702040204020203" pitchFamily="34" charset="0"/>
              </a:rPr>
              <a:t>Teşekkür</a:t>
            </a:r>
            <a:r>
              <a:rPr sz="1961">
                <a:gradFill>
                  <a:gsLst>
                    <a:gs pos="0">
                      <a:srgbClr val="505050"/>
                    </a:gs>
                    <a:gs pos="74000">
                      <a:srgbClr val="505050"/>
                    </a:gs>
                  </a:gsLst>
                  <a:lin ang="5400000" scaled="1"/>
                </a:gradFill>
                <a:latin typeface="Segoe UI Semibold" panose="020B0702040204020203" pitchFamily="34" charset="0"/>
                <a:cs typeface="Segoe UI Semibold" panose="020B0702040204020203" pitchFamily="34" charset="0"/>
              </a:rPr>
              <a:t> </a:t>
            </a:r>
            <a:r>
              <a:rPr sz="1961" err="1">
                <a:gradFill>
                  <a:gsLst>
                    <a:gs pos="0">
                      <a:srgbClr val="505050"/>
                    </a:gs>
                    <a:gs pos="74000">
                      <a:srgbClr val="505050"/>
                    </a:gs>
                  </a:gsLst>
                  <a:lin ang="5400000" scaled="1"/>
                </a:gradFill>
                <a:latin typeface="Segoe UI Semibold" panose="020B0702040204020203" pitchFamily="34" charset="0"/>
                <a:cs typeface="Segoe UI Semibold" panose="020B0702040204020203" pitchFamily="34" charset="0"/>
              </a:rPr>
              <a:t>ederim</a:t>
            </a:r>
            <a:r>
              <a:rPr sz="1961">
                <a:gradFill>
                  <a:gsLst>
                    <a:gs pos="0">
                      <a:srgbClr val="505050"/>
                    </a:gs>
                    <a:gs pos="74000">
                      <a:srgbClr val="505050"/>
                    </a:gs>
                  </a:gsLst>
                  <a:lin ang="5400000" scaled="1"/>
                </a:gradFill>
                <a:latin typeface="Segoe UI Semibold" panose="020B0702040204020203" pitchFamily="34" charset="0"/>
                <a:cs typeface="Segoe UI Semibold" panose="020B0702040204020203" pitchFamily="34" charset="0"/>
              </a:rPr>
              <a:t> </a:t>
            </a:r>
            <a:endParaRPr sz="1175">
              <a:gradFill>
                <a:gsLst>
                  <a:gs pos="0">
                    <a:srgbClr val="505050"/>
                  </a:gs>
                  <a:gs pos="74000">
                    <a:srgbClr val="505050"/>
                  </a:gs>
                </a:gsLst>
                <a:lin ang="5400000" scaled="1"/>
              </a:gradFill>
              <a:latin typeface="Segoe UI Semibold" panose="020B0702040204020203" pitchFamily="34" charset="0"/>
              <a:cs typeface="Segoe UI Semibold" panose="020B0702040204020203" pitchFamily="34" charset="0"/>
            </a:endParaRPr>
          </a:p>
        </p:txBody>
      </p:sp>
      <p:sp>
        <p:nvSpPr>
          <p:cNvPr id="172" name="Title 5">
            <a:extLst>
              <a:ext uri="{C183D7F6-B498-43B3-948B-1728B52AA6E4}">
                <adec:decorative xmlns:adec="http://schemas.microsoft.com/office/drawing/2017/decorative" val="1"/>
              </a:ext>
            </a:extLst>
          </p:cNvPr>
          <p:cNvSpPr txBox="1">
            <a:spLocks/>
          </p:cNvSpPr>
          <p:nvPr/>
        </p:nvSpPr>
        <p:spPr>
          <a:xfrm>
            <a:off x="7842534" y="5819128"/>
            <a:ext cx="1269754"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lang="az-Cyrl-AZ" sz="2353">
                <a:gradFill>
                  <a:gsLst>
                    <a:gs pos="0">
                      <a:srgbClr val="505050"/>
                    </a:gs>
                    <a:gs pos="74000">
                      <a:srgbClr val="505050"/>
                    </a:gs>
                  </a:gsLst>
                  <a:lin ang="5400000" scaled="1"/>
                </a:gradFill>
              </a:rPr>
              <a:t>Дякую </a:t>
            </a:r>
            <a:r>
              <a:rPr sz="2353">
                <a:gradFill>
                  <a:gsLst>
                    <a:gs pos="0">
                      <a:srgbClr val="505050"/>
                    </a:gs>
                    <a:gs pos="74000">
                      <a:srgbClr val="505050"/>
                    </a:gs>
                  </a:gsLst>
                  <a:lin ang="5400000" scaled="1"/>
                </a:gradFill>
              </a:rPr>
              <a:t> </a:t>
            </a:r>
            <a:endParaRPr sz="1371">
              <a:gradFill>
                <a:gsLst>
                  <a:gs pos="0">
                    <a:srgbClr val="505050"/>
                  </a:gs>
                  <a:gs pos="74000">
                    <a:srgbClr val="505050"/>
                  </a:gs>
                </a:gsLst>
                <a:lin ang="5400000" scaled="1"/>
              </a:gradFill>
            </a:endParaRPr>
          </a:p>
        </p:txBody>
      </p:sp>
      <p:sp>
        <p:nvSpPr>
          <p:cNvPr id="173" name="Title 5">
            <a:extLst>
              <a:ext uri="{C183D7F6-B498-43B3-948B-1728B52AA6E4}">
                <adec:decorative xmlns:adec="http://schemas.microsoft.com/office/drawing/2017/decorative" val="1"/>
              </a:ext>
            </a:extLst>
          </p:cNvPr>
          <p:cNvSpPr txBox="1">
            <a:spLocks/>
          </p:cNvSpPr>
          <p:nvPr/>
        </p:nvSpPr>
        <p:spPr>
          <a:xfrm>
            <a:off x="10535855" y="5819129"/>
            <a:ext cx="1366386"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2353" err="1">
                <a:gradFill>
                  <a:gsLst>
                    <a:gs pos="0">
                      <a:srgbClr val="0072C6"/>
                    </a:gs>
                    <a:gs pos="100000">
                      <a:srgbClr val="0072C6"/>
                    </a:gs>
                  </a:gsLst>
                  <a:lin ang="5400000" scaled="1"/>
                </a:gradFill>
              </a:rPr>
              <a:t>Diolch</a:t>
            </a:r>
            <a:r>
              <a:rPr sz="2353">
                <a:gradFill>
                  <a:gsLst>
                    <a:gs pos="0">
                      <a:srgbClr val="0072C6"/>
                    </a:gs>
                    <a:gs pos="100000">
                      <a:srgbClr val="0072C6"/>
                    </a:gs>
                  </a:gsLst>
                  <a:lin ang="5400000" scaled="1"/>
                </a:gradFill>
              </a:rPr>
              <a:t> </a:t>
            </a:r>
            <a:r>
              <a:rPr lang="el-GR" sz="2353">
                <a:gradFill>
                  <a:gsLst>
                    <a:gs pos="0">
                      <a:srgbClr val="0072C6"/>
                    </a:gs>
                    <a:gs pos="100000">
                      <a:srgbClr val="0072C6"/>
                    </a:gs>
                  </a:gsLst>
                  <a:lin ang="5400000" scaled="1"/>
                </a:gradFill>
              </a:rPr>
              <a:t> </a:t>
            </a:r>
            <a:endParaRPr sz="1371">
              <a:gradFill>
                <a:gsLst>
                  <a:gs pos="0">
                    <a:srgbClr val="0072C6"/>
                  </a:gs>
                  <a:gs pos="100000">
                    <a:srgbClr val="0072C6"/>
                  </a:gs>
                </a:gsLst>
                <a:lin ang="5400000" scaled="1"/>
              </a:gradFill>
            </a:endParaRPr>
          </a:p>
        </p:txBody>
      </p:sp>
      <p:sp>
        <p:nvSpPr>
          <p:cNvPr id="174" name="Title 5">
            <a:extLst>
              <a:ext uri="{C183D7F6-B498-43B3-948B-1728B52AA6E4}">
                <adec:decorative xmlns:adec="http://schemas.microsoft.com/office/drawing/2017/decorative" val="1"/>
              </a:ext>
            </a:extLst>
          </p:cNvPr>
          <p:cNvSpPr txBox="1">
            <a:spLocks/>
          </p:cNvSpPr>
          <p:nvPr/>
        </p:nvSpPr>
        <p:spPr>
          <a:xfrm>
            <a:off x="10464837" y="1703927"/>
            <a:ext cx="1383400"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1961" err="1">
                <a:gradFill>
                  <a:gsLst>
                    <a:gs pos="0">
                      <a:srgbClr val="505050"/>
                    </a:gs>
                    <a:gs pos="74000">
                      <a:srgbClr val="505050"/>
                    </a:gs>
                  </a:gsLst>
                  <a:lin ang="5400000" scaled="1"/>
                </a:gradFill>
              </a:rPr>
              <a:t>Grazzi</a:t>
            </a:r>
            <a:r>
              <a:rPr sz="1961">
                <a:gradFill>
                  <a:gsLst>
                    <a:gs pos="0">
                      <a:srgbClr val="505050"/>
                    </a:gs>
                    <a:gs pos="74000">
                      <a:srgbClr val="505050"/>
                    </a:gs>
                  </a:gsLst>
                  <a:lin ang="5400000" scaled="1"/>
                </a:gradFill>
              </a:rPr>
              <a:t> </a:t>
            </a:r>
            <a:endParaRPr sz="1175">
              <a:gradFill>
                <a:gsLst>
                  <a:gs pos="0">
                    <a:srgbClr val="505050"/>
                  </a:gs>
                  <a:gs pos="74000">
                    <a:srgbClr val="505050"/>
                  </a:gs>
                </a:gsLst>
                <a:lin ang="5400000" scaled="1"/>
              </a:gradFill>
            </a:endParaRPr>
          </a:p>
        </p:txBody>
      </p:sp>
      <p:sp>
        <p:nvSpPr>
          <p:cNvPr id="175" name="Title 5">
            <a:extLst>
              <a:ext uri="{C183D7F6-B498-43B3-948B-1728B52AA6E4}">
                <adec:decorative xmlns:adec="http://schemas.microsoft.com/office/drawing/2017/decorative" val="1"/>
              </a:ext>
            </a:extLst>
          </p:cNvPr>
          <p:cNvSpPr txBox="1">
            <a:spLocks/>
          </p:cNvSpPr>
          <p:nvPr/>
        </p:nvSpPr>
        <p:spPr>
          <a:xfrm>
            <a:off x="10615320" y="1004332"/>
            <a:ext cx="1286920"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1961">
                <a:gradFill>
                  <a:gsLst>
                    <a:gs pos="0">
                      <a:schemeClr val="accent2"/>
                    </a:gs>
                    <a:gs pos="74000">
                      <a:schemeClr val="accent2"/>
                    </a:gs>
                  </a:gsLst>
                  <a:lin ang="5400000" scaled="1"/>
                </a:gradFill>
              </a:rPr>
              <a:t>A dank</a:t>
            </a:r>
            <a:endParaRPr sz="1175">
              <a:gradFill>
                <a:gsLst>
                  <a:gs pos="0">
                    <a:schemeClr val="accent2"/>
                  </a:gs>
                  <a:gs pos="74000">
                    <a:schemeClr val="accent2"/>
                  </a:gs>
                </a:gsLst>
                <a:lin ang="5400000" scaled="1"/>
              </a:gradFill>
            </a:endParaRPr>
          </a:p>
        </p:txBody>
      </p:sp>
      <p:sp>
        <p:nvSpPr>
          <p:cNvPr id="176" name="Title 5">
            <a:extLst>
              <a:ext uri="{C183D7F6-B498-43B3-948B-1728B52AA6E4}">
                <adec:decorative xmlns:adec="http://schemas.microsoft.com/office/drawing/2017/decorative" val="1"/>
              </a:ext>
            </a:extLst>
          </p:cNvPr>
          <p:cNvSpPr txBox="1">
            <a:spLocks/>
          </p:cNvSpPr>
          <p:nvPr/>
        </p:nvSpPr>
        <p:spPr>
          <a:xfrm>
            <a:off x="10084048" y="5111114"/>
            <a:ext cx="1818192"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sz="2353" err="1">
                <a:gradFill>
                  <a:gsLst>
                    <a:gs pos="0">
                      <a:srgbClr val="505050"/>
                    </a:gs>
                    <a:gs pos="74000">
                      <a:srgbClr val="505050"/>
                    </a:gs>
                  </a:gsLst>
                  <a:lin ang="5400000" scaled="1"/>
                </a:gradFill>
              </a:rPr>
              <a:t>Ngiyabonga</a:t>
            </a:r>
            <a:endParaRPr sz="1371">
              <a:gradFill>
                <a:gsLst>
                  <a:gs pos="0">
                    <a:srgbClr val="505050"/>
                  </a:gs>
                  <a:gs pos="74000">
                    <a:srgbClr val="505050"/>
                  </a:gs>
                </a:gsLst>
                <a:lin ang="5400000" scaled="1"/>
              </a:gradFill>
            </a:endParaRPr>
          </a:p>
        </p:txBody>
      </p:sp>
      <p:sp>
        <p:nvSpPr>
          <p:cNvPr id="49" name="Title 5">
            <a:extLst>
              <a:ext uri="{C183D7F6-B498-43B3-948B-1728B52AA6E4}">
                <adec:decorative xmlns:adec="http://schemas.microsoft.com/office/drawing/2017/decorative" val="1"/>
              </a:ext>
            </a:extLst>
          </p:cNvPr>
          <p:cNvSpPr txBox="1">
            <a:spLocks/>
          </p:cNvSpPr>
          <p:nvPr/>
        </p:nvSpPr>
        <p:spPr>
          <a:xfrm>
            <a:off x="7714380" y="4287952"/>
            <a:ext cx="4539842"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lang="ja-JP" altLang="en-US" sz="1961">
                <a:gradFill>
                  <a:gsLst>
                    <a:gs pos="0">
                      <a:srgbClr val="505050"/>
                    </a:gs>
                    <a:gs pos="74000">
                      <a:srgbClr val="505050"/>
                    </a:gs>
                  </a:gsLst>
                  <a:lin ang="5400000" scaled="1"/>
                </a:gradFill>
              </a:rPr>
              <a:t>ありがとうございました</a:t>
            </a:r>
          </a:p>
        </p:txBody>
      </p:sp>
      <p:sp>
        <p:nvSpPr>
          <p:cNvPr id="50" name="Title 5">
            <a:extLst>
              <a:ext uri="{C183D7F6-B498-43B3-948B-1728B52AA6E4}">
                <adec:decorative xmlns:adec="http://schemas.microsoft.com/office/drawing/2017/decorative" val="1"/>
              </a:ext>
            </a:extLst>
          </p:cNvPr>
          <p:cNvSpPr txBox="1">
            <a:spLocks/>
          </p:cNvSpPr>
          <p:nvPr/>
        </p:nvSpPr>
        <p:spPr>
          <a:xfrm>
            <a:off x="312199" y="5108156"/>
            <a:ext cx="1120370" cy="899409"/>
          </a:xfrm>
          <a:prstGeom prst="rect">
            <a:avLst/>
          </a:prstGeom>
        </p:spPr>
        <p:txBody>
          <a:bodyPr vert="horz" wrap="square" lIns="89605" tIns="0" rIns="89605" bIns="0" rtlCol="0" anchor="ctr" anchorCtr="0">
            <a:noAutofit/>
          </a:bodyPr>
          <a:lstStyle>
            <a:lvl1pPr algn="ctr" defTabSz="932742" rtl="0" eaLnBrk="1" latinLnBrk="0" hangingPunct="1">
              <a:lnSpc>
                <a:spcPct val="90000"/>
              </a:lnSpc>
              <a:spcBef>
                <a:spcPct val="0"/>
              </a:spcBef>
              <a:buNone/>
              <a:defRPr lang="en-US" sz="4400" b="0" kern="1200" cap="none" spc="0" baseline="0">
                <a:ln w="3175">
                  <a:noFill/>
                </a:ln>
                <a:gradFill>
                  <a:gsLst>
                    <a:gs pos="0">
                      <a:schemeClr val="tx1"/>
                    </a:gs>
                    <a:gs pos="74000">
                      <a:schemeClr val="tx1"/>
                    </a:gs>
                  </a:gsLst>
                  <a:lin ang="5400000" scaled="1"/>
                </a:gradFill>
                <a:effectLst/>
                <a:latin typeface="Segoe UI Light" panose="020B0502040204020203" pitchFamily="34" charset="0"/>
                <a:ea typeface="+mn-ea"/>
                <a:cs typeface="Segoe UI Light" panose="020B0502040204020203" pitchFamily="34" charset="0"/>
              </a:defRPr>
            </a:lvl1pPr>
          </a:lstStyle>
          <a:p>
            <a:r>
              <a:rPr lang="ja-JP" altLang="en-US" sz="2745">
                <a:gradFill>
                  <a:gsLst>
                    <a:gs pos="0">
                      <a:srgbClr val="505050"/>
                    </a:gs>
                    <a:gs pos="74000">
                      <a:srgbClr val="505050"/>
                    </a:gs>
                  </a:gsLst>
                  <a:lin ang="5400000" scaled="1"/>
                </a:gradFill>
              </a:rPr>
              <a:t>谢谢</a:t>
            </a:r>
            <a:endParaRPr sz="1567">
              <a:gradFill>
                <a:gsLst>
                  <a:gs pos="0">
                    <a:srgbClr val="505050"/>
                  </a:gs>
                  <a:gs pos="74000">
                    <a:srgbClr val="505050"/>
                  </a:gs>
                </a:gsLst>
                <a:lin ang="5400000" scaled="1"/>
              </a:gradFill>
            </a:endParaRPr>
          </a:p>
        </p:txBody>
      </p:sp>
      <p:sp>
        <p:nvSpPr>
          <p:cNvPr id="47" name="Freeform: Shape 46">
            <a:extLst>
              <a:ext uri="{FF2B5EF4-FFF2-40B4-BE49-F238E27FC236}">
                <a16:creationId xmlns:a16="http://schemas.microsoft.com/office/drawing/2014/main" id="{BBD1112B-CB21-4BE1-A7A4-C9E5AE60DB94}"/>
              </a:ext>
              <a:ext uri="{C183D7F6-B498-43B3-948B-1728B52AA6E4}">
                <adec:decorative xmlns:adec="http://schemas.microsoft.com/office/drawing/2017/decorative" val="1"/>
              </a:ext>
            </a:extLst>
          </p:cNvPr>
          <p:cNvSpPr/>
          <p:nvPr/>
        </p:nvSpPr>
        <p:spPr bwMode="auto">
          <a:xfrm>
            <a:off x="10471288" y="2527089"/>
            <a:ext cx="1720712" cy="1798337"/>
          </a:xfrm>
          <a:custGeom>
            <a:avLst/>
            <a:gdLst>
              <a:gd name="connsiteX0" fmla="*/ 242047 w 1181156"/>
              <a:gd name="connsiteY0" fmla="*/ 0 h 1234440"/>
              <a:gd name="connsiteX1" fmla="*/ 1181156 w 1181156"/>
              <a:gd name="connsiteY1" fmla="*/ 0 h 1234440"/>
              <a:gd name="connsiteX2" fmla="*/ 1181156 w 1181156"/>
              <a:gd name="connsiteY2" fmla="*/ 1234440 h 1234440"/>
              <a:gd name="connsiteX3" fmla="*/ 0 w 1181156"/>
              <a:gd name="connsiteY3" fmla="*/ 1234440 h 1234440"/>
            </a:gdLst>
            <a:ahLst/>
            <a:cxnLst>
              <a:cxn ang="0">
                <a:pos x="connsiteX0" y="connsiteY0"/>
              </a:cxn>
              <a:cxn ang="0">
                <a:pos x="connsiteX1" y="connsiteY1"/>
              </a:cxn>
              <a:cxn ang="0">
                <a:pos x="connsiteX2" y="connsiteY2"/>
              </a:cxn>
              <a:cxn ang="0">
                <a:pos x="connsiteX3" y="connsiteY3"/>
              </a:cxn>
            </a:cxnLst>
            <a:rect l="l" t="t" r="r" b="b"/>
            <a:pathLst>
              <a:path w="1181156" h="1234440">
                <a:moveTo>
                  <a:pt x="242047" y="0"/>
                </a:moveTo>
                <a:lnTo>
                  <a:pt x="1181156" y="0"/>
                </a:lnTo>
                <a:lnTo>
                  <a:pt x="1181156" y="1234440"/>
                </a:lnTo>
                <a:lnTo>
                  <a:pt x="0" y="1234440"/>
                </a:lnTo>
                <a:close/>
              </a:path>
            </a:pathLst>
          </a:cu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en-US" sz="2353" err="1">
              <a:gradFill>
                <a:gsLst>
                  <a:gs pos="0">
                    <a:srgbClr val="FFFFFF"/>
                  </a:gs>
                  <a:gs pos="100000">
                    <a:srgbClr val="FFFFFF"/>
                  </a:gs>
                </a:gsLst>
                <a:lin ang="5400000" scaled="0"/>
              </a:gradFill>
              <a:cs typeface="Segoe UI" pitchFamily="34" charset="0"/>
            </a:endParaRPr>
          </a:p>
        </p:txBody>
      </p:sp>
      <p:sp>
        <p:nvSpPr>
          <p:cNvPr id="2" name="Slide Number Placeholder 2">
            <a:extLst>
              <a:ext uri="{FF2B5EF4-FFF2-40B4-BE49-F238E27FC236}">
                <a16:creationId xmlns:a16="http://schemas.microsoft.com/office/drawing/2014/main" id="{121649C8-9D25-4C37-9541-EE82ED18E1BB}"/>
              </a:ext>
              <a:ext uri="{C183D7F6-B498-43B3-948B-1728B52AA6E4}">
                <adec:decorative xmlns:adec="http://schemas.microsoft.com/office/drawing/2017/decorative" val="0"/>
              </a:ext>
            </a:extLst>
          </p:cNvPr>
          <p:cNvSpPr txBox="1">
            <a:spLocks/>
          </p:cNvSpPr>
          <p:nvPr/>
        </p:nvSpPr>
        <p:spPr>
          <a:xfrm>
            <a:off x="11553921" y="6354831"/>
            <a:ext cx="473844" cy="364173"/>
          </a:xfrm>
          <a:prstGeom prst="rect">
            <a:avLst/>
          </a:prstGeom>
        </p:spPr>
        <p:txBody>
          <a:bodyPr vert="horz" lIns="89642" tIns="44821" rIns="89642" bIns="44821" rtlCol="0" anchor="ctr"/>
          <a:lstStyle>
            <a:defPPr>
              <a:defRPr lang="en-US"/>
            </a:defPPr>
            <a:lvl1pPr marL="0" algn="r" defTabSz="914367" rtl="0" eaLnBrk="1" latinLnBrk="0" hangingPunct="1">
              <a:defRPr sz="1176" kern="1200">
                <a:solidFill>
                  <a:schemeClr val="tx1">
                    <a:tint val="75000"/>
                  </a:schemeClr>
                </a:solidFill>
                <a:latin typeface="+mn-lt"/>
                <a:ea typeface="+mn-ea"/>
                <a:cs typeface="+mn-cs"/>
              </a:defRPr>
            </a:lvl1pPr>
            <a:lvl2pPr marL="457183" algn="l" defTabSz="914367" rtl="0" eaLnBrk="1" latinLnBrk="0" hangingPunct="1">
              <a:defRPr sz="1765" kern="1200">
                <a:solidFill>
                  <a:schemeClr val="tx1"/>
                </a:solidFill>
                <a:latin typeface="+mn-lt"/>
                <a:ea typeface="+mn-ea"/>
                <a:cs typeface="+mn-cs"/>
              </a:defRPr>
            </a:lvl2pPr>
            <a:lvl3pPr marL="914367" algn="l" defTabSz="914367" rtl="0" eaLnBrk="1" latinLnBrk="0" hangingPunct="1">
              <a:defRPr sz="1765" kern="1200">
                <a:solidFill>
                  <a:schemeClr val="tx1"/>
                </a:solidFill>
                <a:latin typeface="+mn-lt"/>
                <a:ea typeface="+mn-ea"/>
                <a:cs typeface="+mn-cs"/>
              </a:defRPr>
            </a:lvl3pPr>
            <a:lvl4pPr marL="1371550" algn="l" defTabSz="914367" rtl="0" eaLnBrk="1" latinLnBrk="0" hangingPunct="1">
              <a:defRPr sz="1765" kern="1200">
                <a:solidFill>
                  <a:schemeClr val="tx1"/>
                </a:solidFill>
                <a:latin typeface="+mn-lt"/>
                <a:ea typeface="+mn-ea"/>
                <a:cs typeface="+mn-cs"/>
              </a:defRPr>
            </a:lvl4pPr>
            <a:lvl5pPr marL="1828734" algn="l" defTabSz="914367" rtl="0" eaLnBrk="1" latinLnBrk="0" hangingPunct="1">
              <a:defRPr sz="1765" kern="1200">
                <a:solidFill>
                  <a:schemeClr val="tx1"/>
                </a:solidFill>
                <a:latin typeface="+mn-lt"/>
                <a:ea typeface="+mn-ea"/>
                <a:cs typeface="+mn-cs"/>
              </a:defRPr>
            </a:lvl5pPr>
            <a:lvl6pPr marL="2285918" algn="l" defTabSz="914367" rtl="0" eaLnBrk="1" latinLnBrk="0" hangingPunct="1">
              <a:defRPr sz="1765" kern="1200">
                <a:solidFill>
                  <a:schemeClr val="tx1"/>
                </a:solidFill>
                <a:latin typeface="+mn-lt"/>
                <a:ea typeface="+mn-ea"/>
                <a:cs typeface="+mn-cs"/>
              </a:defRPr>
            </a:lvl6pPr>
            <a:lvl7pPr marL="2743101" algn="l" defTabSz="914367" rtl="0" eaLnBrk="1" latinLnBrk="0" hangingPunct="1">
              <a:defRPr sz="1765" kern="1200">
                <a:solidFill>
                  <a:schemeClr val="tx1"/>
                </a:solidFill>
                <a:latin typeface="+mn-lt"/>
                <a:ea typeface="+mn-ea"/>
                <a:cs typeface="+mn-cs"/>
              </a:defRPr>
            </a:lvl7pPr>
            <a:lvl8pPr marL="3200284" algn="l" defTabSz="914367" rtl="0" eaLnBrk="1" latinLnBrk="0" hangingPunct="1">
              <a:defRPr sz="1765" kern="1200">
                <a:solidFill>
                  <a:schemeClr val="tx1"/>
                </a:solidFill>
                <a:latin typeface="+mn-lt"/>
                <a:ea typeface="+mn-ea"/>
                <a:cs typeface="+mn-cs"/>
              </a:defRPr>
            </a:lvl8pPr>
            <a:lvl9pPr marL="3657469" algn="l" defTabSz="914367" rtl="0" eaLnBrk="1" latinLnBrk="0" hangingPunct="1">
              <a:defRPr sz="1765" kern="1200">
                <a:solidFill>
                  <a:schemeClr val="tx1"/>
                </a:solidFill>
                <a:latin typeface="+mn-lt"/>
                <a:ea typeface="+mn-ea"/>
                <a:cs typeface="+mn-cs"/>
              </a:defRPr>
            </a:lvl9pPr>
          </a:lstStyle>
          <a:p>
            <a:pPr>
              <a:defRPr/>
            </a:pPr>
            <a:fld id="{6D166842-07BC-4BB3-B965-CCBF8DD1A4B5}" type="slidenum">
              <a:rPr lang="en-US" smtClean="0">
                <a:solidFill>
                  <a:srgbClr val="3C3C41">
                    <a:tint val="75000"/>
                  </a:srgbClr>
                </a:solidFill>
                <a:latin typeface="Segoe UI"/>
              </a:rPr>
              <a:pPr>
                <a:defRPr/>
              </a:pPr>
              <a:t>63</a:t>
            </a:fld>
            <a:endParaRPr lang="en-US">
              <a:solidFill>
                <a:srgbClr val="3C3C41">
                  <a:tint val="75000"/>
                </a:srgbClr>
              </a:solidFill>
              <a:latin typeface="Segoe UI"/>
            </a:endParaRPr>
          </a:p>
        </p:txBody>
      </p:sp>
    </p:spTree>
    <p:extLst>
      <p:ext uri="{BB962C8B-B14F-4D97-AF65-F5344CB8AC3E}">
        <p14:creationId xmlns:p14="http://schemas.microsoft.com/office/powerpoint/2010/main" val="38774474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6950BFC3-D8DA-4A85-94F7-54DA5524770B}">
      <p188:commentRel xmlns:p188="http://schemas.microsoft.com/office/powerpoint/2018/8/main" r:id="rId3"/>
    </p:ext>
  </p:extLs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MS-Dynamics365_logo_endCard_whiteBG_1080p_60fps-REF (1)">
            <a:hlinkClick r:id="" action="ppaction://media"/>
            <a:extLst>
              <a:ext uri="{FF2B5EF4-FFF2-40B4-BE49-F238E27FC236}">
                <a16:creationId xmlns:a16="http://schemas.microsoft.com/office/drawing/2014/main" id="{536DE5F8-F911-CC09-A05B-1B80B05B807C}"/>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333114" y="-93689"/>
            <a:ext cx="12525114" cy="7045377"/>
          </a:xfrm>
          <a:prstGeom prst="rect">
            <a:avLst/>
          </a:prstGeom>
        </p:spPr>
      </p:pic>
    </p:spTree>
    <p:extLst>
      <p:ext uri="{BB962C8B-B14F-4D97-AF65-F5344CB8AC3E}">
        <p14:creationId xmlns:p14="http://schemas.microsoft.com/office/powerpoint/2010/main" val="352113838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499"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theme/theme1.xml><?xml version="1.0" encoding="utf-8"?>
<a:theme xmlns:a="http://schemas.openxmlformats.org/drawingml/2006/main" name="msft_dynamics">
  <a:themeElements>
    <a:clrScheme name="Microsoft D365">
      <a:dk1>
        <a:srgbClr val="000000"/>
      </a:dk1>
      <a:lt1>
        <a:srgbClr val="FFFFFF"/>
      </a:lt1>
      <a:dk2>
        <a:srgbClr val="0A1B45"/>
      </a:dk2>
      <a:lt2>
        <a:srgbClr val="FFFFFF"/>
      </a:lt2>
      <a:accent1>
        <a:srgbClr val="0078D4"/>
      </a:accent1>
      <a:accent2>
        <a:srgbClr val="770180"/>
      </a:accent2>
      <a:accent3>
        <a:srgbClr val="1392B4"/>
      </a:accent3>
      <a:accent4>
        <a:srgbClr val="FFB900"/>
      </a:accent4>
      <a:accent5>
        <a:srgbClr val="D83B01"/>
      </a:accent5>
      <a:accent6>
        <a:srgbClr val="EAE4DC"/>
      </a:accent6>
      <a:hlink>
        <a:srgbClr val="0078D4"/>
      </a:hlink>
      <a:folHlink>
        <a:srgbClr val="0078D4"/>
      </a:folHlink>
    </a:clrScheme>
    <a:fontScheme name="Microsoft 2019 Brand Templates">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algn="l" defTabSz="932472" fontAlgn="base">
          <a:spcBef>
            <a:spcPct val="0"/>
          </a:spcBef>
          <a:spcAft>
            <a:spcPct val="0"/>
          </a:spcAft>
          <a:defRPr sz="2000" dirty="0" err="1" smtClean="0">
            <a:solidFill>
              <a:srgbClr val="FFFFFF"/>
            </a:soli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err="1" smtClean="0"/>
        </a:defPPr>
      </a:lstStyle>
    </a:txDef>
  </a:objectDefaults>
  <a:extraClrSchemeLst/>
  <a:custClrLst>
    <a:custClr name="Light Orange">
      <a:srgbClr val="FF9349"/>
    </a:custClr>
    <a:custClr name="Light Yellow">
      <a:srgbClr val="FEF000"/>
    </a:custClr>
    <a:custClr name="Light Green">
      <a:srgbClr val="9BF00B"/>
    </a:custClr>
    <a:custClr name="Light Teal">
      <a:srgbClr val="30E5D0"/>
    </a:custClr>
    <a:custClr name="Light Blue">
      <a:srgbClr val="50E6FF"/>
    </a:custClr>
    <a:custClr name="Light Purple">
      <a:srgbClr val="D59DFF"/>
    </a:custClr>
    <a:custClr name="White">
      <a:srgbClr val="FFFFFF"/>
    </a:custClr>
    <a:custClr name="Extra Light Gray">
      <a:srgbClr val="F2F2F2"/>
    </a:custClr>
    <a:custClr name="Light Gray">
      <a:srgbClr val="E6E6E6"/>
    </a:custClr>
    <a:custClr name="Gray">
      <a:srgbClr val="D2D2D2"/>
    </a:custClr>
    <a:custClr name="Orange">
      <a:srgbClr val="D83B01"/>
    </a:custClr>
    <a:custClr name="Yellow">
      <a:srgbClr val="FFB900"/>
    </a:custClr>
    <a:custClr name="Green">
      <a:srgbClr val="107C10"/>
    </a:custClr>
    <a:custClr name="Teal">
      <a:srgbClr val="008575"/>
    </a:custClr>
    <a:custClr name="Blue">
      <a:srgbClr val="0078D4"/>
    </a:custClr>
    <a:custClr name="Purple">
      <a:srgbClr val="8661C5"/>
    </a:custClr>
    <a:custClr name="Mid Gray">
      <a:srgbClr val="737373"/>
    </a:custClr>
    <a:custClr name="Dark Gray">
      <a:srgbClr val="505050"/>
    </a:custClr>
    <a:custClr name="Extra Dark Gray">
      <a:srgbClr val="2F2F2F"/>
    </a:custClr>
    <a:custClr name="Rick Black">
      <a:srgbClr val="000000"/>
    </a:custClr>
    <a:custClr name="Dark Orange">
      <a:srgbClr val="6B2929"/>
    </a:custClr>
    <a:custClr name="Dark Yellow">
      <a:srgbClr val="6A4B16"/>
    </a:custClr>
    <a:custClr name="Dark Green">
      <a:srgbClr val="054B16"/>
    </a:custClr>
    <a:custClr name="Dark Teal">
      <a:srgbClr val="274B47"/>
    </a:custClr>
    <a:custClr name="Dark Blue">
      <a:srgbClr val="243A5E"/>
    </a:custClr>
    <a:custClr name="Dark Purple">
      <a:srgbClr val="3B2E58"/>
    </a:custClr>
  </a:custClrLst>
  <a:extLst>
    <a:ext uri="{05A4C25C-085E-4340-85A3-A5531E510DB2}">
      <thm15:themeFamily xmlns:thm15="http://schemas.microsoft.com/office/thememl/2012/main" name="msft_dynamics" id="{F7102558-5D7A-433E-B525-E13DD3BF8074}" vid="{61C5F89D-F6B7-4757-83BB-47145D0E99F6}"/>
    </a:ext>
  </a:extLst>
</a:theme>
</file>

<file path=ppt/theme/theme2.xml><?xml version="1.0" encoding="utf-8"?>
<a:theme xmlns:a="http://schemas.openxmlformats.org/drawingml/2006/main" name="BA PowerPlatofrm Template Lines 090220">
  <a:themeElements>
    <a:clrScheme name="BA Power Platform 081820">
      <a:dk1>
        <a:srgbClr val="000000"/>
      </a:dk1>
      <a:lt1>
        <a:srgbClr val="FFFFFF"/>
      </a:lt1>
      <a:dk2>
        <a:srgbClr val="191919"/>
      </a:dk2>
      <a:lt2>
        <a:srgbClr val="E6E6E6"/>
      </a:lt2>
      <a:accent1>
        <a:srgbClr val="3C3C41"/>
      </a:accent1>
      <a:accent2>
        <a:srgbClr val="75757A"/>
      </a:accent2>
      <a:accent3>
        <a:srgbClr val="0066FF"/>
      </a:accent3>
      <a:accent4>
        <a:srgbClr val="F2C811"/>
      </a:accent4>
      <a:accent5>
        <a:srgbClr val="742774"/>
      </a:accent5>
      <a:accent6>
        <a:srgbClr val="0B556A"/>
      </a:accent6>
      <a:hlink>
        <a:srgbClr val="0078D4"/>
      </a:hlink>
      <a:folHlink>
        <a:srgbClr val="0078D4"/>
      </a:folHlink>
    </a:clrScheme>
    <a:fontScheme name="Microsoft 2019 Brand Templates">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bg2"/>
        </a:solidFill>
        <a:ln w="9525" cap="flat" cmpd="sng" algn="ctr">
          <a:noFill/>
          <a:prstDash val="solid"/>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marL="0" marR="0" indent="0" algn="l" defTabSz="932472" eaLnBrk="1" fontAlgn="base" latinLnBrk="0" hangingPunct="1">
          <a:lnSpc>
            <a:spcPct val="100000"/>
          </a:lnSpc>
          <a:spcBef>
            <a:spcPct val="0"/>
          </a:spcBef>
          <a:spcAft>
            <a:spcPct val="0"/>
          </a:spcAft>
          <a:buClrTx/>
          <a:buSzTx/>
          <a:buFontTx/>
          <a:buNone/>
          <a:tabLst/>
          <a:defRPr kumimoji="0" sz="2000" b="0" i="0" u="none" strike="noStrike" kern="0" cap="none" spc="0" normalizeH="0" baseline="0" noProof="0" dirty="0" err="1">
            <a:ln>
              <a:noFill/>
            </a:ln>
            <a:solidFill>
              <a:srgbClr val="FFFFFF"/>
            </a:solidFill>
            <a:effectLst/>
            <a:uLnTx/>
            <a:uFillTx/>
            <a:latin typeface="Segoe UI"/>
            <a:ea typeface="Segoe UI" pitchFamily="34" charset="0"/>
            <a:cs typeface="Segoe UI" pitchFamily="34" charset="0"/>
          </a:defRPr>
        </a:defPPr>
      </a:lst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err="1" smtClean="0"/>
        </a:defPPr>
      </a:lstStyle>
    </a:txDef>
  </a:objectDefaults>
  <a:extraClrSchemeLst/>
  <a:extLst>
    <a:ext uri="{05A4C25C-085E-4340-85A3-A5531E510DB2}">
      <thm15:themeFamily xmlns:thm15="http://schemas.microsoft.com/office/thememl/2012/main" name="Template Starter Blue - February 2020_v6" id="{071E01FD-2079-42F8-8403-F72D98F421C4}" vid="{4AE5ECA4-1508-4F7F-B9BC-6CD0E5E51A63}"/>
    </a:ext>
  </a:extLst>
</a:theme>
</file>

<file path=ppt/theme/theme3.xml><?xml version="1.0" encoding="utf-8"?>
<a:theme xmlns:a="http://schemas.openxmlformats.org/drawingml/2006/main" name="White Template">
  <a:themeElements>
    <a:clrScheme name="Dynamics_NEW_20_Ocean on White">
      <a:dk1>
        <a:srgbClr val="000000"/>
      </a:dk1>
      <a:lt1>
        <a:srgbClr val="FFFFFF"/>
      </a:lt1>
      <a:dk2>
        <a:srgbClr val="0B5569"/>
      </a:dk2>
      <a:lt2>
        <a:srgbClr val="E6E6E6"/>
      </a:lt2>
      <a:accent1>
        <a:srgbClr val="1392B3"/>
      </a:accent1>
      <a:accent2>
        <a:srgbClr val="0B5569"/>
      </a:accent2>
      <a:accent3>
        <a:srgbClr val="4CCBED"/>
      </a:accent3>
      <a:accent4>
        <a:srgbClr val="0078D4"/>
      </a:accent4>
      <a:accent5>
        <a:srgbClr val="243A5E"/>
      </a:accent5>
      <a:accent6>
        <a:srgbClr val="737373"/>
      </a:accent6>
      <a:hlink>
        <a:srgbClr val="1392B3"/>
      </a:hlink>
      <a:folHlink>
        <a:srgbClr val="1392B3"/>
      </a:folHlink>
    </a:clrScheme>
    <a:fontScheme name="Microsoft 2019 Brand Templates">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algn="l" defTabSz="932472" fontAlgn="base">
          <a:spcBef>
            <a:spcPct val="0"/>
          </a:spcBef>
          <a:spcAft>
            <a:spcPct val="0"/>
          </a:spcAft>
          <a:defRPr sz="2000" dirty="0" err="1" smtClean="0">
            <a:solidFill>
              <a:srgbClr val="FFFFFF"/>
            </a:soli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err="1" smtClean="0"/>
        </a:defPPr>
      </a:lstStyle>
    </a:txDef>
  </a:objectDefaults>
  <a:extraClrSchemeLst/>
  <a:extLst>
    <a:ext uri="{05A4C25C-085E-4340-85A3-A5531E510DB2}">
      <thm15:themeFamily xmlns:thm15="http://schemas.microsoft.com/office/thememl/2012/main" name="Dynamics 365 template ocean accent.potx" id="{BD6D9AFC-A2AA-415A-9CAE-22491A52C56B}" vid="{928B97AA-EDDF-4A70-ACAA-2396BE69F09B}"/>
    </a:ext>
  </a:extLst>
</a:theme>
</file>

<file path=ppt/theme/theme4.xml><?xml version="1.0" encoding="utf-8"?>
<a:theme xmlns:a="http://schemas.openxmlformats.org/drawingml/2006/main" name="Black Template">
  <a:themeElements>
    <a:clrScheme name="Dynamics_NEW_20_Ocean on Black">
      <a:dk1>
        <a:srgbClr val="000000"/>
      </a:dk1>
      <a:lt1>
        <a:srgbClr val="FFFFFF"/>
      </a:lt1>
      <a:dk2>
        <a:srgbClr val="0B556A"/>
      </a:dk2>
      <a:lt2>
        <a:srgbClr val="E6E6E6"/>
      </a:lt2>
      <a:accent1>
        <a:srgbClr val="4CCBED"/>
      </a:accent1>
      <a:accent2>
        <a:srgbClr val="1392B4"/>
      </a:accent2>
      <a:accent3>
        <a:srgbClr val="0B556A"/>
      </a:accent3>
      <a:accent4>
        <a:srgbClr val="50E6FF"/>
      </a:accent4>
      <a:accent5>
        <a:srgbClr val="0078D4"/>
      </a:accent5>
      <a:accent6>
        <a:srgbClr val="D2D2D2"/>
      </a:accent6>
      <a:hlink>
        <a:srgbClr val="4CCBED"/>
      </a:hlink>
      <a:folHlink>
        <a:srgbClr val="4CCBED"/>
      </a:folHlink>
    </a:clrScheme>
    <a:fontScheme name="Microsoft 2019 Brand Templates">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algn="l" defTabSz="932472" fontAlgn="base">
          <a:spcBef>
            <a:spcPct val="0"/>
          </a:spcBef>
          <a:spcAft>
            <a:spcPct val="0"/>
          </a:spcAft>
          <a:defRPr sz="2000" dirty="0" err="1" smtClean="0">
            <a:solidFill>
              <a:srgbClr val="000000"/>
            </a:soli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smtClean="0"/>
        </a:defPPr>
      </a:lstStyle>
    </a:txDef>
  </a:objectDefaults>
  <a:extraClrSchemeLst/>
  <a:extLst>
    <a:ext uri="{05A4C25C-085E-4340-85A3-A5531E510DB2}">
      <thm15:themeFamily xmlns:thm15="http://schemas.microsoft.com/office/thememl/2012/main" name="Dynamics 365 template ocean accent.potx" id="{BD6D9AFC-A2AA-415A-9CAE-22491A52C56B}" vid="{23C82603-0AC2-4A28-8D67-FC9A72A88BAD}"/>
    </a:ext>
  </a:extLst>
</a:theme>
</file>

<file path=ppt/theme/theme5.xml><?xml version="1.0" encoding="utf-8"?>
<a:theme xmlns:a="http://schemas.openxmlformats.org/drawingml/2006/main" name="Dark 16x9">
  <a:themeElements>
    <a:clrScheme name="Theme Colors Dark">
      <a:dk1>
        <a:srgbClr val="091F2C"/>
      </a:dk1>
      <a:lt1>
        <a:srgbClr val="FFFFFF"/>
      </a:lt1>
      <a:dk2>
        <a:srgbClr val="463668"/>
      </a:dk2>
      <a:lt2>
        <a:srgbClr val="E8E6DF"/>
      </a:lt2>
      <a:accent1>
        <a:srgbClr val="C5B4E3"/>
      </a:accent1>
      <a:accent2>
        <a:srgbClr val="8661C5"/>
      </a:accent2>
      <a:accent3>
        <a:srgbClr val="0078D4"/>
      </a:accent3>
      <a:accent4>
        <a:srgbClr val="D7D2CB"/>
      </a:accent4>
      <a:accent5>
        <a:srgbClr val="D59ED7"/>
      </a:accent5>
      <a:accent6>
        <a:srgbClr val="D2D2D2"/>
      </a:accent6>
      <a:hlink>
        <a:srgbClr val="D59ED7"/>
      </a:hlink>
      <a:folHlink>
        <a:srgbClr val="D59ED7"/>
      </a:folHlink>
    </a:clrScheme>
    <a:fontScheme name="Microsoft 2019 Brand Templates">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algn="l" defTabSz="932472" fontAlgn="base">
          <a:spcBef>
            <a:spcPct val="0"/>
          </a:spcBef>
          <a:spcAft>
            <a:spcPct val="0"/>
          </a:spcAft>
          <a:defRPr sz="2000" dirty="0" err="1" smtClean="0">
            <a:solidFill>
              <a:schemeClr val="bg1"/>
            </a:soli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err="1" smtClean="0"/>
        </a:defPPr>
      </a:lstStyle>
    </a:txDef>
  </a:objectDefaults>
  <a:extraClrSchemeLst/>
  <a:custClrLst>
    <a:custClr name="Light Brown">
      <a:srgbClr val="E1D3C7"/>
    </a:custClr>
    <a:custClr name="Light Yellow">
      <a:srgbClr val="FFE399"/>
    </a:custClr>
    <a:custClr name="Light Orange">
      <a:srgbClr val="FFA38B"/>
    </a:custClr>
    <a:custClr name="Light Red">
      <a:srgbClr val="FFB3BB"/>
    </a:custClr>
    <a:custClr name="Light Magenta">
      <a:srgbClr val="D59ED7"/>
    </a:custClr>
    <a:custClr name="Light Purple">
      <a:srgbClr val="C5B4E3"/>
    </a:custClr>
    <a:custClr name="Light Blue">
      <a:srgbClr val="8DC8E8"/>
    </a:custClr>
    <a:custClr name="Light Teal">
      <a:srgbClr val="B9DCD2"/>
    </a:custClr>
    <a:custClr name="Light Green">
      <a:srgbClr val="D4EC8E"/>
    </a:custClr>
    <a:custClr name="Blue Black">
      <a:srgbClr val="091F2C"/>
    </a:custClr>
    <a:custClr name="Brown">
      <a:srgbClr val="BF9474"/>
    </a:custClr>
    <a:custClr name="Yellow">
      <a:srgbClr val="FFB900"/>
    </a:custClr>
    <a:custClr name="Orange">
      <a:srgbClr val="FF5C39"/>
    </a:custClr>
    <a:custClr name="Red">
      <a:srgbClr val="F4364C"/>
    </a:custClr>
    <a:custClr name="Magenta">
      <a:srgbClr val="C03BC4"/>
    </a:custClr>
    <a:custClr name="Purple">
      <a:srgbClr val="8661C5"/>
    </a:custClr>
    <a:custClr name="Blue">
      <a:srgbClr val="0078D4"/>
    </a:custClr>
    <a:custClr name="Teal">
      <a:srgbClr val="49C5B1"/>
    </a:custClr>
    <a:custClr name="Green">
      <a:srgbClr val="8DE971"/>
    </a:custClr>
    <a:custClr name="Rich Black">
      <a:srgbClr val="000000"/>
    </a:custClr>
    <a:custClr name="Dark Brown">
      <a:srgbClr val="5C4738"/>
    </a:custClr>
    <a:custClr name="Dark Yellow">
      <a:srgbClr val="7F5A1A"/>
    </a:custClr>
    <a:custClr name="Dark Orange">
      <a:srgbClr val="73391D"/>
    </a:custClr>
    <a:custClr name="Dark Red">
      <a:srgbClr val="73262F"/>
    </a:custClr>
    <a:custClr name="Dark Magenta">
      <a:srgbClr val="702573"/>
    </a:custClr>
    <a:custClr name="Dark Purple">
      <a:srgbClr val="463668"/>
    </a:custClr>
    <a:custClr name="Dark Blue">
      <a:srgbClr val="2A446F"/>
    </a:custClr>
    <a:custClr name="Dark Teal">
      <a:srgbClr val="225B62"/>
    </a:custClr>
    <a:custClr name="Dark Green">
      <a:srgbClr val="07641D"/>
    </a:custClr>
    <a:custClr name="Brown Black">
      <a:srgbClr val="291817"/>
    </a:custClr>
    <a:custClr name="Pure White">
      <a:srgbClr val="FFFFFF"/>
    </a:custClr>
    <a:custClr name="Off White">
      <a:srgbClr val="F4F3F5"/>
    </a:custClr>
    <a:custClr name="Warm White">
      <a:srgbClr val="FFF8F3"/>
    </a:custClr>
    <a:custClr name="Warm Light Gray">
      <a:srgbClr val="E8E6DF"/>
    </a:custClr>
    <a:custClr name="Mid Gray">
      <a:srgbClr val="D7D2CB"/>
    </a:custClr>
    <a:custClr name="Warm Gray">
      <a:srgbClr val="8C8279"/>
    </a:custClr>
    <a:custClr name="Light Gray">
      <a:srgbClr val="D9D9D6"/>
    </a:custClr>
    <a:custClr name="Cool Gray">
      <a:srgbClr val="B1B3B3"/>
    </a:custClr>
    <a:custClr name="Dark Gray">
      <a:srgbClr val="454142"/>
    </a:custClr>
    <a:custClr name="Pure White">
      <a:srgbClr val="FFFFFF"/>
    </a:custClr>
    <a:custClr name="Blank">
      <a:srgbClr val="F0F0F0"/>
    </a:custClr>
    <a:custClr name="Blank">
      <a:srgbClr val="F0F0F0"/>
    </a:custClr>
    <a:custClr name="Blank">
      <a:srgbClr val="F0F0F0"/>
    </a:custClr>
    <a:custClr name="Blank">
      <a:srgbClr val="F0F0F0"/>
    </a:custClr>
    <a:custClr name="Blank">
      <a:srgbClr val="F0F0F0"/>
    </a:custClr>
    <a:custClr name="Blank">
      <a:srgbClr val="F0F0F0"/>
    </a:custClr>
    <a:custClr name="Blank">
      <a:srgbClr val="F0F0F0"/>
    </a:custClr>
    <a:custClr name="Blank">
      <a:srgbClr val="F0F0F0"/>
    </a:custClr>
  </a:custClrLst>
  <a:extLst>
    <a:ext uri="{05A4C25C-085E-4340-85A3-A5531E510DB2}">
      <thm15:themeFamily xmlns:thm15="http://schemas.microsoft.com/office/thememl/2012/main" name="Microsoft brand template starter - 16x9 v04.potx" id="{4908BB59-E0F9-4262-9337-B2D75939F852}" vid="{D6454D2F-4A81-47D2-9B7E-13FCDC97EE9D}"/>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lcf76f155ced4ddcb4097134ff3c332f xmlns="1d596d27-e1f6-4226-8984-550c8efea889">
      <Terms xmlns="http://schemas.microsoft.com/office/infopath/2007/PartnerControls"/>
    </lcf76f155ced4ddcb4097134ff3c332f>
    <TaxCatchAll xmlns="a943df03-383b-49cb-84d6-f21e13974dfe" xsi:nil="true"/>
    <Year xmlns="1d596d27-e1f6-4226-8984-550c8efea889">2023</Year>
    <EditingComplete xmlns="1d596d27-e1f6-4226-8984-550c8efea889">Published</EditingComplete>
    <MSLearnlink xmlns="1d596d27-e1f6-4226-8984-550c8efea889">
      <Url xsi:nil="true"/>
      <Description xsi:nil="true"/>
    </MSLearnlink>
    <ProductFamily xmlns="1d596d27-e1f6-4226-8984-550c8efea889">Finance &amp; Operations</ProductFamily>
    <UploadedtoYT xmlns="1d596d27-e1f6-4226-8984-550c8efea889">true</UploadedtoYT>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28B8811808024241B942FACDEB4D8CC7" ma:contentTypeVersion="24" ma:contentTypeDescription="Create a new document." ma:contentTypeScope="" ma:versionID="b7b739e5d30d125fcd17bd7636ef72f9">
  <xsd:schema xmlns:xsd="http://www.w3.org/2001/XMLSchema" xmlns:xs="http://www.w3.org/2001/XMLSchema" xmlns:p="http://schemas.microsoft.com/office/2006/metadata/properties" xmlns:ns1="http://schemas.microsoft.com/sharepoint/v3" xmlns:ns2="1d596d27-e1f6-4226-8984-550c8efea889" xmlns:ns3="a943df03-383b-49cb-84d6-f21e13974dfe" targetNamespace="http://schemas.microsoft.com/office/2006/metadata/properties" ma:root="true" ma:fieldsID="5b0cbc66e77b6af4aae1428a740b6943" ns1:_="" ns2:_="" ns3:_="">
    <xsd:import namespace="http://schemas.microsoft.com/sharepoint/v3"/>
    <xsd:import namespace="1d596d27-e1f6-4226-8984-550c8efea889"/>
    <xsd:import namespace="a943df03-383b-49cb-84d6-f21e13974dfe"/>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CR" minOccurs="0"/>
                <xsd:element ref="ns2:MediaServiceGenerationTime" minOccurs="0"/>
                <xsd:element ref="ns2:MediaServiceEventHashCode" minOccurs="0"/>
                <xsd:element ref="ns1:_ip_UnifiedCompliancePolicyProperties" minOccurs="0"/>
                <xsd:element ref="ns1:_ip_UnifiedCompliancePolicyUIAction" minOccurs="0"/>
                <xsd:element ref="ns2:MediaServiceDocTags" minOccurs="0"/>
                <xsd:element ref="ns3:SharedWithUsers" minOccurs="0"/>
                <xsd:element ref="ns3:SharedWithDetails" minOccurs="0"/>
                <xsd:element ref="ns2:MediaServiceDateTaken" minOccurs="0"/>
                <xsd:element ref="ns2:MediaLengthInSeconds" minOccurs="0"/>
                <xsd:element ref="ns2:lcf76f155ced4ddcb4097134ff3c332f" minOccurs="0"/>
                <xsd:element ref="ns3:TaxCatchAll" minOccurs="0"/>
                <xsd:element ref="ns2:Year" minOccurs="0"/>
                <xsd:element ref="ns2:ProductFamily" minOccurs="0"/>
                <xsd:element ref="ns2:EditingComplete" minOccurs="0"/>
                <xsd:element ref="ns2:UploadedtoYT" minOccurs="0"/>
                <xsd:element ref="ns2:MediaServiceObjectDetectorVersions" minOccurs="0"/>
                <xsd:element ref="ns2:MediaServiceSystemTags" minOccurs="0"/>
                <xsd:element ref="ns2:MSLearnlink"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4" nillable="true" ma:displayName="Unified Compliance Policy Properties" ma:hidden="true" ma:internalName="_ip_UnifiedCompliancePolicyProperties">
      <xsd:simpleType>
        <xsd:restriction base="dms:Note"/>
      </xsd:simpleType>
    </xsd:element>
    <xsd:element name="_ip_UnifiedCompliancePolicyUIAction" ma:index="15"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d596d27-e1f6-4226-8984-550c8efea88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ocTags" ma:index="16" nillable="true" ma:displayName="MediaServiceDocTags" ma:hidden="true" ma:internalName="MediaServiceDocTags" ma:readOnly="true">
      <xsd:simpleType>
        <xsd:restriction base="dms:Note"/>
      </xsd:simpleType>
    </xsd:element>
    <xsd:element name="MediaServiceDateTaken" ma:index="19" nillable="true" ma:displayName="MediaServiceDateTaken" ma:hidden="true" ma:indexed="true" ma:internalName="MediaServiceDateTake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Year" ma:index="24" nillable="true" ma:displayName="Year" ma:default="2023" ma:description="Year" ma:format="Dropdown" ma:internalName="Year">
      <xsd:simpleType>
        <xsd:restriction base="dms:Text">
          <xsd:maxLength value="4"/>
        </xsd:restriction>
      </xsd:simpleType>
    </xsd:element>
    <xsd:element name="ProductFamily" ma:index="25" nillable="true" ma:displayName="Product Family" ma:default="Finance &amp; Operations" ma:format="Dropdown" ma:internalName="ProductFamily">
      <xsd:simpleType>
        <xsd:restriction base="dms:Choice">
          <xsd:enumeration value="Customer Engagement"/>
          <xsd:enumeration value="Finance &amp; Operations"/>
          <xsd:enumeration value="Both (F&amp;O and CE)"/>
          <xsd:enumeration value="Power Platform"/>
        </xsd:restriction>
      </xsd:simpleType>
    </xsd:element>
    <xsd:element name="EditingComplete" ma:index="26" nillable="true" ma:displayName="Editing Complete" ma:default="Published" ma:description="status of video" ma:format="Dropdown" ma:internalName="EditingComplete">
      <xsd:simpleType>
        <xsd:restriction base="dms:Choice">
          <xsd:enumeration value="Ready for Edition"/>
          <xsd:enumeration value="In Progress"/>
          <xsd:enumeration value="Editing Complete"/>
          <xsd:enumeration value="Planned TechTalk"/>
          <xsd:enumeration value="Published"/>
        </xsd:restriction>
      </xsd:simpleType>
    </xsd:element>
    <xsd:element name="UploadedtoYT" ma:index="27" nillable="true" ma:displayName="Uploaded to YT" ma:default="1" ma:format="Dropdown" ma:internalName="UploadedtoYT">
      <xsd:simpleType>
        <xsd:restriction base="dms:Boolean"/>
      </xsd:simpleType>
    </xsd:element>
    <xsd:element name="MediaServiceObjectDetectorVersions" ma:index="28" nillable="true" ma:displayName="MediaServiceObjectDetectorVersions" ma:hidden="true" ma:indexed="true" ma:internalName="MediaServiceObjectDetectorVersions" ma:readOnly="true">
      <xsd:simpleType>
        <xsd:restriction base="dms:Text"/>
      </xsd:simpleType>
    </xsd:element>
    <xsd:element name="MediaServiceSystemTags" ma:index="29" nillable="true" ma:displayName="MediaServiceSystemTags" ma:hidden="true" ma:internalName="MediaServiceSystemTags" ma:readOnly="true">
      <xsd:simpleType>
        <xsd:restriction base="dms:Note"/>
      </xsd:simpleType>
    </xsd:element>
    <xsd:element name="MSLearnlink" ma:index="30" nillable="true" ma:displayName="MS Learn link" ma:format="Hyperlink" ma:internalName="MSLearnlink">
      <xsd:complexType>
        <xsd:complexContent>
          <xsd:extension base="dms:URL">
            <xsd:sequence>
              <xsd:element name="Url" type="dms:ValidUrl" minOccurs="0" nillable="true"/>
              <xsd:element name="Description" type="xsd:string" nillable="true"/>
            </xsd:sequence>
          </xsd:extension>
        </xsd:complexContent>
      </xsd:complexType>
    </xsd:element>
    <xsd:element name="MediaServiceBillingMetadata" ma:index="31" nillable="true" ma:displayName="MediaServiceBillingMetadata" ma:hidden="true" ma:internalName="MediaServiceBillingMetadata"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943df03-383b-49cb-84d6-f21e13974df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de09bcb8-5357-46d1-992c-4b91ae6ac352}" ma:internalName="TaxCatchAll" ma:showField="CatchAllData" ma:web="a943df03-383b-49cb-84d6-f21e13974dfe">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4D2CE71-DB42-4B59-9322-5F6989C59245}">
  <ds:schemaRefs>
    <ds:schemaRef ds:uri="http://schemas.microsoft.com/sharepoint/v3/contenttype/forms"/>
  </ds:schemaRefs>
</ds:datastoreItem>
</file>

<file path=customXml/itemProps2.xml><?xml version="1.0" encoding="utf-8"?>
<ds:datastoreItem xmlns:ds="http://schemas.openxmlformats.org/officeDocument/2006/customXml" ds:itemID="{ED289E32-5EF3-49F3-97AF-8FBDBA05D9E1}">
  <ds:schemaRefs>
    <ds:schemaRef ds:uri="http://schemas.microsoft.com/office/2006/documentManagement/types"/>
    <ds:schemaRef ds:uri="http://purl.org/dc/dcmitype/"/>
    <ds:schemaRef ds:uri="http://purl.org/dc/terms/"/>
    <ds:schemaRef ds:uri="1d596d27-e1f6-4226-8984-550c8efea889"/>
    <ds:schemaRef ds:uri="http://schemas.microsoft.com/office/infopath/2007/PartnerControls"/>
    <ds:schemaRef ds:uri="http://purl.org/dc/elements/1.1/"/>
    <ds:schemaRef ds:uri="http://schemas.openxmlformats.org/package/2006/metadata/core-properties"/>
    <ds:schemaRef ds:uri="http://schemas.microsoft.com/office/2006/metadata/properties"/>
    <ds:schemaRef ds:uri="a943df03-383b-49cb-84d6-f21e13974dfe"/>
    <ds:schemaRef ds:uri="http://schemas.microsoft.com/sharepoint/v3"/>
    <ds:schemaRef ds:uri="http://www.w3.org/XML/1998/namespace"/>
  </ds:schemaRefs>
</ds:datastoreItem>
</file>

<file path=customXml/itemProps3.xml><?xml version="1.0" encoding="utf-8"?>
<ds:datastoreItem xmlns:ds="http://schemas.openxmlformats.org/officeDocument/2006/customXml" ds:itemID="{3FD7DB9E-400D-4CDC-8BEC-1E59B0446CA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1d596d27-e1f6-4226-8984-550c8efea889"/>
    <ds:schemaRef ds:uri="a943df03-383b-49cb-84d6-f21e13974df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f42aa342-8706-4288-bd11-ebb85995028c}" enabled="1" method="Privileged" siteId="{72f988bf-86f1-41af-91ab-2d7cd011db47}" removed="0"/>
</clbl:labelList>
</file>

<file path=docProps/app.xml><?xml version="1.0" encoding="utf-8"?>
<Properties xmlns="http://schemas.openxmlformats.org/officeDocument/2006/extended-properties" xmlns:vt="http://schemas.openxmlformats.org/officeDocument/2006/docPropsVTypes">
  <Template>Default Theme</Template>
  <TotalTime>7614</TotalTime>
  <Words>3912</Words>
  <Application>Microsoft Office PowerPoint</Application>
  <PresentationFormat>Widescreen</PresentationFormat>
  <Paragraphs>458</Paragraphs>
  <Slides>64</Slides>
  <Notes>43</Notes>
  <HiddenSlides>11</HiddenSlides>
  <MMClips>1</MMClips>
  <ScaleCrop>false</ScaleCrop>
  <HeadingPairs>
    <vt:vector size="6" baseType="variant">
      <vt:variant>
        <vt:lpstr>Fonts Used</vt:lpstr>
      </vt:variant>
      <vt:variant>
        <vt:i4>8</vt:i4>
      </vt:variant>
      <vt:variant>
        <vt:lpstr>Theme</vt:lpstr>
      </vt:variant>
      <vt:variant>
        <vt:i4>5</vt:i4>
      </vt:variant>
      <vt:variant>
        <vt:lpstr>Slide Titles</vt:lpstr>
      </vt:variant>
      <vt:variant>
        <vt:i4>64</vt:i4>
      </vt:variant>
    </vt:vector>
  </HeadingPairs>
  <TitlesOfParts>
    <vt:vector size="77" baseType="lpstr">
      <vt:lpstr>Aptos</vt:lpstr>
      <vt:lpstr>Arial</vt:lpstr>
      <vt:lpstr>Calibri</vt:lpstr>
      <vt:lpstr>Consolas</vt:lpstr>
      <vt:lpstr>Segoe UI</vt:lpstr>
      <vt:lpstr>Segoe UI Semibold</vt:lpstr>
      <vt:lpstr>Segoe UI Semilight</vt:lpstr>
      <vt:lpstr>Wingdings</vt:lpstr>
      <vt:lpstr>msft_dynamics</vt:lpstr>
      <vt:lpstr>BA PowerPlatofrm Template Lines 090220</vt:lpstr>
      <vt:lpstr>White Template</vt:lpstr>
      <vt:lpstr>Black Template</vt:lpstr>
      <vt:lpstr>Dark 16x9</vt:lpstr>
      <vt:lpstr>Getting started with Awareness between ledger settlement and year–end close</vt:lpstr>
      <vt:lpstr>TechTalk Series</vt:lpstr>
      <vt:lpstr>Take aways</vt:lpstr>
      <vt:lpstr>Ledger settlement and the challenges at fiscal year end</vt:lpstr>
      <vt:lpstr>Ledger settlement</vt:lpstr>
      <vt:lpstr>Year-end close prior to awareness between…</vt:lpstr>
      <vt:lpstr>The challenge</vt:lpstr>
      <vt:lpstr>Introducing Awareness between ledger settlement and year-end close</vt:lpstr>
      <vt:lpstr>Awareness between ledger settlement and YeC</vt:lpstr>
      <vt:lpstr>Detailed opening balances and settlement in new year</vt:lpstr>
      <vt:lpstr>Now we can settle transactions in the new year</vt:lpstr>
      <vt:lpstr>Awareness options – GL parameters</vt:lpstr>
      <vt:lpstr>Awareness options – GL parameters</vt:lpstr>
      <vt:lpstr>Awareness options – GL parameters</vt:lpstr>
      <vt:lpstr>Nice to know about Awareness between…</vt:lpstr>
      <vt:lpstr>Recommendation(s)</vt:lpstr>
      <vt:lpstr>What changes are introduces with awareness options</vt:lpstr>
      <vt:lpstr>I enabled “awareness options”, but it didn’t work…</vt:lpstr>
      <vt:lpstr>What is different about “awareness options” and YeC</vt:lpstr>
      <vt:lpstr>What is different about “awareness options” and YeC</vt:lpstr>
      <vt:lpstr>Settlement across fiscal years</vt:lpstr>
      <vt:lpstr>Settlement across fiscal years</vt:lpstr>
      <vt:lpstr>Reporting currency gain/loss</vt:lpstr>
      <vt:lpstr>Reporting currency gain/loss</vt:lpstr>
      <vt:lpstr>Reporting currency gain/loss</vt:lpstr>
      <vt:lpstr>I enabled “awareness options”, but it doesn’t work…</vt:lpstr>
      <vt:lpstr>Automating ledger settlements</vt:lpstr>
      <vt:lpstr>Automating ledger settlements</vt:lpstr>
      <vt:lpstr>Automatic ledger settlements</vt:lpstr>
      <vt:lpstr>Create process automation for ledger settlements</vt:lpstr>
      <vt:lpstr>Create process automation for ledger settlements</vt:lpstr>
      <vt:lpstr>Create process automation for ledger settlements</vt:lpstr>
      <vt:lpstr>Create process automation for ledger settlements</vt:lpstr>
      <vt:lpstr>Create process automation for ledger settlements</vt:lpstr>
      <vt:lpstr>Create process automation for ledger settlements</vt:lpstr>
      <vt:lpstr>Create process automation for ledger settlements</vt:lpstr>
      <vt:lpstr>Nice to know about automatic ledger settlement</vt:lpstr>
      <vt:lpstr>Recommendation(s)</vt:lpstr>
      <vt:lpstr>Handling currency gains/losses in reporting currency</vt:lpstr>
      <vt:lpstr>Realized gains/losses for ledger settlement</vt:lpstr>
      <vt:lpstr>Create currency gain/loss transaction from settlement</vt:lpstr>
      <vt:lpstr>Create currency gain/loss transaction from settlement</vt:lpstr>
      <vt:lpstr>Nice to know about realized gains/losses</vt:lpstr>
      <vt:lpstr>Recommendation(s)</vt:lpstr>
      <vt:lpstr>Partial ledger settlements</vt:lpstr>
      <vt:lpstr>Be aware…</vt:lpstr>
      <vt:lpstr>Awareness options – GL parameters</vt:lpstr>
      <vt:lpstr>Partial ledger settlements</vt:lpstr>
      <vt:lpstr>Partial ledger settlements</vt:lpstr>
      <vt:lpstr>Partial ledger settlements</vt:lpstr>
      <vt:lpstr>Partial ledger settlements</vt:lpstr>
      <vt:lpstr>Recommendation(s)</vt:lpstr>
      <vt:lpstr>Bonus: Optimize year-end close service</vt:lpstr>
      <vt:lpstr>Optimize year end close service</vt:lpstr>
      <vt:lpstr>Recommendation(s)</vt:lpstr>
      <vt:lpstr>Resources and recommendations</vt:lpstr>
      <vt:lpstr>Recommendations</vt:lpstr>
      <vt:lpstr>Recommendations</vt:lpstr>
      <vt:lpstr>Recommendations - continued</vt:lpstr>
      <vt:lpstr>Additional resources</vt:lpstr>
      <vt:lpstr>QUESTIONS</vt:lpstr>
      <vt:lpstr>Please share your feedback</vt:lpstr>
      <vt:lpstr>Thank you!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TechTalk Template PowerPoint</dc:title>
  <dc:creator>Anne Krupke</dc:creator>
  <cp:lastModifiedBy>Bret Fraser (HCL Technologies Corporate Ser)</cp:lastModifiedBy>
  <cp:revision>21</cp:revision>
  <dcterms:created xsi:type="dcterms:W3CDTF">2023-01-25T18:34:03Z</dcterms:created>
  <dcterms:modified xsi:type="dcterms:W3CDTF">2026-01-07T19:57:41Z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0x01010028B8811808024241B942FACDEB4D8CC7</vt:lpwstr>
  </property>
  <property fmtid="{D5CDD505-2E9C-101B-9397-08002B2CF9AE}" pid="3" name="MediaServiceImageTags">
    <vt:lpwstr/>
  </property>
</Properties>
</file>