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2.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3.xml" ContentType="application/vnd.openxmlformats-officedocument.theme+xml"/>
  <Override PartName="/ppt/slideLayouts/slideLayout81.xml" ContentType="application/vnd.openxmlformats-officedocument.presentationml.slideLayout+xml"/>
  <Override PartName="/ppt/theme/theme4.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5607" r:id="rId5"/>
    <p:sldMasterId id="2147485644" r:id="rId6"/>
    <p:sldMasterId id="2147484877" r:id="rId7"/>
    <p:sldMasterId id="2147485652" r:id="rId8"/>
  </p:sldMasterIdLst>
  <p:notesMasterIdLst>
    <p:notesMasterId r:id="rId52"/>
  </p:notesMasterIdLst>
  <p:sldIdLst>
    <p:sldId id="2147478664" r:id="rId9"/>
    <p:sldId id="259" r:id="rId10"/>
    <p:sldId id="269" r:id="rId11"/>
    <p:sldId id="2147481812" r:id="rId12"/>
    <p:sldId id="2147481813" r:id="rId13"/>
    <p:sldId id="2147481815" r:id="rId14"/>
    <p:sldId id="2147481817" r:id="rId15"/>
    <p:sldId id="2147481777" r:id="rId16"/>
    <p:sldId id="2147481816" r:id="rId17"/>
    <p:sldId id="2147481814" r:id="rId18"/>
    <p:sldId id="2076138266" r:id="rId19"/>
    <p:sldId id="2147481818" r:id="rId20"/>
    <p:sldId id="2147481827" r:id="rId21"/>
    <p:sldId id="2147481826" r:id="rId22"/>
    <p:sldId id="2147481819" r:id="rId23"/>
    <p:sldId id="2147481820" r:id="rId24"/>
    <p:sldId id="2147481821" r:id="rId25"/>
    <p:sldId id="2147481822" r:id="rId26"/>
    <p:sldId id="2147481823" r:id="rId27"/>
    <p:sldId id="2147481824" r:id="rId28"/>
    <p:sldId id="2147481825" r:id="rId29"/>
    <p:sldId id="2147481830" r:id="rId30"/>
    <p:sldId id="2147481829" r:id="rId31"/>
    <p:sldId id="2147481831" r:id="rId32"/>
    <p:sldId id="2147481832" r:id="rId33"/>
    <p:sldId id="2147481837" r:id="rId34"/>
    <p:sldId id="2076138328" r:id="rId35"/>
    <p:sldId id="2147481834" r:id="rId36"/>
    <p:sldId id="2147481807" r:id="rId37"/>
    <p:sldId id="2147481835" r:id="rId38"/>
    <p:sldId id="2076138283" r:id="rId39"/>
    <p:sldId id="2147481836" r:id="rId40"/>
    <p:sldId id="2147481796" r:id="rId41"/>
    <p:sldId id="2076138333" r:id="rId42"/>
    <p:sldId id="2147481799" r:id="rId43"/>
    <p:sldId id="262" r:id="rId44"/>
    <p:sldId id="2147481805" r:id="rId45"/>
    <p:sldId id="264" r:id="rId46"/>
    <p:sldId id="265" r:id="rId47"/>
    <p:sldId id="2147481775" r:id="rId48"/>
    <p:sldId id="266" r:id="rId49"/>
    <p:sldId id="2147477527" r:id="rId50"/>
    <p:sldId id="2076138310" r:id="rId5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14C01695-BCEF-4E37-865A-629DF8BAE6D0}">
          <p14:sldIdLst>
            <p14:sldId id="2147478664"/>
            <p14:sldId id="259"/>
            <p14:sldId id="269"/>
          </p14:sldIdLst>
        </p14:section>
        <p14:section name="Section Title" id="{79FA5541-9C96-4849-BEB8-3B2FE534BA6D}">
          <p14:sldIdLst>
            <p14:sldId id="2147481812"/>
            <p14:sldId id="2147481813"/>
            <p14:sldId id="2147481815"/>
            <p14:sldId id="2147481817"/>
            <p14:sldId id="2147481777"/>
            <p14:sldId id="2147481816"/>
            <p14:sldId id="2147481814"/>
            <p14:sldId id="2076138266"/>
            <p14:sldId id="2147481818"/>
            <p14:sldId id="2147481827"/>
            <p14:sldId id="2147481826"/>
            <p14:sldId id="2147481819"/>
            <p14:sldId id="2147481820"/>
            <p14:sldId id="2147481821"/>
            <p14:sldId id="2147481822"/>
            <p14:sldId id="2147481823"/>
            <p14:sldId id="2147481824"/>
            <p14:sldId id="2147481825"/>
            <p14:sldId id="2147481830"/>
            <p14:sldId id="2147481829"/>
            <p14:sldId id="2147481831"/>
            <p14:sldId id="2147481832"/>
            <p14:sldId id="2147481837"/>
            <p14:sldId id="2076138328"/>
            <p14:sldId id="2147481834"/>
            <p14:sldId id="2147481807"/>
            <p14:sldId id="2147481835"/>
            <p14:sldId id="2076138283"/>
            <p14:sldId id="2147481836"/>
            <p14:sldId id="2147481796"/>
            <p14:sldId id="2076138333"/>
            <p14:sldId id="2147481799"/>
          </p14:sldIdLst>
        </p14:section>
        <p14:section name="Resources and Recommendations" id="{616BDA0A-1F57-4419-AF82-D905C1C4D100}">
          <p14:sldIdLst>
            <p14:sldId id="262"/>
            <p14:sldId id="2147481805"/>
            <p14:sldId id="264"/>
            <p14:sldId id="265"/>
            <p14:sldId id="2147481775"/>
            <p14:sldId id="266"/>
            <p14:sldId id="2147477527"/>
            <p14:sldId id="2076138310"/>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D7C1538-D0B5-9B45-3CD8-F1E6B45F1FF1}" name="Steven Koppens" initials="SK" userId="S::stkop@microsoft.com::98600e50-5b6c-4d64-8310-f4f9237790df" providerId="AD"/>
  <p188:author id="{F659BC5A-2B3C-CF6A-E595-C1199FB54001}" name="Mathieu Binaisse" initials="MB" userId="S::mbinaisse@microsoft.com::eccefb95-4624-4be7-8cab-deb4107978d1" providerId="AD"/>
  <p188:author id="{A9CF4582-0C4E-5E8D-3B2A-45BFC1DA7D74}" name="Edison Lai" initials="EL" userId="S::edilai@microsoft.com::dce09857-9a2e-4916-96a6-ca44be0da48a" providerId="AD"/>
  <p188:author id="{9B8502B7-BF07-A20B-5E46-C59249721EBF}" name="Mike Szymecki" initials="MS" userId="S::mikeszy@microsoft.com::0f0de075-6a95-4bca-9c82-bc03ba9a8c12" providerId="AD"/>
  <p188:author id="{BB7FB2C4-F4BA-51CD-E7FF-6123717ABF13}" name="Rachel Profitt" initials="RP" userId="S::raprofit@microsoft.com::33e63d03-b0ce-4cee-8a7f-3417702ed3c2" providerId="AD"/>
  <p188:author id="{53E008E8-7A03-9008-5036-E1E16A4FC1E7}" name="Chaitali Shah" initials="CS" userId="S::chashah@microsoft.com::c97a9e46-96ad-4122-b06a-decdb565156b" providerId="AD"/>
  <p188:author id="{E87492E9-FC10-00E3-6681-C1E9F9D1E8F2}" name="Henrik Jaeger" initials="HJ" userId="S::jaegerhenrik@microsoft.com::347a709a-547f-46bc-b7b7-74a43553efe9" providerId="AD"/>
  <p188:author id="{E85B61F4-0BE9-7496-072F-3F880432EE0B}" name="Anne Krupke" initials="AK" userId="S::annekrupke@microsoft.com::3e21586d-183f-4a88-9690-df4875223c5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presProps" Target="presProps.xml"/><Relationship Id="rId58" Type="http://schemas.microsoft.com/office/2018/10/relationships/authors" Target="authors.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microsoft.com/office/2016/11/relationships/changesInfo" Target="changesInfos/changesInfo1.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nrik Jaeger" userId="347a709a-547f-46bc-b7b7-74a43553efe9" providerId="ADAL" clId="{F92D0C11-96AD-49BC-B839-D9EFD7A45F4A}"/>
    <pc:docChg chg="undo redo custSel addSld delSld modSld sldOrd modSection">
      <pc:chgData name="Henrik Jaeger" userId="347a709a-547f-46bc-b7b7-74a43553efe9" providerId="ADAL" clId="{F92D0C11-96AD-49BC-B839-D9EFD7A45F4A}" dt="2025-10-02T14:47:58.930" v="10393" actId="5793"/>
      <pc:docMkLst>
        <pc:docMk/>
      </pc:docMkLst>
      <pc:sldChg chg="modSp mod modNotesTx">
        <pc:chgData name="Henrik Jaeger" userId="347a709a-547f-46bc-b7b7-74a43553efe9" providerId="ADAL" clId="{F92D0C11-96AD-49BC-B839-D9EFD7A45F4A}" dt="2025-10-02T08:16:36.048" v="170" actId="20577"/>
        <pc:sldMkLst>
          <pc:docMk/>
          <pc:sldMk cId="402405382" sldId="259"/>
        </pc:sldMkLst>
        <pc:spChg chg="mod">
          <ac:chgData name="Henrik Jaeger" userId="347a709a-547f-46bc-b7b7-74a43553efe9" providerId="ADAL" clId="{F92D0C11-96AD-49BC-B839-D9EFD7A45F4A}" dt="2025-10-02T08:15:02.705" v="24" actId="20577"/>
          <ac:spMkLst>
            <pc:docMk/>
            <pc:sldMk cId="402405382" sldId="259"/>
            <ac:spMk id="5" creationId="{AEC144C6-E1B3-466F-B3B2-DC7448F8BB87}"/>
          </ac:spMkLst>
        </pc:spChg>
      </pc:sldChg>
      <pc:sldChg chg="modSp modAnim">
        <pc:chgData name="Henrik Jaeger" userId="347a709a-547f-46bc-b7b7-74a43553efe9" providerId="ADAL" clId="{F92D0C11-96AD-49BC-B839-D9EFD7A45F4A}" dt="2025-10-02T13:40:58.438" v="10094" actId="20577"/>
        <pc:sldMkLst>
          <pc:docMk/>
          <pc:sldMk cId="1827444994" sldId="269"/>
        </pc:sldMkLst>
        <pc:spChg chg="mod">
          <ac:chgData name="Henrik Jaeger" userId="347a709a-547f-46bc-b7b7-74a43553efe9" providerId="ADAL" clId="{F92D0C11-96AD-49BC-B839-D9EFD7A45F4A}" dt="2025-10-02T13:40:58.438" v="10094" actId="20577"/>
          <ac:spMkLst>
            <pc:docMk/>
            <pc:sldMk cId="1827444994" sldId="269"/>
            <ac:spMk id="5" creationId="{70401EEF-87BF-4CBA-BEAD-78BA83EA263A}"/>
          </ac:spMkLst>
        </pc:spChg>
      </pc:sldChg>
      <pc:sldChg chg="modSp mod">
        <pc:chgData name="Henrik Jaeger" userId="347a709a-547f-46bc-b7b7-74a43553efe9" providerId="ADAL" clId="{F92D0C11-96AD-49BC-B839-D9EFD7A45F4A}" dt="2025-10-02T11:07:43.570" v="2182" actId="14100"/>
        <pc:sldMkLst>
          <pc:docMk/>
          <pc:sldMk cId="1125164755" sldId="2076138266"/>
        </pc:sldMkLst>
        <pc:spChg chg="mod">
          <ac:chgData name="Henrik Jaeger" userId="347a709a-547f-46bc-b7b7-74a43553efe9" providerId="ADAL" clId="{F92D0C11-96AD-49BC-B839-D9EFD7A45F4A}" dt="2025-10-02T11:07:43.570" v="2182" actId="14100"/>
          <ac:spMkLst>
            <pc:docMk/>
            <pc:sldMk cId="1125164755" sldId="2076138266"/>
            <ac:spMk id="2" creationId="{866D9333-56BC-BF57-6785-E5149DF2A3D2}"/>
          </ac:spMkLst>
        </pc:spChg>
      </pc:sldChg>
      <pc:sldChg chg="modSp mod">
        <pc:chgData name="Henrik Jaeger" userId="347a709a-547f-46bc-b7b7-74a43553efe9" providerId="ADAL" clId="{F92D0C11-96AD-49BC-B839-D9EFD7A45F4A}" dt="2025-10-02T12:27:43.449" v="5287" actId="20577"/>
        <pc:sldMkLst>
          <pc:docMk/>
          <pc:sldMk cId="1818068522" sldId="2076138283"/>
        </pc:sldMkLst>
        <pc:spChg chg="mod">
          <ac:chgData name="Henrik Jaeger" userId="347a709a-547f-46bc-b7b7-74a43553efe9" providerId="ADAL" clId="{F92D0C11-96AD-49BC-B839-D9EFD7A45F4A}" dt="2025-10-02T12:27:43.449" v="5287" actId="20577"/>
          <ac:spMkLst>
            <pc:docMk/>
            <pc:sldMk cId="1818068522" sldId="2076138283"/>
            <ac:spMk id="2" creationId="{C0E5F4A3-06A8-E843-9110-F6C6DAA3656D}"/>
          </ac:spMkLst>
        </pc:spChg>
      </pc:sldChg>
      <pc:sldChg chg="add del ord">
        <pc:chgData name="Henrik Jaeger" userId="347a709a-547f-46bc-b7b7-74a43553efe9" providerId="ADAL" clId="{F92D0C11-96AD-49BC-B839-D9EFD7A45F4A}" dt="2025-10-02T11:44:35.353" v="3331"/>
        <pc:sldMkLst>
          <pc:docMk/>
          <pc:sldMk cId="3716296351" sldId="2076138310"/>
        </pc:sldMkLst>
      </pc:sldChg>
      <pc:sldChg chg="modSp mod modNotesTx">
        <pc:chgData name="Henrik Jaeger" userId="347a709a-547f-46bc-b7b7-74a43553efe9" providerId="ADAL" clId="{F92D0C11-96AD-49BC-B839-D9EFD7A45F4A}" dt="2025-10-02T13:34:07.111" v="9824" actId="6549"/>
        <pc:sldMkLst>
          <pc:docMk/>
          <pc:sldMk cId="2816702297" sldId="2076138328"/>
        </pc:sldMkLst>
        <pc:spChg chg="mod">
          <ac:chgData name="Henrik Jaeger" userId="347a709a-547f-46bc-b7b7-74a43553efe9" providerId="ADAL" clId="{F92D0C11-96AD-49BC-B839-D9EFD7A45F4A}" dt="2025-10-02T13:12:22.496" v="9278" actId="20577"/>
          <ac:spMkLst>
            <pc:docMk/>
            <pc:sldMk cId="2816702297" sldId="2076138328"/>
            <ac:spMk id="2" creationId="{D29D4297-AA96-4CBC-9D7A-9E83165494BF}"/>
          </ac:spMkLst>
        </pc:spChg>
      </pc:sldChg>
      <pc:sldChg chg="modSp mod">
        <pc:chgData name="Henrik Jaeger" userId="347a709a-547f-46bc-b7b7-74a43553efe9" providerId="ADAL" clId="{F92D0C11-96AD-49BC-B839-D9EFD7A45F4A}" dt="2025-10-02T12:57:50.766" v="8118" actId="20577"/>
        <pc:sldMkLst>
          <pc:docMk/>
          <pc:sldMk cId="2312361410" sldId="2076138333"/>
        </pc:sldMkLst>
        <pc:spChg chg="mod">
          <ac:chgData name="Henrik Jaeger" userId="347a709a-547f-46bc-b7b7-74a43553efe9" providerId="ADAL" clId="{F92D0C11-96AD-49BC-B839-D9EFD7A45F4A}" dt="2025-10-02T12:57:50.766" v="8118" actId="20577"/>
          <ac:spMkLst>
            <pc:docMk/>
            <pc:sldMk cId="2312361410" sldId="2076138333"/>
            <ac:spMk id="2" creationId="{B405A9E0-F186-662B-AAA8-79C8904ED943}"/>
          </ac:spMkLst>
        </pc:spChg>
      </pc:sldChg>
      <pc:sldChg chg="modSp mod modNotesTx">
        <pc:chgData name="Henrik Jaeger" userId="347a709a-547f-46bc-b7b7-74a43553efe9" providerId="ADAL" clId="{F92D0C11-96AD-49BC-B839-D9EFD7A45F4A}" dt="2025-10-02T08:15:33.120" v="54" actId="20577"/>
        <pc:sldMkLst>
          <pc:docMk/>
          <pc:sldMk cId="295360800" sldId="2147478664"/>
        </pc:sldMkLst>
        <pc:spChg chg="mod">
          <ac:chgData name="Henrik Jaeger" userId="347a709a-547f-46bc-b7b7-74a43553efe9" providerId="ADAL" clId="{F92D0C11-96AD-49BC-B839-D9EFD7A45F4A}" dt="2025-10-02T08:14:21.193" v="1" actId="20577"/>
          <ac:spMkLst>
            <pc:docMk/>
            <pc:sldMk cId="295360800" sldId="2147478664"/>
            <ac:spMk id="2" creationId="{C5DACE96-6527-6490-B8D7-C73FB833FE4C}"/>
          </ac:spMkLst>
        </pc:spChg>
      </pc:sldChg>
      <pc:sldChg chg="modSp modNotesTx">
        <pc:chgData name="Henrik Jaeger" userId="347a709a-547f-46bc-b7b7-74a43553efe9" providerId="ADAL" clId="{F92D0C11-96AD-49BC-B839-D9EFD7A45F4A}" dt="2025-10-02T13:20:19.841" v="9806" actId="20577"/>
        <pc:sldMkLst>
          <pc:docMk/>
          <pc:sldMk cId="1729221205" sldId="2147481775"/>
        </pc:sldMkLst>
        <pc:picChg chg="mod">
          <ac:chgData name="Henrik Jaeger" userId="347a709a-547f-46bc-b7b7-74a43553efe9" providerId="ADAL" clId="{F92D0C11-96AD-49BC-B839-D9EFD7A45F4A}" dt="2025-10-02T13:19:55.563" v="9768" actId="14826"/>
          <ac:picMkLst>
            <pc:docMk/>
            <pc:sldMk cId="1729221205" sldId="2147481775"/>
            <ac:picMk id="1026" creationId="{6AF60B35-7B6A-2291-F321-18A2123EC78F}"/>
          </ac:picMkLst>
        </pc:picChg>
      </pc:sldChg>
      <pc:sldChg chg="modSp mod ord modAnim modNotesTx">
        <pc:chgData name="Henrik Jaeger" userId="347a709a-547f-46bc-b7b7-74a43553efe9" providerId="ADAL" clId="{F92D0C11-96AD-49BC-B839-D9EFD7A45F4A}" dt="2025-10-02T11:00:36.727" v="2093" actId="20577"/>
        <pc:sldMkLst>
          <pc:docMk/>
          <pc:sldMk cId="3273750426" sldId="2147481777"/>
        </pc:sldMkLst>
        <pc:spChg chg="mod">
          <ac:chgData name="Henrik Jaeger" userId="347a709a-547f-46bc-b7b7-74a43553efe9" providerId="ADAL" clId="{F92D0C11-96AD-49BC-B839-D9EFD7A45F4A}" dt="2025-10-02T10:36:22.519" v="1305" actId="20577"/>
          <ac:spMkLst>
            <pc:docMk/>
            <pc:sldMk cId="3273750426" sldId="2147481777"/>
            <ac:spMk id="2" creationId="{84C24C1D-4403-091E-39C7-A636998EA570}"/>
          </ac:spMkLst>
        </pc:spChg>
        <pc:spChg chg="mod">
          <ac:chgData name="Henrik Jaeger" userId="347a709a-547f-46bc-b7b7-74a43553efe9" providerId="ADAL" clId="{F92D0C11-96AD-49BC-B839-D9EFD7A45F4A}" dt="2025-10-02T11:00:36.727" v="2093" actId="20577"/>
          <ac:spMkLst>
            <pc:docMk/>
            <pc:sldMk cId="3273750426" sldId="2147481777"/>
            <ac:spMk id="3" creationId="{06E69043-349E-691A-8603-3B62BF42FAA0}"/>
          </ac:spMkLst>
        </pc:spChg>
      </pc:sldChg>
      <pc:sldChg chg="modSp modAnim modNotesTx">
        <pc:chgData name="Henrik Jaeger" userId="347a709a-547f-46bc-b7b7-74a43553efe9" providerId="ADAL" clId="{F92D0C11-96AD-49BC-B839-D9EFD7A45F4A}" dt="2025-10-02T12:57:31.479" v="8112" actId="313"/>
        <pc:sldMkLst>
          <pc:docMk/>
          <pc:sldMk cId="1441993355" sldId="2147481796"/>
        </pc:sldMkLst>
        <pc:spChg chg="mod">
          <ac:chgData name="Henrik Jaeger" userId="347a709a-547f-46bc-b7b7-74a43553efe9" providerId="ADAL" clId="{F92D0C11-96AD-49BC-B839-D9EFD7A45F4A}" dt="2025-10-02T12:55:26.679" v="7850" actId="20577"/>
          <ac:spMkLst>
            <pc:docMk/>
            <pc:sldMk cId="1441993355" sldId="2147481796"/>
            <ac:spMk id="3" creationId="{323CDE95-1E2A-2656-74DE-B1666728C681}"/>
          </ac:spMkLst>
        </pc:spChg>
      </pc:sldChg>
      <pc:sldChg chg="addSp modSp mod modAnim modNotesTx">
        <pc:chgData name="Henrik Jaeger" userId="347a709a-547f-46bc-b7b7-74a43553efe9" providerId="ADAL" clId="{F92D0C11-96AD-49BC-B839-D9EFD7A45F4A}" dt="2025-10-02T13:59:06.837" v="10268" actId="20577"/>
        <pc:sldMkLst>
          <pc:docMk/>
          <pc:sldMk cId="64066678" sldId="2147481799"/>
        </pc:sldMkLst>
        <pc:spChg chg="add mod">
          <ac:chgData name="Henrik Jaeger" userId="347a709a-547f-46bc-b7b7-74a43553efe9" providerId="ADAL" clId="{F92D0C11-96AD-49BC-B839-D9EFD7A45F4A}" dt="2025-10-02T13:35:28.696" v="9841" actId="20577"/>
          <ac:spMkLst>
            <pc:docMk/>
            <pc:sldMk cId="64066678" sldId="2147481799"/>
            <ac:spMk id="2" creationId="{231EC2C1-33D9-3753-0C82-971BB85B41AC}"/>
          </ac:spMkLst>
        </pc:spChg>
        <pc:spChg chg="mod">
          <ac:chgData name="Henrik Jaeger" userId="347a709a-547f-46bc-b7b7-74a43553efe9" providerId="ADAL" clId="{F92D0C11-96AD-49BC-B839-D9EFD7A45F4A}" dt="2025-10-02T12:58:00.107" v="8129" actId="20577"/>
          <ac:spMkLst>
            <pc:docMk/>
            <pc:sldMk cId="64066678" sldId="2147481799"/>
            <ac:spMk id="4" creationId="{C6E641EB-94B0-BAC4-9D75-0E5432D99625}"/>
          </ac:spMkLst>
        </pc:spChg>
        <pc:spChg chg="mod">
          <ac:chgData name="Henrik Jaeger" userId="347a709a-547f-46bc-b7b7-74a43553efe9" providerId="ADAL" clId="{F92D0C11-96AD-49BC-B839-D9EFD7A45F4A}" dt="2025-10-02T13:59:06.837" v="10268" actId="20577"/>
          <ac:spMkLst>
            <pc:docMk/>
            <pc:sldMk cId="64066678" sldId="2147481799"/>
            <ac:spMk id="5" creationId="{24474D39-2AA5-AB4B-DF50-17329F4A62B1}"/>
          </ac:spMkLst>
        </pc:spChg>
      </pc:sldChg>
      <pc:sldChg chg="modSp mod modAnim">
        <pc:chgData name="Henrik Jaeger" userId="347a709a-547f-46bc-b7b7-74a43553efe9" providerId="ADAL" clId="{F92D0C11-96AD-49BC-B839-D9EFD7A45F4A}" dt="2025-10-02T13:39:44.109" v="10075"/>
        <pc:sldMkLst>
          <pc:docMk/>
          <pc:sldMk cId="3398977208" sldId="2147481805"/>
        </pc:sldMkLst>
        <pc:spChg chg="mod">
          <ac:chgData name="Henrik Jaeger" userId="347a709a-547f-46bc-b7b7-74a43553efe9" providerId="ADAL" clId="{F92D0C11-96AD-49BC-B839-D9EFD7A45F4A}" dt="2025-10-02T13:39:32.937" v="10074" actId="20577"/>
          <ac:spMkLst>
            <pc:docMk/>
            <pc:sldMk cId="3398977208" sldId="2147481805"/>
            <ac:spMk id="5" creationId="{79167081-FCC7-8D79-813A-D20B8EFDC6E6}"/>
          </ac:spMkLst>
        </pc:spChg>
      </pc:sldChg>
      <pc:sldChg chg="modSp mod modAnim modNotesTx">
        <pc:chgData name="Henrik Jaeger" userId="347a709a-547f-46bc-b7b7-74a43553efe9" providerId="ADAL" clId="{F92D0C11-96AD-49BC-B839-D9EFD7A45F4A}" dt="2025-10-02T13:34:21.137" v="9825" actId="6549"/>
        <pc:sldMkLst>
          <pc:docMk/>
          <pc:sldMk cId="93317126" sldId="2147481807"/>
        </pc:sldMkLst>
        <pc:spChg chg="mod">
          <ac:chgData name="Henrik Jaeger" userId="347a709a-547f-46bc-b7b7-74a43553efe9" providerId="ADAL" clId="{F92D0C11-96AD-49BC-B839-D9EFD7A45F4A}" dt="2025-10-02T12:35:49.533" v="5821" actId="20577"/>
          <ac:spMkLst>
            <pc:docMk/>
            <pc:sldMk cId="93317126" sldId="2147481807"/>
            <ac:spMk id="2" creationId="{7A7611D4-3F4C-041F-D272-CC9F99B44D26}"/>
          </ac:spMkLst>
        </pc:spChg>
        <pc:spChg chg="mod">
          <ac:chgData name="Henrik Jaeger" userId="347a709a-547f-46bc-b7b7-74a43553efe9" providerId="ADAL" clId="{F92D0C11-96AD-49BC-B839-D9EFD7A45F4A}" dt="2025-10-02T12:39:26.637" v="6444" actId="20577"/>
          <ac:spMkLst>
            <pc:docMk/>
            <pc:sldMk cId="93317126" sldId="2147481807"/>
            <ac:spMk id="3" creationId="{B305D2E7-528D-9932-6BC4-859935140E2F}"/>
          </ac:spMkLst>
        </pc:spChg>
      </pc:sldChg>
      <pc:sldChg chg="modSp add mod">
        <pc:chgData name="Henrik Jaeger" userId="347a709a-547f-46bc-b7b7-74a43553efe9" providerId="ADAL" clId="{F92D0C11-96AD-49BC-B839-D9EFD7A45F4A}" dt="2025-10-02T09:02:56.918" v="316" actId="20577"/>
        <pc:sldMkLst>
          <pc:docMk/>
          <pc:sldMk cId="921649438" sldId="2147481812"/>
        </pc:sldMkLst>
        <pc:spChg chg="mod">
          <ac:chgData name="Henrik Jaeger" userId="347a709a-547f-46bc-b7b7-74a43553efe9" providerId="ADAL" clId="{F92D0C11-96AD-49BC-B839-D9EFD7A45F4A}" dt="2025-10-02T09:02:56.918" v="316" actId="20577"/>
          <ac:spMkLst>
            <pc:docMk/>
            <pc:sldMk cId="921649438" sldId="2147481812"/>
            <ac:spMk id="2" creationId="{AF071B25-2A52-ECA2-E834-2FFE259B41FD}"/>
          </ac:spMkLst>
        </pc:spChg>
      </pc:sldChg>
      <pc:sldChg chg="modSp add mod modAnim modNotesTx">
        <pc:chgData name="Henrik Jaeger" userId="347a709a-547f-46bc-b7b7-74a43553efe9" providerId="ADAL" clId="{F92D0C11-96AD-49BC-B839-D9EFD7A45F4A}" dt="2025-10-02T11:47:58.684" v="3665" actId="20577"/>
        <pc:sldMkLst>
          <pc:docMk/>
          <pc:sldMk cId="3486901374" sldId="2147481813"/>
        </pc:sldMkLst>
        <pc:spChg chg="mod">
          <ac:chgData name="Henrik Jaeger" userId="347a709a-547f-46bc-b7b7-74a43553efe9" providerId="ADAL" clId="{F92D0C11-96AD-49BC-B839-D9EFD7A45F4A}" dt="2025-10-02T09:04:55.263" v="368" actId="20577"/>
          <ac:spMkLst>
            <pc:docMk/>
            <pc:sldMk cId="3486901374" sldId="2147481813"/>
            <ac:spMk id="2" creationId="{24C26E78-28C3-0FA6-7CFB-488C9AFA3950}"/>
          </ac:spMkLst>
        </pc:spChg>
        <pc:spChg chg="mod">
          <ac:chgData name="Henrik Jaeger" userId="347a709a-547f-46bc-b7b7-74a43553efe9" providerId="ADAL" clId="{F92D0C11-96AD-49BC-B839-D9EFD7A45F4A}" dt="2025-10-02T09:05:00.597" v="369" actId="6549"/>
          <ac:spMkLst>
            <pc:docMk/>
            <pc:sldMk cId="3486901374" sldId="2147481813"/>
            <ac:spMk id="3" creationId="{CB8FC12D-9E09-9107-E1C2-6480806CFBC5}"/>
          </ac:spMkLst>
        </pc:spChg>
      </pc:sldChg>
      <pc:sldChg chg="addSp delSp modSp add mod ord modShow">
        <pc:chgData name="Henrik Jaeger" userId="347a709a-547f-46bc-b7b7-74a43553efe9" providerId="ADAL" clId="{F92D0C11-96AD-49BC-B839-D9EFD7A45F4A}" dt="2025-10-02T13:43:02.075" v="10130" actId="729"/>
        <pc:sldMkLst>
          <pc:docMk/>
          <pc:sldMk cId="3904895295" sldId="2147481814"/>
        </pc:sldMkLst>
        <pc:spChg chg="mod">
          <ac:chgData name="Henrik Jaeger" userId="347a709a-547f-46bc-b7b7-74a43553efe9" providerId="ADAL" clId="{F92D0C11-96AD-49BC-B839-D9EFD7A45F4A}" dt="2025-10-02T10:44:33.775" v="1823" actId="20577"/>
          <ac:spMkLst>
            <pc:docMk/>
            <pc:sldMk cId="3904895295" sldId="2147481814"/>
            <ac:spMk id="3" creationId="{E8EB1DD7-2427-3FFB-2B17-D4085127F06C}"/>
          </ac:spMkLst>
        </pc:spChg>
        <pc:spChg chg="add del mod">
          <ac:chgData name="Henrik Jaeger" userId="347a709a-547f-46bc-b7b7-74a43553efe9" providerId="ADAL" clId="{F92D0C11-96AD-49BC-B839-D9EFD7A45F4A}" dt="2025-10-02T10:24:09.235" v="877" actId="20577"/>
          <ac:spMkLst>
            <pc:docMk/>
            <pc:sldMk cId="3904895295" sldId="2147481814"/>
            <ac:spMk id="4" creationId="{B3855CF3-C50E-B758-7D06-D2F4E7A3B6E3}"/>
          </ac:spMkLst>
        </pc:spChg>
        <pc:picChg chg="add mod">
          <ac:chgData name="Henrik Jaeger" userId="347a709a-547f-46bc-b7b7-74a43553efe9" providerId="ADAL" clId="{F92D0C11-96AD-49BC-B839-D9EFD7A45F4A}" dt="2025-10-02T10:19:51.177" v="642" actId="1076"/>
          <ac:picMkLst>
            <pc:docMk/>
            <pc:sldMk cId="3904895295" sldId="2147481814"/>
            <ac:picMk id="9" creationId="{920E4853-D005-23D1-CDD9-767B5F2749E6}"/>
          </ac:picMkLst>
        </pc:picChg>
      </pc:sldChg>
      <pc:sldChg chg="modSp add mod ord">
        <pc:chgData name="Henrik Jaeger" userId="347a709a-547f-46bc-b7b7-74a43553efe9" providerId="ADAL" clId="{F92D0C11-96AD-49BC-B839-D9EFD7A45F4A}" dt="2025-10-02T14:28:05.241" v="10371" actId="1036"/>
        <pc:sldMkLst>
          <pc:docMk/>
          <pc:sldMk cId="2619868399" sldId="2147481815"/>
        </pc:sldMkLst>
        <pc:spChg chg="mod">
          <ac:chgData name="Henrik Jaeger" userId="347a709a-547f-46bc-b7b7-74a43553efe9" providerId="ADAL" clId="{F92D0C11-96AD-49BC-B839-D9EFD7A45F4A}" dt="2025-10-02T14:28:05.241" v="10371" actId="1036"/>
          <ac:spMkLst>
            <pc:docMk/>
            <pc:sldMk cId="2619868399" sldId="2147481815"/>
            <ac:spMk id="2" creationId="{75E410D7-97E9-0475-6CCD-5BEC0302F5EA}"/>
          </ac:spMkLst>
        </pc:spChg>
      </pc:sldChg>
      <pc:sldChg chg="modSp add mod modAnim">
        <pc:chgData name="Henrik Jaeger" userId="347a709a-547f-46bc-b7b7-74a43553efe9" providerId="ADAL" clId="{F92D0C11-96AD-49BC-B839-D9EFD7A45F4A}" dt="2025-10-02T13:45:11.388" v="10235"/>
        <pc:sldMkLst>
          <pc:docMk/>
          <pc:sldMk cId="2057188870" sldId="2147481816"/>
        </pc:sldMkLst>
        <pc:spChg chg="mod">
          <ac:chgData name="Henrik Jaeger" userId="347a709a-547f-46bc-b7b7-74a43553efe9" providerId="ADAL" clId="{F92D0C11-96AD-49BC-B839-D9EFD7A45F4A}" dt="2025-10-02T10:38:40.480" v="1391" actId="20577"/>
          <ac:spMkLst>
            <pc:docMk/>
            <pc:sldMk cId="2057188870" sldId="2147481816"/>
            <ac:spMk id="2" creationId="{EC25C880-EE75-254A-184B-CE0660BE6A80}"/>
          </ac:spMkLst>
        </pc:spChg>
        <pc:spChg chg="mod">
          <ac:chgData name="Henrik Jaeger" userId="347a709a-547f-46bc-b7b7-74a43553efe9" providerId="ADAL" clId="{F92D0C11-96AD-49BC-B839-D9EFD7A45F4A}" dt="2025-10-02T10:43:16.716" v="1813" actId="20577"/>
          <ac:spMkLst>
            <pc:docMk/>
            <pc:sldMk cId="2057188870" sldId="2147481816"/>
            <ac:spMk id="3" creationId="{FC7C04F8-AC10-442C-7BFE-CEECB54AED4F}"/>
          </ac:spMkLst>
        </pc:spChg>
      </pc:sldChg>
      <pc:sldChg chg="addSp delSp modSp new mod ord modAnim chgLayout">
        <pc:chgData name="Henrik Jaeger" userId="347a709a-547f-46bc-b7b7-74a43553efe9" providerId="ADAL" clId="{F92D0C11-96AD-49BC-B839-D9EFD7A45F4A}" dt="2025-10-02T14:33:20.030" v="10391"/>
        <pc:sldMkLst>
          <pc:docMk/>
          <pc:sldMk cId="2061641260" sldId="2147481817"/>
        </pc:sldMkLst>
        <pc:spChg chg="add mod ord">
          <ac:chgData name="Henrik Jaeger" userId="347a709a-547f-46bc-b7b7-74a43553efe9" providerId="ADAL" clId="{F92D0C11-96AD-49BC-B839-D9EFD7A45F4A}" dt="2025-10-02T13:44:21.651" v="10232" actId="5793"/>
          <ac:spMkLst>
            <pc:docMk/>
            <pc:sldMk cId="2061641260" sldId="2147481817"/>
            <ac:spMk id="4" creationId="{D83F9AD9-19DB-A4D5-FF5F-654FC3A77468}"/>
          </ac:spMkLst>
        </pc:spChg>
        <pc:spChg chg="add mod ord">
          <ac:chgData name="Henrik Jaeger" userId="347a709a-547f-46bc-b7b7-74a43553efe9" providerId="ADAL" clId="{F92D0C11-96AD-49BC-B839-D9EFD7A45F4A}" dt="2025-10-02T10:46:29.997" v="1961" actId="700"/>
          <ac:spMkLst>
            <pc:docMk/>
            <pc:sldMk cId="2061641260" sldId="2147481817"/>
            <ac:spMk id="5" creationId="{71D3C084-3267-62B9-E7F2-A2E38B73E700}"/>
          </ac:spMkLst>
        </pc:spChg>
        <pc:spChg chg="add mod">
          <ac:chgData name="Henrik Jaeger" userId="347a709a-547f-46bc-b7b7-74a43553efe9" providerId="ADAL" clId="{F92D0C11-96AD-49BC-B839-D9EFD7A45F4A}" dt="2025-10-02T14:29:14.705" v="10374" actId="1076"/>
          <ac:spMkLst>
            <pc:docMk/>
            <pc:sldMk cId="2061641260" sldId="2147481817"/>
            <ac:spMk id="11" creationId="{8B8F1595-45BB-1DFC-9DE7-DB04074D3E66}"/>
          </ac:spMkLst>
        </pc:spChg>
        <pc:spChg chg="add mod">
          <ac:chgData name="Henrik Jaeger" userId="347a709a-547f-46bc-b7b7-74a43553efe9" providerId="ADAL" clId="{F92D0C11-96AD-49BC-B839-D9EFD7A45F4A}" dt="2025-10-02T14:29:36.043" v="10378" actId="14100"/>
          <ac:spMkLst>
            <pc:docMk/>
            <pc:sldMk cId="2061641260" sldId="2147481817"/>
            <ac:spMk id="12" creationId="{48BCF70B-D4FE-92C4-35D6-FB1AB6C9424B}"/>
          </ac:spMkLst>
        </pc:spChg>
        <pc:picChg chg="add mod">
          <ac:chgData name="Henrik Jaeger" userId="347a709a-547f-46bc-b7b7-74a43553efe9" providerId="ADAL" clId="{F92D0C11-96AD-49BC-B839-D9EFD7A45F4A}" dt="2025-10-02T11:55:42.127" v="3688" actId="1076"/>
          <ac:picMkLst>
            <pc:docMk/>
            <pc:sldMk cId="2061641260" sldId="2147481817"/>
            <ac:picMk id="8" creationId="{DD7DFE5E-2A17-2569-0353-6D09C4E79F76}"/>
          </ac:picMkLst>
        </pc:picChg>
        <pc:picChg chg="add mod">
          <ac:chgData name="Henrik Jaeger" userId="347a709a-547f-46bc-b7b7-74a43553efe9" providerId="ADAL" clId="{F92D0C11-96AD-49BC-B839-D9EFD7A45F4A}" dt="2025-10-02T11:55:36.990" v="3687" actId="1076"/>
          <ac:picMkLst>
            <pc:docMk/>
            <pc:sldMk cId="2061641260" sldId="2147481817"/>
            <ac:picMk id="10" creationId="{42B067BD-9B06-A7F2-A9DD-F346243E43B0}"/>
          </ac:picMkLst>
        </pc:picChg>
      </pc:sldChg>
      <pc:sldChg chg="addSp delSp modSp new mod chgLayout modNotesTx">
        <pc:chgData name="Henrik Jaeger" userId="347a709a-547f-46bc-b7b7-74a43553efe9" providerId="ADAL" clId="{F92D0C11-96AD-49BC-B839-D9EFD7A45F4A}" dt="2025-10-02T11:59:43.914" v="4046" actId="20577"/>
        <pc:sldMkLst>
          <pc:docMk/>
          <pc:sldMk cId="2691647867" sldId="2147481818"/>
        </pc:sldMkLst>
        <pc:spChg chg="add mod ord">
          <ac:chgData name="Henrik Jaeger" userId="347a709a-547f-46bc-b7b7-74a43553efe9" providerId="ADAL" clId="{F92D0C11-96AD-49BC-B839-D9EFD7A45F4A}" dt="2025-10-02T11:08:45.611" v="2229" actId="20577"/>
          <ac:spMkLst>
            <pc:docMk/>
            <pc:sldMk cId="2691647867" sldId="2147481818"/>
            <ac:spMk id="4" creationId="{94DB6F2C-1346-2341-5AEE-A756C0118562}"/>
          </ac:spMkLst>
        </pc:spChg>
        <pc:spChg chg="add mod ord">
          <ac:chgData name="Henrik Jaeger" userId="347a709a-547f-46bc-b7b7-74a43553efe9" providerId="ADAL" clId="{F92D0C11-96AD-49BC-B839-D9EFD7A45F4A}" dt="2025-10-02T11:59:43.914" v="4046" actId="20577"/>
          <ac:spMkLst>
            <pc:docMk/>
            <pc:sldMk cId="2691647867" sldId="2147481818"/>
            <ac:spMk id="5" creationId="{57FE8407-108A-7D07-C04B-7359F445BC48}"/>
          </ac:spMkLst>
        </pc:spChg>
      </pc:sldChg>
      <pc:sldChg chg="addSp modSp new mod modNotesTx">
        <pc:chgData name="Henrik Jaeger" userId="347a709a-547f-46bc-b7b7-74a43553efe9" providerId="ADAL" clId="{F92D0C11-96AD-49BC-B839-D9EFD7A45F4A}" dt="2025-10-02T11:43:33.786" v="3318" actId="20577"/>
        <pc:sldMkLst>
          <pc:docMk/>
          <pc:sldMk cId="3470718800" sldId="2147481819"/>
        </pc:sldMkLst>
        <pc:spChg chg="mod">
          <ac:chgData name="Henrik Jaeger" userId="347a709a-547f-46bc-b7b7-74a43553efe9" providerId="ADAL" clId="{F92D0C11-96AD-49BC-B839-D9EFD7A45F4A}" dt="2025-10-02T11:23:26.205" v="2879"/>
          <ac:spMkLst>
            <pc:docMk/>
            <pc:sldMk cId="3470718800" sldId="2147481819"/>
            <ac:spMk id="2" creationId="{CC7B4DF5-6387-ACCF-7098-30A4A015D6D9}"/>
          </ac:spMkLst>
        </pc:spChg>
        <pc:spChg chg="add mod">
          <ac:chgData name="Henrik Jaeger" userId="347a709a-547f-46bc-b7b7-74a43553efe9" providerId="ADAL" clId="{F92D0C11-96AD-49BC-B839-D9EFD7A45F4A}" dt="2025-10-02T11:25:32.789" v="2884" actId="1582"/>
          <ac:spMkLst>
            <pc:docMk/>
            <pc:sldMk cId="3470718800" sldId="2147481819"/>
            <ac:spMk id="6" creationId="{828FB42C-F65E-3D7D-BAFC-95E23C42E7A5}"/>
          </ac:spMkLst>
        </pc:spChg>
        <pc:picChg chg="add mod">
          <ac:chgData name="Henrik Jaeger" userId="347a709a-547f-46bc-b7b7-74a43553efe9" providerId="ADAL" clId="{F92D0C11-96AD-49BC-B839-D9EFD7A45F4A}" dt="2025-10-02T11:33:23.111" v="2934" actId="14826"/>
          <ac:picMkLst>
            <pc:docMk/>
            <pc:sldMk cId="3470718800" sldId="2147481819"/>
            <ac:picMk id="5" creationId="{A2AD2F9F-B75D-09E3-4C15-334357FA6B80}"/>
          </ac:picMkLst>
        </pc:picChg>
      </pc:sldChg>
      <pc:sldChg chg="modSp add mod">
        <pc:chgData name="Henrik Jaeger" userId="347a709a-547f-46bc-b7b7-74a43553efe9" providerId="ADAL" clId="{F92D0C11-96AD-49BC-B839-D9EFD7A45F4A}" dt="2025-10-02T11:26:22.303" v="2888" actId="14100"/>
        <pc:sldMkLst>
          <pc:docMk/>
          <pc:sldMk cId="2061398289" sldId="2147481820"/>
        </pc:sldMkLst>
        <pc:spChg chg="mod">
          <ac:chgData name="Henrik Jaeger" userId="347a709a-547f-46bc-b7b7-74a43553efe9" providerId="ADAL" clId="{F92D0C11-96AD-49BC-B839-D9EFD7A45F4A}" dt="2025-10-02T11:26:22.303" v="2888" actId="14100"/>
          <ac:spMkLst>
            <pc:docMk/>
            <pc:sldMk cId="2061398289" sldId="2147481820"/>
            <ac:spMk id="6" creationId="{D4CB8652-9B29-798E-1F09-1CC6935E4865}"/>
          </ac:spMkLst>
        </pc:spChg>
        <pc:picChg chg="mod">
          <ac:chgData name="Henrik Jaeger" userId="347a709a-547f-46bc-b7b7-74a43553efe9" providerId="ADAL" clId="{F92D0C11-96AD-49BC-B839-D9EFD7A45F4A}" dt="2025-10-02T11:26:10.515" v="2886" actId="14826"/>
          <ac:picMkLst>
            <pc:docMk/>
            <pc:sldMk cId="2061398289" sldId="2147481820"/>
            <ac:picMk id="5" creationId="{6D37B23A-20AF-C404-2AC9-CAD8BC127E74}"/>
          </ac:picMkLst>
        </pc:picChg>
      </pc:sldChg>
      <pc:sldChg chg="modSp add mod ord">
        <pc:chgData name="Henrik Jaeger" userId="347a709a-547f-46bc-b7b7-74a43553efe9" providerId="ADAL" clId="{F92D0C11-96AD-49BC-B839-D9EFD7A45F4A}" dt="2025-10-02T12:02:44.837" v="4073" actId="207"/>
        <pc:sldMkLst>
          <pc:docMk/>
          <pc:sldMk cId="1480554119" sldId="2147481821"/>
        </pc:sldMkLst>
        <pc:spChg chg="mod">
          <ac:chgData name="Henrik Jaeger" userId="347a709a-547f-46bc-b7b7-74a43553efe9" providerId="ADAL" clId="{F92D0C11-96AD-49BC-B839-D9EFD7A45F4A}" dt="2025-10-02T12:02:44.837" v="4073" actId="207"/>
          <ac:spMkLst>
            <pc:docMk/>
            <pc:sldMk cId="1480554119" sldId="2147481821"/>
            <ac:spMk id="5" creationId="{CB4B233D-332B-CBE0-57BB-30E085F5F61A}"/>
          </ac:spMkLst>
        </pc:spChg>
      </pc:sldChg>
      <pc:sldChg chg="modSp add mod modNotesTx">
        <pc:chgData name="Henrik Jaeger" userId="347a709a-547f-46bc-b7b7-74a43553efe9" providerId="ADAL" clId="{F92D0C11-96AD-49BC-B839-D9EFD7A45F4A}" dt="2025-10-02T11:43:08.971" v="3269" actId="20577"/>
        <pc:sldMkLst>
          <pc:docMk/>
          <pc:sldMk cId="1757624979" sldId="2147481822"/>
        </pc:sldMkLst>
        <pc:spChg chg="mod">
          <ac:chgData name="Henrik Jaeger" userId="347a709a-547f-46bc-b7b7-74a43553efe9" providerId="ADAL" clId="{F92D0C11-96AD-49BC-B839-D9EFD7A45F4A}" dt="2025-10-02T11:36:07.473" v="2969" actId="20577"/>
          <ac:spMkLst>
            <pc:docMk/>
            <pc:sldMk cId="1757624979" sldId="2147481822"/>
            <ac:spMk id="2" creationId="{60A2BA74-66DF-9E37-E94D-315F68009474}"/>
          </ac:spMkLst>
        </pc:spChg>
        <pc:spChg chg="mod">
          <ac:chgData name="Henrik Jaeger" userId="347a709a-547f-46bc-b7b7-74a43553efe9" providerId="ADAL" clId="{F92D0C11-96AD-49BC-B839-D9EFD7A45F4A}" dt="2025-10-02T11:33:58.538" v="2958" actId="1035"/>
          <ac:spMkLst>
            <pc:docMk/>
            <pc:sldMk cId="1757624979" sldId="2147481822"/>
            <ac:spMk id="6" creationId="{A57F89E8-0A69-4F12-6E58-0BEB49C941F6}"/>
          </ac:spMkLst>
        </pc:spChg>
        <pc:picChg chg="mod">
          <ac:chgData name="Henrik Jaeger" userId="347a709a-547f-46bc-b7b7-74a43553efe9" providerId="ADAL" clId="{F92D0C11-96AD-49BC-B839-D9EFD7A45F4A}" dt="2025-10-02T11:33:51.351" v="2935" actId="14826"/>
          <ac:picMkLst>
            <pc:docMk/>
            <pc:sldMk cId="1757624979" sldId="2147481822"/>
            <ac:picMk id="5" creationId="{FC80797F-2D3C-5210-A91B-FA15C67496D4}"/>
          </ac:picMkLst>
        </pc:picChg>
      </pc:sldChg>
      <pc:sldChg chg="modSp add mod">
        <pc:chgData name="Henrik Jaeger" userId="347a709a-547f-46bc-b7b7-74a43553efe9" providerId="ADAL" clId="{F92D0C11-96AD-49BC-B839-D9EFD7A45F4A}" dt="2025-10-02T11:36:02.616" v="2968" actId="20577"/>
        <pc:sldMkLst>
          <pc:docMk/>
          <pc:sldMk cId="1301890815" sldId="2147481823"/>
        </pc:sldMkLst>
        <pc:spChg chg="mod">
          <ac:chgData name="Henrik Jaeger" userId="347a709a-547f-46bc-b7b7-74a43553efe9" providerId="ADAL" clId="{F92D0C11-96AD-49BC-B839-D9EFD7A45F4A}" dt="2025-10-02T11:36:02.616" v="2968" actId="20577"/>
          <ac:spMkLst>
            <pc:docMk/>
            <pc:sldMk cId="1301890815" sldId="2147481823"/>
            <ac:spMk id="2" creationId="{D4E1A121-2A5E-4227-1AD0-79360998A536}"/>
          </ac:spMkLst>
        </pc:spChg>
        <pc:spChg chg="mod">
          <ac:chgData name="Henrik Jaeger" userId="347a709a-547f-46bc-b7b7-74a43553efe9" providerId="ADAL" clId="{F92D0C11-96AD-49BC-B839-D9EFD7A45F4A}" dt="2025-10-02T11:34:49.899" v="2963" actId="14100"/>
          <ac:spMkLst>
            <pc:docMk/>
            <pc:sldMk cId="1301890815" sldId="2147481823"/>
            <ac:spMk id="6" creationId="{2B38D0D5-D9D3-4C39-FAEA-672597EFEDCC}"/>
          </ac:spMkLst>
        </pc:spChg>
        <pc:picChg chg="mod">
          <ac:chgData name="Henrik Jaeger" userId="347a709a-547f-46bc-b7b7-74a43553efe9" providerId="ADAL" clId="{F92D0C11-96AD-49BC-B839-D9EFD7A45F4A}" dt="2025-10-02T11:34:32.564" v="2960" actId="14826"/>
          <ac:picMkLst>
            <pc:docMk/>
            <pc:sldMk cId="1301890815" sldId="2147481823"/>
            <ac:picMk id="5" creationId="{34A6860A-0AE1-926A-C4E8-75D385C03355}"/>
          </ac:picMkLst>
        </pc:picChg>
      </pc:sldChg>
      <pc:sldChg chg="modSp add mod ord">
        <pc:chgData name="Henrik Jaeger" userId="347a709a-547f-46bc-b7b7-74a43553efe9" providerId="ADAL" clId="{F92D0C11-96AD-49BC-B839-D9EFD7A45F4A}" dt="2025-10-02T12:03:31.404" v="4075" actId="207"/>
        <pc:sldMkLst>
          <pc:docMk/>
          <pc:sldMk cId="3565299718" sldId="2147481824"/>
        </pc:sldMkLst>
        <pc:spChg chg="mod">
          <ac:chgData name="Henrik Jaeger" userId="347a709a-547f-46bc-b7b7-74a43553efe9" providerId="ADAL" clId="{F92D0C11-96AD-49BC-B839-D9EFD7A45F4A}" dt="2025-10-02T12:03:31.404" v="4075" actId="207"/>
          <ac:spMkLst>
            <pc:docMk/>
            <pc:sldMk cId="3565299718" sldId="2147481824"/>
            <ac:spMk id="5" creationId="{45F45C0A-91EC-7061-E0CD-60083F582419}"/>
          </ac:spMkLst>
        </pc:spChg>
      </pc:sldChg>
      <pc:sldChg chg="addSp delSp modSp add mod modNotesTx">
        <pc:chgData name="Henrik Jaeger" userId="347a709a-547f-46bc-b7b7-74a43553efe9" providerId="ADAL" clId="{F92D0C11-96AD-49BC-B839-D9EFD7A45F4A}" dt="2025-10-02T12:08:52.549" v="4123" actId="1036"/>
        <pc:sldMkLst>
          <pc:docMk/>
          <pc:sldMk cId="2303211565" sldId="2147481825"/>
        </pc:sldMkLst>
        <pc:spChg chg="mod">
          <ac:chgData name="Henrik Jaeger" userId="347a709a-547f-46bc-b7b7-74a43553efe9" providerId="ADAL" clId="{F92D0C11-96AD-49BC-B839-D9EFD7A45F4A}" dt="2025-10-02T11:41:05.927" v="3078" actId="5793"/>
          <ac:spMkLst>
            <pc:docMk/>
            <pc:sldMk cId="2303211565" sldId="2147481825"/>
            <ac:spMk id="2" creationId="{70E0AB78-29B7-62CB-BEEF-67040CCCF782}"/>
          </ac:spMkLst>
        </pc:spChg>
        <pc:spChg chg="add mod">
          <ac:chgData name="Henrik Jaeger" userId="347a709a-547f-46bc-b7b7-74a43553efe9" providerId="ADAL" clId="{F92D0C11-96AD-49BC-B839-D9EFD7A45F4A}" dt="2025-10-02T11:40:57.805" v="3077"/>
          <ac:spMkLst>
            <pc:docMk/>
            <pc:sldMk cId="2303211565" sldId="2147481825"/>
            <ac:spMk id="4" creationId="{FDD5E222-A93E-99E5-718A-73B5C8887DEB}"/>
          </ac:spMkLst>
        </pc:spChg>
        <pc:spChg chg="add mod">
          <ac:chgData name="Henrik Jaeger" userId="347a709a-547f-46bc-b7b7-74a43553efe9" providerId="ADAL" clId="{F92D0C11-96AD-49BC-B839-D9EFD7A45F4A}" dt="2025-10-02T12:08:52.549" v="4123" actId="1036"/>
          <ac:spMkLst>
            <pc:docMk/>
            <pc:sldMk cId="2303211565" sldId="2147481825"/>
            <ac:spMk id="7" creationId="{2FE98053-74C4-4EA8-AD49-16CE8E14F400}"/>
          </ac:spMkLst>
        </pc:spChg>
        <pc:picChg chg="mod">
          <ac:chgData name="Henrik Jaeger" userId="347a709a-547f-46bc-b7b7-74a43553efe9" providerId="ADAL" clId="{F92D0C11-96AD-49BC-B839-D9EFD7A45F4A}" dt="2025-10-02T11:40:39.203" v="3074" actId="14826"/>
          <ac:picMkLst>
            <pc:docMk/>
            <pc:sldMk cId="2303211565" sldId="2147481825"/>
            <ac:picMk id="5" creationId="{81EE3105-7119-EB3F-D0D0-A06AA42A1B65}"/>
          </ac:picMkLst>
        </pc:picChg>
      </pc:sldChg>
      <pc:sldChg chg="modSp add mod">
        <pc:chgData name="Henrik Jaeger" userId="347a709a-547f-46bc-b7b7-74a43553efe9" providerId="ADAL" clId="{F92D0C11-96AD-49BC-B839-D9EFD7A45F4A}" dt="2025-10-02T12:02:34.934" v="4072" actId="207"/>
        <pc:sldMkLst>
          <pc:docMk/>
          <pc:sldMk cId="4088503894" sldId="2147481826"/>
        </pc:sldMkLst>
        <pc:spChg chg="mod">
          <ac:chgData name="Henrik Jaeger" userId="347a709a-547f-46bc-b7b7-74a43553efe9" providerId="ADAL" clId="{F92D0C11-96AD-49BC-B839-D9EFD7A45F4A}" dt="2025-10-02T12:02:34.934" v="4072" actId="207"/>
          <ac:spMkLst>
            <pc:docMk/>
            <pc:sldMk cId="4088503894" sldId="2147481826"/>
            <ac:spMk id="5" creationId="{989AB2F3-ED72-F612-B349-2C7AB71ED335}"/>
          </ac:spMkLst>
        </pc:spChg>
      </pc:sldChg>
      <pc:sldChg chg="modSp add mod">
        <pc:chgData name="Henrik Jaeger" userId="347a709a-547f-46bc-b7b7-74a43553efe9" providerId="ADAL" clId="{F92D0C11-96AD-49BC-B839-D9EFD7A45F4A}" dt="2025-10-02T13:30:39.518" v="9809" actId="5793"/>
        <pc:sldMkLst>
          <pc:docMk/>
          <pc:sldMk cId="4173562577" sldId="2147481827"/>
        </pc:sldMkLst>
        <pc:spChg chg="mod">
          <ac:chgData name="Henrik Jaeger" userId="347a709a-547f-46bc-b7b7-74a43553efe9" providerId="ADAL" clId="{F92D0C11-96AD-49BC-B839-D9EFD7A45F4A}" dt="2025-10-02T13:30:39.518" v="9809" actId="5793"/>
          <ac:spMkLst>
            <pc:docMk/>
            <pc:sldMk cId="4173562577" sldId="2147481827"/>
            <ac:spMk id="2" creationId="{2FE0CFDA-F3B7-E7D1-5243-B0FA1B49DBB4}"/>
          </ac:spMkLst>
        </pc:spChg>
        <pc:spChg chg="mod">
          <ac:chgData name="Henrik Jaeger" userId="347a709a-547f-46bc-b7b7-74a43553efe9" providerId="ADAL" clId="{F92D0C11-96AD-49BC-B839-D9EFD7A45F4A}" dt="2025-10-02T12:01:35.499" v="4051" actId="14100"/>
          <ac:spMkLst>
            <pc:docMk/>
            <pc:sldMk cId="4173562577" sldId="2147481827"/>
            <ac:spMk id="6" creationId="{DC92E1F5-6D57-EC0D-BADC-3E7D96ABEE34}"/>
          </ac:spMkLst>
        </pc:spChg>
        <pc:picChg chg="mod">
          <ac:chgData name="Henrik Jaeger" userId="347a709a-547f-46bc-b7b7-74a43553efe9" providerId="ADAL" clId="{F92D0C11-96AD-49BC-B839-D9EFD7A45F4A}" dt="2025-10-02T12:01:14.411" v="4048" actId="14826"/>
          <ac:picMkLst>
            <pc:docMk/>
            <pc:sldMk cId="4173562577" sldId="2147481827"/>
            <ac:picMk id="5" creationId="{0F358A87-BC58-1B44-6435-A96473A69529}"/>
          </ac:picMkLst>
        </pc:picChg>
      </pc:sldChg>
      <pc:sldChg chg="modSp add mod ord">
        <pc:chgData name="Henrik Jaeger" userId="347a709a-547f-46bc-b7b7-74a43553efe9" providerId="ADAL" clId="{F92D0C11-96AD-49BC-B839-D9EFD7A45F4A}" dt="2025-10-02T14:47:58.930" v="10393" actId="5793"/>
        <pc:sldMkLst>
          <pc:docMk/>
          <pc:sldMk cId="1755866485" sldId="2147481829"/>
        </pc:sldMkLst>
        <pc:spChg chg="mod">
          <ac:chgData name="Henrik Jaeger" userId="347a709a-547f-46bc-b7b7-74a43553efe9" providerId="ADAL" clId="{F92D0C11-96AD-49BC-B839-D9EFD7A45F4A}" dt="2025-10-02T14:47:58.930" v="10393" actId="5793"/>
          <ac:spMkLst>
            <pc:docMk/>
            <pc:sldMk cId="1755866485" sldId="2147481829"/>
            <ac:spMk id="2" creationId="{933B428C-0446-AD5E-F152-1267047EBC63}"/>
          </ac:spMkLst>
        </pc:spChg>
        <pc:spChg chg="mod">
          <ac:chgData name="Henrik Jaeger" userId="347a709a-547f-46bc-b7b7-74a43553efe9" providerId="ADAL" clId="{F92D0C11-96AD-49BC-B839-D9EFD7A45F4A}" dt="2025-10-02T12:09:12.610" v="4170" actId="14100"/>
          <ac:spMkLst>
            <pc:docMk/>
            <pc:sldMk cId="1755866485" sldId="2147481829"/>
            <ac:spMk id="7" creationId="{8AD1EB66-3F0A-FCBF-3D47-0F23CD2FB7BA}"/>
          </ac:spMkLst>
        </pc:spChg>
      </pc:sldChg>
      <pc:sldChg chg="modSp add mod ord">
        <pc:chgData name="Henrik Jaeger" userId="347a709a-547f-46bc-b7b7-74a43553efe9" providerId="ADAL" clId="{F92D0C11-96AD-49BC-B839-D9EFD7A45F4A}" dt="2025-10-02T12:10:19.380" v="4244"/>
        <pc:sldMkLst>
          <pc:docMk/>
          <pc:sldMk cId="2039609979" sldId="2147481830"/>
        </pc:sldMkLst>
        <pc:spChg chg="mod">
          <ac:chgData name="Henrik Jaeger" userId="347a709a-547f-46bc-b7b7-74a43553efe9" providerId="ADAL" clId="{F92D0C11-96AD-49BC-B839-D9EFD7A45F4A}" dt="2025-10-02T12:10:16.990" v="4242" actId="207"/>
          <ac:spMkLst>
            <pc:docMk/>
            <pc:sldMk cId="2039609979" sldId="2147481830"/>
            <ac:spMk id="5" creationId="{3E34C7A1-2A31-5FB1-E0B6-FFF27B564A48}"/>
          </ac:spMkLst>
        </pc:spChg>
      </pc:sldChg>
      <pc:sldChg chg="modSp add mod ord modAnim">
        <pc:chgData name="Henrik Jaeger" userId="347a709a-547f-46bc-b7b7-74a43553efe9" providerId="ADAL" clId="{F92D0C11-96AD-49BC-B839-D9EFD7A45F4A}" dt="2025-10-02T13:48:11.145" v="10237"/>
        <pc:sldMkLst>
          <pc:docMk/>
          <pc:sldMk cId="3165891148" sldId="2147481831"/>
        </pc:sldMkLst>
        <pc:spChg chg="mod">
          <ac:chgData name="Henrik Jaeger" userId="347a709a-547f-46bc-b7b7-74a43553efe9" providerId="ADAL" clId="{F92D0C11-96AD-49BC-B839-D9EFD7A45F4A}" dt="2025-10-02T13:33:12.400" v="9823" actId="20577"/>
          <ac:spMkLst>
            <pc:docMk/>
            <pc:sldMk cId="3165891148" sldId="2147481831"/>
            <ac:spMk id="4" creationId="{B541A931-1D35-C38C-1797-35E6B9E8E55B}"/>
          </ac:spMkLst>
        </pc:spChg>
        <pc:spChg chg="mod">
          <ac:chgData name="Henrik Jaeger" userId="347a709a-547f-46bc-b7b7-74a43553efe9" providerId="ADAL" clId="{F92D0C11-96AD-49BC-B839-D9EFD7A45F4A}" dt="2025-10-02T12:15:50.479" v="4562" actId="20577"/>
          <ac:spMkLst>
            <pc:docMk/>
            <pc:sldMk cId="3165891148" sldId="2147481831"/>
            <ac:spMk id="5" creationId="{8278FD73-EAEF-171C-2C3D-A676BA3D4D23}"/>
          </ac:spMkLst>
        </pc:spChg>
      </pc:sldChg>
      <pc:sldChg chg="modSp add mod modAnim">
        <pc:chgData name="Henrik Jaeger" userId="347a709a-547f-46bc-b7b7-74a43553efe9" providerId="ADAL" clId="{F92D0C11-96AD-49BC-B839-D9EFD7A45F4A}" dt="2025-10-02T13:48:29.982" v="10241"/>
        <pc:sldMkLst>
          <pc:docMk/>
          <pc:sldMk cId="1967455789" sldId="2147481832"/>
        </pc:sldMkLst>
        <pc:spChg chg="mod">
          <ac:chgData name="Henrik Jaeger" userId="347a709a-547f-46bc-b7b7-74a43553efe9" providerId="ADAL" clId="{F92D0C11-96AD-49BC-B839-D9EFD7A45F4A}" dt="2025-10-02T12:16:11.940" v="4574" actId="20577"/>
          <ac:spMkLst>
            <pc:docMk/>
            <pc:sldMk cId="1967455789" sldId="2147481832"/>
            <ac:spMk id="4" creationId="{88E28537-3AEE-C8A5-5086-A8907C83DD50}"/>
          </ac:spMkLst>
        </pc:spChg>
        <pc:spChg chg="mod">
          <ac:chgData name="Henrik Jaeger" userId="347a709a-547f-46bc-b7b7-74a43553efe9" providerId="ADAL" clId="{F92D0C11-96AD-49BC-B839-D9EFD7A45F4A}" dt="2025-10-02T12:20:34.373" v="5083" actId="20577"/>
          <ac:spMkLst>
            <pc:docMk/>
            <pc:sldMk cId="1967455789" sldId="2147481832"/>
            <ac:spMk id="5" creationId="{E1F1F3CD-FD4B-2EF0-013A-1DDB0CCD8196}"/>
          </ac:spMkLst>
        </pc:spChg>
      </pc:sldChg>
      <pc:sldChg chg="addSp modSp add mod ord modNotesTx">
        <pc:chgData name="Henrik Jaeger" userId="347a709a-547f-46bc-b7b7-74a43553efe9" providerId="ADAL" clId="{F92D0C11-96AD-49BC-B839-D9EFD7A45F4A}" dt="2025-10-02T12:32:48.182" v="5719" actId="20577"/>
        <pc:sldMkLst>
          <pc:docMk/>
          <pc:sldMk cId="3293303833" sldId="2147481834"/>
        </pc:sldMkLst>
        <pc:spChg chg="mod">
          <ac:chgData name="Henrik Jaeger" userId="347a709a-547f-46bc-b7b7-74a43553efe9" providerId="ADAL" clId="{F92D0C11-96AD-49BC-B839-D9EFD7A45F4A}" dt="2025-10-02T12:25:48.536" v="5236" actId="313"/>
          <ac:spMkLst>
            <pc:docMk/>
            <pc:sldMk cId="3293303833" sldId="2147481834"/>
            <ac:spMk id="2" creationId="{82870232-180D-76E7-57EC-8AFA88A89E1D}"/>
          </ac:spMkLst>
        </pc:spChg>
        <pc:spChg chg="mod">
          <ac:chgData name="Henrik Jaeger" userId="347a709a-547f-46bc-b7b7-74a43553efe9" providerId="ADAL" clId="{F92D0C11-96AD-49BC-B839-D9EFD7A45F4A}" dt="2025-10-02T12:28:56.883" v="5517" actId="20577"/>
          <ac:spMkLst>
            <pc:docMk/>
            <pc:sldMk cId="3293303833" sldId="2147481834"/>
            <ac:spMk id="3" creationId="{C519F768-CFF0-00BB-5D1C-0C77EA1602F0}"/>
          </ac:spMkLst>
        </pc:spChg>
        <pc:spChg chg="add mod">
          <ac:chgData name="Henrik Jaeger" userId="347a709a-547f-46bc-b7b7-74a43553efe9" providerId="ADAL" clId="{F92D0C11-96AD-49BC-B839-D9EFD7A45F4A}" dt="2025-10-02T12:31:39.107" v="5525" actId="14100"/>
          <ac:spMkLst>
            <pc:docMk/>
            <pc:sldMk cId="3293303833" sldId="2147481834"/>
            <ac:spMk id="6" creationId="{48EB7105-7269-7494-9434-68D2F04309A0}"/>
          </ac:spMkLst>
        </pc:spChg>
        <pc:picChg chg="add mod">
          <ac:chgData name="Henrik Jaeger" userId="347a709a-547f-46bc-b7b7-74a43553efe9" providerId="ADAL" clId="{F92D0C11-96AD-49BC-B839-D9EFD7A45F4A}" dt="2025-10-02T12:31:28.133" v="5523" actId="1076"/>
          <ac:picMkLst>
            <pc:docMk/>
            <pc:sldMk cId="3293303833" sldId="2147481834"/>
            <ac:picMk id="5" creationId="{BD915D93-F760-4F45-60CD-BC57160F4384}"/>
          </ac:picMkLst>
        </pc:picChg>
      </pc:sldChg>
      <pc:sldChg chg="modSp add ord">
        <pc:chgData name="Henrik Jaeger" userId="347a709a-547f-46bc-b7b7-74a43553efe9" providerId="ADAL" clId="{F92D0C11-96AD-49BC-B839-D9EFD7A45F4A}" dt="2025-10-02T12:44:00.494" v="6789" actId="20577"/>
        <pc:sldMkLst>
          <pc:docMk/>
          <pc:sldMk cId="3494243367" sldId="2147481835"/>
        </pc:sldMkLst>
        <pc:spChg chg="mod">
          <ac:chgData name="Henrik Jaeger" userId="347a709a-547f-46bc-b7b7-74a43553efe9" providerId="ADAL" clId="{F92D0C11-96AD-49BC-B839-D9EFD7A45F4A}" dt="2025-10-02T12:44:00.494" v="6789" actId="20577"/>
          <ac:spMkLst>
            <pc:docMk/>
            <pc:sldMk cId="3494243367" sldId="2147481835"/>
            <ac:spMk id="3" creationId="{2269E90A-4B17-A3E0-1D8E-8E2CF4088545}"/>
          </ac:spMkLst>
        </pc:spChg>
      </pc:sldChg>
      <pc:sldChg chg="addSp modSp add mod modAnim modNotesTx">
        <pc:chgData name="Henrik Jaeger" userId="347a709a-547f-46bc-b7b7-74a43553efe9" providerId="ADAL" clId="{F92D0C11-96AD-49BC-B839-D9EFD7A45F4A}" dt="2025-10-02T13:34:48.407" v="9826" actId="6549"/>
        <pc:sldMkLst>
          <pc:docMk/>
          <pc:sldMk cId="422342908" sldId="2147481836"/>
        </pc:sldMkLst>
        <pc:spChg chg="mod">
          <ac:chgData name="Henrik Jaeger" userId="347a709a-547f-46bc-b7b7-74a43553efe9" providerId="ADAL" clId="{F92D0C11-96AD-49BC-B839-D9EFD7A45F4A}" dt="2025-10-02T12:44:37.852" v="6845" actId="20577"/>
          <ac:spMkLst>
            <pc:docMk/>
            <pc:sldMk cId="422342908" sldId="2147481836"/>
            <ac:spMk id="2" creationId="{BB9377BE-2699-3915-7D77-A41753D5E89A}"/>
          </ac:spMkLst>
        </pc:spChg>
        <pc:spChg chg="mod">
          <ac:chgData name="Henrik Jaeger" userId="347a709a-547f-46bc-b7b7-74a43553efe9" providerId="ADAL" clId="{F92D0C11-96AD-49BC-B839-D9EFD7A45F4A}" dt="2025-10-02T12:50:38.220" v="7357" actId="20577"/>
          <ac:spMkLst>
            <pc:docMk/>
            <pc:sldMk cId="422342908" sldId="2147481836"/>
            <ac:spMk id="3" creationId="{DAC58F62-48C2-DFF4-A918-C83D173BC2D9}"/>
          </ac:spMkLst>
        </pc:spChg>
        <pc:spChg chg="add mod">
          <ac:chgData name="Henrik Jaeger" userId="347a709a-547f-46bc-b7b7-74a43553efe9" providerId="ADAL" clId="{F92D0C11-96AD-49BC-B839-D9EFD7A45F4A}" dt="2025-10-02T12:53:13.391" v="7661" actId="20577"/>
          <ac:spMkLst>
            <pc:docMk/>
            <pc:sldMk cId="422342908" sldId="2147481836"/>
            <ac:spMk id="4" creationId="{13AA271E-28D0-30B8-45F5-92D2FB85E231}"/>
          </ac:spMkLst>
        </pc:spChg>
      </pc:sldChg>
      <pc:sldChg chg="addSp modSp new mod">
        <pc:chgData name="Henrik Jaeger" userId="347a709a-547f-46bc-b7b7-74a43553efe9" providerId="ADAL" clId="{F92D0C11-96AD-49BC-B839-D9EFD7A45F4A}" dt="2025-10-02T13:49:55.260" v="10264" actId="1076"/>
        <pc:sldMkLst>
          <pc:docMk/>
          <pc:sldMk cId="1864188898" sldId="2147481837"/>
        </pc:sldMkLst>
        <pc:spChg chg="mod">
          <ac:chgData name="Henrik Jaeger" userId="347a709a-547f-46bc-b7b7-74a43553efe9" providerId="ADAL" clId="{F92D0C11-96AD-49BC-B839-D9EFD7A45F4A}" dt="2025-10-02T13:48:50.486" v="10261" actId="20577"/>
          <ac:spMkLst>
            <pc:docMk/>
            <pc:sldMk cId="1864188898" sldId="2147481837"/>
            <ac:spMk id="2" creationId="{EA1AFF05-B6F0-B6E9-5B46-2D64BC9F74F5}"/>
          </ac:spMkLst>
        </pc:spChg>
        <pc:picChg chg="add mod">
          <ac:chgData name="Henrik Jaeger" userId="347a709a-547f-46bc-b7b7-74a43553efe9" providerId="ADAL" clId="{F92D0C11-96AD-49BC-B839-D9EFD7A45F4A}" dt="2025-10-02T13:49:55.260" v="10264" actId="1076"/>
          <ac:picMkLst>
            <pc:docMk/>
            <pc:sldMk cId="1864188898" sldId="2147481837"/>
            <ac:picMk id="5" creationId="{7457A02D-EE9F-69BF-0F5A-8FF3B3731B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DCA1AB-F6A1-45B8-83AD-DD32B6B8E91D}" type="datetimeFigureOut">
              <a:rPr lang="en-US" smtClean="0"/>
              <a:t>10/15/2025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C8DA6-769D-4AD8-9CCC-06C8B66E79B0}" type="slidenum">
              <a:rPr lang="en-US" smtClean="0"/>
              <a:t>‹#›</a:t>
            </a:fld>
            <a:endParaRPr lang="en-US"/>
          </a:p>
        </p:txBody>
      </p:sp>
    </p:spTree>
    <p:extLst>
      <p:ext uri="{BB962C8B-B14F-4D97-AF65-F5344CB8AC3E}">
        <p14:creationId xmlns:p14="http://schemas.microsoft.com/office/powerpoint/2010/main" val="366463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forms.office.com/r/iKV4c0eBLy"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nam06.safelinks.protection.outlook.com/?url=https%3A%2F%2Fforms.office.com%2Fr%2FHLaQvDpETv&amp;data=05%7C02%7Chenrik.jaeger%40microsoft.com%7C8a5cc402abd347b703eb08ddf46d67d6%7C72f988bf86f141af91ab2d7cd011db47%7C1%7C0%7C638935472970962599%7CUnknown%7CTWFpbGZsb3d8eyJFbXB0eU1hcGkiOnRydWUsIlYiOiIwLjAuMDAwMCIsIlAiOiJXaW4zMiIsIkFOIjoiTWFpbCIsIldUIjoyfQ%3D%3D%7C0%7C%7C%7C&amp;sdata=6%2FDu8mRioqumcQ%2Fl2rJSFl8FMgxiAnap4m0nHV2aU0U%3D&amp;reserved=0"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323130"/>
                </a:solidFill>
                <a:highlight>
                  <a:srgbClr val="FFFFFF"/>
                </a:highlight>
                <a:latin typeface="Segoe UI"/>
                <a:cs typeface="Segoe UI"/>
              </a:rPr>
              <a:t>Saurabh</a:t>
            </a:r>
            <a:r>
              <a:rPr lang="en-US" sz="1200" b="0" i="0">
                <a:solidFill>
                  <a:srgbClr val="323130"/>
                </a:solidFill>
                <a:effectLst/>
                <a:highlight>
                  <a:srgbClr val="FFFFFF"/>
                </a:highlight>
                <a:latin typeface="Segoe UI"/>
                <a:cs typeface="Segoe UI"/>
              </a:rPr>
              <a:t>:</a:t>
            </a:r>
            <a:endParaRPr lang="en-US" sz="1200">
              <a:solidFill>
                <a:srgbClr val="323130"/>
              </a:solidFill>
              <a:highlight>
                <a:srgbClr val="FFFFFF"/>
              </a:highlight>
              <a:latin typeface="Segoe UI"/>
              <a:cs typeface="Segoe UI"/>
            </a:endParaRPr>
          </a:p>
          <a:p>
            <a:r>
              <a:rPr lang="en-US" sz="1200">
                <a:solidFill>
                  <a:srgbClr val="323130"/>
                </a:solidFill>
                <a:highlight>
                  <a:srgbClr val="FFFFFF"/>
                </a:highlight>
                <a:latin typeface="Segoe UI"/>
                <a:cs typeface="Segoe UI"/>
              </a:rPr>
              <a:t>Hello everyone and welcome to today's Dynamics 365 </a:t>
            </a:r>
            <a:r>
              <a:rPr lang="en-US" sz="1200" err="1">
                <a:solidFill>
                  <a:srgbClr val="323130"/>
                </a:solidFill>
                <a:highlight>
                  <a:srgbClr val="FFFFFF"/>
                </a:highlight>
                <a:latin typeface="Segoe UI"/>
                <a:cs typeface="Segoe UI"/>
              </a:rPr>
              <a:t>TechTalk</a:t>
            </a:r>
            <a:r>
              <a:rPr lang="en-US" sz="1200">
                <a:solidFill>
                  <a:srgbClr val="323130"/>
                </a:solidFill>
                <a:highlight>
                  <a:srgbClr val="FFFFFF"/>
                </a:highlight>
                <a:latin typeface="Segoe UI"/>
                <a:cs typeface="Segoe UI"/>
              </a:rPr>
              <a:t>. Today's topic is Adopting Awareness between ledger settlement and year-end close after go-live’. My name is Saurabh, and I will be your moderator today.</a:t>
            </a:r>
          </a:p>
          <a:p>
            <a:pPr algn="l"/>
            <a:endParaRPr lang="en-US" sz="1200">
              <a:solidFill>
                <a:srgbClr val="323130"/>
              </a:solidFill>
              <a:highlight>
                <a:srgbClr val="FFFFFF"/>
              </a:highlight>
              <a:latin typeface="Segoe UI"/>
              <a:cs typeface="Segoe UI"/>
            </a:endParaRPr>
          </a:p>
          <a:p>
            <a:pPr algn="l"/>
            <a:r>
              <a:rPr lang="en-US" sz="1200">
                <a:solidFill>
                  <a:srgbClr val="323130"/>
                </a:solidFill>
                <a:highlight>
                  <a:srgbClr val="FFFFFF"/>
                </a:highlight>
                <a:latin typeface="Segoe UI"/>
                <a:cs typeface="Segoe UI"/>
              </a:rPr>
              <a:t>We are broadcasting this session through Teams Town Hall. This session is being recorded on behalf of the Microsoft Corporation. When you join this event, your name and e-mail address may be viewable by session organizers. By joining you're agreeing to this experience. If you do not consent to be a part of a recorded session, please disconnect your line at this time. The recording will be made available in the </a:t>
            </a:r>
            <a:r>
              <a:rPr lang="en-US" sz="1200" err="1">
                <a:solidFill>
                  <a:srgbClr val="323130"/>
                </a:solidFill>
                <a:highlight>
                  <a:srgbClr val="FFFFFF"/>
                </a:highlight>
                <a:latin typeface="Segoe UI"/>
                <a:cs typeface="Segoe UI"/>
              </a:rPr>
              <a:t>TechTalk</a:t>
            </a:r>
            <a:r>
              <a:rPr lang="en-US" sz="1200">
                <a:solidFill>
                  <a:srgbClr val="323130"/>
                </a:solidFill>
                <a:highlight>
                  <a:srgbClr val="FFFFFF"/>
                </a:highlight>
                <a:latin typeface="Segoe UI"/>
                <a:cs typeface="Segoe UI"/>
              </a:rPr>
              <a:t> section of Community Dynamics page within 5 business days.</a:t>
            </a:r>
          </a:p>
          <a:p>
            <a:pPr algn="l"/>
            <a:endParaRPr lang="en-US" sz="1200">
              <a:solidFill>
                <a:srgbClr val="323130"/>
              </a:solidFill>
              <a:highlight>
                <a:srgbClr val="FFFFFF"/>
              </a:highlight>
              <a:latin typeface="Segoe UI"/>
              <a:cs typeface="Segoe UI"/>
            </a:endParaRPr>
          </a:p>
          <a:p>
            <a:pPr algn="l"/>
            <a:r>
              <a:rPr lang="en-US" sz="1200">
                <a:solidFill>
                  <a:srgbClr val="323130"/>
                </a:solidFill>
                <a:highlight>
                  <a:srgbClr val="FFFFFF"/>
                </a:highlight>
                <a:latin typeface="Segoe UI"/>
                <a:cs typeface="Segoe UI"/>
              </a:rPr>
              <a:t>If you have questions for the presenter or need support, please use the Q&amp;A panel located on the right side of your screen. If you wish your name not to be visible to organizers or session participants, please post your questions anonymously. We will be responding to your questions throughout the session and in a live segment at the end of the presentation. ​​​​​​​</a:t>
            </a:r>
          </a:p>
          <a:p>
            <a:pPr algn="l"/>
            <a:r>
              <a:rPr lang="en-US" sz="1200">
                <a:solidFill>
                  <a:srgbClr val="323130"/>
                </a:solidFill>
                <a:highlight>
                  <a:srgbClr val="FFFFFF"/>
                </a:highlight>
                <a:latin typeface="Segoe UI"/>
                <a:cs typeface="Segoe UI"/>
              </a:rPr>
              <a:t> </a:t>
            </a:r>
          </a:p>
          <a:p>
            <a:pPr algn="l"/>
            <a:r>
              <a:rPr lang="en-US" sz="1200">
                <a:solidFill>
                  <a:srgbClr val="323130"/>
                </a:solidFill>
                <a:highlight>
                  <a:srgbClr val="FFFFFF"/>
                </a:highlight>
                <a:latin typeface="Segoe UI"/>
                <a:cs typeface="Segoe UI"/>
              </a:rPr>
              <a:t>Thank you for your patience during these announcements.</a:t>
            </a:r>
          </a:p>
          <a:p>
            <a:pPr algn="l"/>
            <a:endParaRPr lang="en-US" sz="1200">
              <a:solidFill>
                <a:srgbClr val="323130"/>
              </a:solidFill>
              <a:highlight>
                <a:srgbClr val="FFFFFF"/>
              </a:highlight>
              <a:latin typeface="Segoe UI"/>
              <a:cs typeface="Segoe UI"/>
            </a:endParaRPr>
          </a:p>
          <a:p>
            <a:r>
              <a:rPr lang="en-US" sz="1200">
                <a:solidFill>
                  <a:srgbClr val="323130"/>
                </a:solidFill>
                <a:highlight>
                  <a:srgbClr val="FFFFFF"/>
                </a:highlight>
                <a:latin typeface="Segoe UI"/>
                <a:cs typeface="Segoe UI"/>
              </a:rPr>
              <a:t>Presenting for us today from Microsoft we have Henrik, Senior FastTrack Solution Architect.</a:t>
            </a:r>
          </a:p>
          <a:p>
            <a:pPr algn="l"/>
            <a:endParaRPr lang="en-US" sz="1200">
              <a:solidFill>
                <a:srgbClr val="323130"/>
              </a:solidFill>
              <a:highlight>
                <a:srgbClr val="FFFFFF"/>
              </a:highlight>
              <a:latin typeface="Segoe UI"/>
              <a:cs typeface="Segoe UI"/>
            </a:endParaRPr>
          </a:p>
          <a:p>
            <a:pPr algn="l"/>
            <a:r>
              <a:rPr lang="en-US" sz="1200">
                <a:solidFill>
                  <a:srgbClr val="323130"/>
                </a:solidFill>
                <a:highlight>
                  <a:srgbClr val="FFFFFF"/>
                </a:highlight>
                <a:latin typeface="Segoe UI"/>
                <a:cs typeface="Segoe UI"/>
              </a:rPr>
              <a:t>Henrik, over to you!</a:t>
            </a:r>
          </a:p>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a:t>
            </a:fld>
            <a:endParaRPr lang="en-US"/>
          </a:p>
        </p:txBody>
      </p:sp>
    </p:spTree>
    <p:extLst>
      <p:ext uri="{BB962C8B-B14F-4D97-AF65-F5344CB8AC3E}">
        <p14:creationId xmlns:p14="http://schemas.microsoft.com/office/powerpoint/2010/main" val="1022519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the second </a:t>
            </a:r>
            <a:r>
              <a:rPr lang="en-US" err="1"/>
              <a:t>TechTalk</a:t>
            </a:r>
            <a:r>
              <a:rPr lang="en-US"/>
              <a:t> in a series of 2 </a:t>
            </a:r>
            <a:r>
              <a:rPr lang="en-US" err="1"/>
              <a:t>TechTalks</a:t>
            </a:r>
            <a:r>
              <a:rPr lang="en-US"/>
              <a:t> that will dive into the details of the Awareness between ledger settlement and year-end close in Dynamics 365 Finance. This </a:t>
            </a:r>
            <a:r>
              <a:rPr lang="en-US" err="1"/>
              <a:t>TechTalk</a:t>
            </a:r>
            <a:r>
              <a:rPr lang="en-US"/>
              <a:t> will be focusing on adopting awareness between ledger settlement and year-end close in legal entities that are already live and transacting. </a:t>
            </a:r>
          </a:p>
          <a:p>
            <a:endParaRPr lang="en-US"/>
          </a:p>
          <a:p>
            <a:endParaRPr lang="en-US"/>
          </a:p>
          <a:p>
            <a:endParaRPr lang="en-US"/>
          </a:p>
        </p:txBody>
      </p:sp>
      <p:sp>
        <p:nvSpPr>
          <p:cNvPr id="4" name="Slide Number Placeholder 3"/>
          <p:cNvSpPr>
            <a:spLocks noGrp="1"/>
          </p:cNvSpPr>
          <p:nvPr>
            <p:ph type="sldNum" sz="quarter" idx="5"/>
          </p:nvPr>
        </p:nvSpPr>
        <p:spPr/>
        <p:txBody>
          <a:bodyPr/>
          <a:lstStyle/>
          <a:p>
            <a:fld id="{5D7CCC48-6EBE-4842-8EC3-450994F98EE4}" type="slidenum">
              <a:rPr lang="en-US" smtClean="0"/>
              <a:t>2</a:t>
            </a:fld>
            <a:endParaRPr lang="en-US"/>
          </a:p>
        </p:txBody>
      </p:sp>
    </p:spTree>
    <p:extLst>
      <p:ext uri="{BB962C8B-B14F-4D97-AF65-F5344CB8AC3E}">
        <p14:creationId xmlns:p14="http://schemas.microsoft.com/office/powerpoint/2010/main" val="3582963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A59CE50-7BE9-45CC-86D2-24DC01C1D142}" type="slidenum">
              <a:rPr lang="en-US" smtClean="0"/>
              <a:t>3</a:t>
            </a:fld>
            <a:endParaRPr lang="en-US"/>
          </a:p>
        </p:txBody>
      </p:sp>
    </p:spTree>
    <p:extLst>
      <p:ext uri="{BB962C8B-B14F-4D97-AF65-F5344CB8AC3E}">
        <p14:creationId xmlns:p14="http://schemas.microsoft.com/office/powerpoint/2010/main" val="488348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5A3E0-3EBD-7838-21EF-CAB579F20D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C2A7F-00F1-2287-01B1-4C0D1A9213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E1A9C4-4D65-CE6D-C482-07FF99617FD5}"/>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4DB5B06D-2AF3-FC8A-A0E9-85E99A48EF51}"/>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67AA2DA3-A8CD-4C6C-25CC-62BD916410B2}"/>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3D5DF02E-1FB8-F07F-AF7A-CF4DF0F51F5B}"/>
              </a:ext>
            </a:extLst>
          </p:cNvPr>
          <p:cNvSpPr>
            <a:spLocks noGrp="1"/>
          </p:cNvSpPr>
          <p:nvPr>
            <p:ph type="dt" idx="1"/>
          </p:nvPr>
        </p:nvSpPr>
        <p:spPr/>
        <p:txBody>
          <a:bodyPr/>
          <a:lstStyle/>
          <a:p>
            <a:fld id="{386CE63F-9E7F-4C04-9D0D-FCA25A8E9E86}" type="datetime8">
              <a:rPr lang="en-US" smtClean="0"/>
              <a:t>10/15/2025 2:49 PM</a:t>
            </a:fld>
            <a:endParaRPr lang="en-US"/>
          </a:p>
        </p:txBody>
      </p:sp>
      <p:sp>
        <p:nvSpPr>
          <p:cNvPr id="7" name="Slide Number Placeholder 6">
            <a:extLst>
              <a:ext uri="{FF2B5EF4-FFF2-40B4-BE49-F238E27FC236}">
                <a16:creationId xmlns:a16="http://schemas.microsoft.com/office/drawing/2014/main" id="{80EE8C10-FA7D-2931-0077-672015C02673}"/>
              </a:ext>
            </a:extLst>
          </p:cNvPr>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1962157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8EAB7-4A77-F29B-F8D4-F97FB7463B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ADEC81-A072-AC57-6735-2614D973B9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B9301-AD71-0836-20F9-585A47635CE2}"/>
              </a:ext>
            </a:extLst>
          </p:cNvPr>
          <p:cNvSpPr>
            <a:spLocks noGrp="1"/>
          </p:cNvSpPr>
          <p:nvPr>
            <p:ph type="body" idx="1"/>
          </p:nvPr>
        </p:nvSpPr>
        <p:spPr/>
        <p:txBody>
          <a:bodyPr/>
          <a:lstStyle/>
          <a:p>
            <a:pPr marL="0" indent="0">
              <a:buFontTx/>
              <a:buNone/>
            </a:pPr>
            <a:r>
              <a:rPr lang="en-US"/>
              <a:t>Recap from session 1 – these changes are the cause of all challenges encountered when adopting awareness between ledger settlement and year-end close in a legal entity already transacting (have gone live)</a:t>
            </a:r>
          </a:p>
        </p:txBody>
      </p:sp>
      <p:sp>
        <p:nvSpPr>
          <p:cNvPr id="4" name="Slide Number Placeholder 3">
            <a:extLst>
              <a:ext uri="{FF2B5EF4-FFF2-40B4-BE49-F238E27FC236}">
                <a16:creationId xmlns:a16="http://schemas.microsoft.com/office/drawing/2014/main" id="{DE240572-CCB8-96FE-7AEA-1E6097B3E8BA}"/>
              </a:ext>
            </a:extLst>
          </p:cNvPr>
          <p:cNvSpPr>
            <a:spLocks noGrp="1"/>
          </p:cNvSpPr>
          <p:nvPr>
            <p:ph type="sldNum" sz="quarter" idx="5"/>
          </p:nvPr>
        </p:nvSpPr>
        <p:spPr/>
        <p:txBody>
          <a:bodyPr/>
          <a:lstStyle/>
          <a:p>
            <a:fld id="{81FC8DA6-769D-4AD8-9CCC-06C8B66E79B0}" type="slidenum">
              <a:rPr lang="en-US" smtClean="0"/>
              <a:t>5</a:t>
            </a:fld>
            <a:endParaRPr lang="en-US"/>
          </a:p>
        </p:txBody>
      </p:sp>
    </p:spTree>
    <p:extLst>
      <p:ext uri="{BB962C8B-B14F-4D97-AF65-F5344CB8AC3E}">
        <p14:creationId xmlns:p14="http://schemas.microsoft.com/office/powerpoint/2010/main" val="1178082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71687-87D1-F8C6-F595-6B92AEC2D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03DE4-CA2E-DAC1-9E61-220C4FFCB0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F6F05-C4BE-3B27-1DE0-15D42C58D76D}"/>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709F4D5D-32FC-6FE7-0F30-A52D920F153C}"/>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21C8A5A9-1D24-1825-BD16-12EBF517B634}"/>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8ED9DB46-FBF2-EBB8-1A85-81666346DE9F}"/>
              </a:ext>
            </a:extLst>
          </p:cNvPr>
          <p:cNvSpPr>
            <a:spLocks noGrp="1"/>
          </p:cNvSpPr>
          <p:nvPr>
            <p:ph type="dt" idx="1"/>
          </p:nvPr>
        </p:nvSpPr>
        <p:spPr/>
        <p:txBody>
          <a:bodyPr/>
          <a:lstStyle/>
          <a:p>
            <a:fld id="{386CE63F-9E7F-4C04-9D0D-FCA25A8E9E86}" type="datetime8">
              <a:rPr lang="en-US" smtClean="0"/>
              <a:t>10/15/2025 2:49 PM</a:t>
            </a:fld>
            <a:endParaRPr lang="en-US"/>
          </a:p>
        </p:txBody>
      </p:sp>
      <p:sp>
        <p:nvSpPr>
          <p:cNvPr id="7" name="Slide Number Placeholder 6">
            <a:extLst>
              <a:ext uri="{FF2B5EF4-FFF2-40B4-BE49-F238E27FC236}">
                <a16:creationId xmlns:a16="http://schemas.microsoft.com/office/drawing/2014/main" id="{47EB8351-FC63-1A47-8755-2FD04662E86C}"/>
              </a:ext>
            </a:extLst>
          </p:cNvPr>
          <p:cNvSpPr>
            <a:spLocks noGrp="1"/>
          </p:cNvSpPr>
          <p:nvPr>
            <p:ph type="sldNum" sz="quarter" idx="5"/>
          </p:nvPr>
        </p:nvSpPr>
        <p:spPr/>
        <p:txBody>
          <a:bodyPr/>
          <a:lstStyle/>
          <a:p>
            <a:fld id="{B4008EB6-D09E-4580-8CD6-DDB14511944F}" type="slidenum">
              <a:rPr lang="en-US" smtClean="0"/>
              <a:pPr/>
              <a:t>6</a:t>
            </a:fld>
            <a:endParaRPr lang="en-US"/>
          </a:p>
        </p:txBody>
      </p:sp>
    </p:spTree>
    <p:extLst>
      <p:ext uri="{BB962C8B-B14F-4D97-AF65-F5344CB8AC3E}">
        <p14:creationId xmlns:p14="http://schemas.microsoft.com/office/powerpoint/2010/main" val="1076051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8</a:t>
            </a:fld>
            <a:endParaRPr lang="en-US"/>
          </a:p>
        </p:txBody>
      </p:sp>
    </p:spTree>
    <p:extLst>
      <p:ext uri="{BB962C8B-B14F-4D97-AF65-F5344CB8AC3E}">
        <p14:creationId xmlns:p14="http://schemas.microsoft.com/office/powerpoint/2010/main" val="195031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DD33A-74BC-05C3-F821-EF41C5FFB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35F231-B360-0223-3565-81D14745CA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B99840-045C-DD81-6245-12C8637B51BB}"/>
              </a:ext>
            </a:extLst>
          </p:cNvPr>
          <p:cNvSpPr>
            <a:spLocks noGrp="1"/>
          </p:cNvSpPr>
          <p:nvPr>
            <p:ph type="body" idx="1"/>
          </p:nvPr>
        </p:nvSpPr>
        <p:spPr/>
        <p:txBody>
          <a:bodyPr/>
          <a:lstStyle/>
          <a:p>
            <a:pPr marL="457200" lvl="1" indent="0">
              <a:buFontTx/>
              <a:buNone/>
            </a:pPr>
            <a:endParaRPr lang="LID4096"/>
          </a:p>
        </p:txBody>
      </p:sp>
      <p:sp>
        <p:nvSpPr>
          <p:cNvPr id="4" name="Slide Number Placeholder 3">
            <a:extLst>
              <a:ext uri="{FF2B5EF4-FFF2-40B4-BE49-F238E27FC236}">
                <a16:creationId xmlns:a16="http://schemas.microsoft.com/office/drawing/2014/main" id="{D66659AE-CB0E-14D6-98BB-E7C0D0BF8BE7}"/>
              </a:ext>
            </a:extLst>
          </p:cNvPr>
          <p:cNvSpPr>
            <a:spLocks noGrp="1"/>
          </p:cNvSpPr>
          <p:nvPr>
            <p:ph type="sldNum" sz="quarter" idx="5"/>
          </p:nvPr>
        </p:nvSpPr>
        <p:spPr/>
        <p:txBody>
          <a:bodyPr/>
          <a:lstStyle/>
          <a:p>
            <a:fld id="{81FC8DA6-769D-4AD8-9CCC-06C8B66E79B0}" type="slidenum">
              <a:rPr lang="en-US" smtClean="0"/>
              <a:t>9</a:t>
            </a:fld>
            <a:endParaRPr lang="en-US"/>
          </a:p>
        </p:txBody>
      </p:sp>
    </p:spTree>
    <p:extLst>
      <p:ext uri="{BB962C8B-B14F-4D97-AF65-F5344CB8AC3E}">
        <p14:creationId xmlns:p14="http://schemas.microsoft.com/office/powerpoint/2010/main" val="1930390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10</a:t>
            </a:fld>
            <a:endParaRPr lang="en-US"/>
          </a:p>
        </p:txBody>
      </p:sp>
    </p:spTree>
    <p:extLst>
      <p:ext uri="{BB962C8B-B14F-4D97-AF65-F5344CB8AC3E}">
        <p14:creationId xmlns:p14="http://schemas.microsoft.com/office/powerpoint/2010/main" val="1329292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10/15/2025 2:50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11</a:t>
            </a:fld>
            <a:endParaRPr lang="en-US"/>
          </a:p>
        </p:txBody>
      </p:sp>
    </p:spTree>
    <p:extLst>
      <p:ext uri="{BB962C8B-B14F-4D97-AF65-F5344CB8AC3E}">
        <p14:creationId xmlns:p14="http://schemas.microsoft.com/office/powerpoint/2010/main" val="32116104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Fiscal year has not previously been closed</a:t>
            </a:r>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12</a:t>
            </a:fld>
            <a:endParaRPr lang="en-US"/>
          </a:p>
        </p:txBody>
      </p:sp>
    </p:spTree>
    <p:extLst>
      <p:ext uri="{BB962C8B-B14F-4D97-AF65-F5344CB8AC3E}">
        <p14:creationId xmlns:p14="http://schemas.microsoft.com/office/powerpoint/2010/main" val="4138729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CDCF1-39C9-19C6-80E4-D57F1BEDE6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CC378F-1C80-7201-3B2F-22B5096239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CFE2BE-C427-D3EA-766F-990DB5CCD8C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General Ledger / Periodic tasks / Ledger settlement &gt; Review missing settlement accounts</a:t>
            </a:r>
            <a:endParaRPr lang="LID4096"/>
          </a:p>
          <a:p>
            <a:endParaRPr lang="LID4096"/>
          </a:p>
        </p:txBody>
      </p:sp>
      <p:sp>
        <p:nvSpPr>
          <p:cNvPr id="4" name="Slide Number Placeholder 3">
            <a:extLst>
              <a:ext uri="{FF2B5EF4-FFF2-40B4-BE49-F238E27FC236}">
                <a16:creationId xmlns:a16="http://schemas.microsoft.com/office/drawing/2014/main" id="{8911472F-27B0-65AB-0C61-92366C59C022}"/>
              </a:ext>
            </a:extLst>
          </p:cNvPr>
          <p:cNvSpPr>
            <a:spLocks noGrp="1"/>
          </p:cNvSpPr>
          <p:nvPr>
            <p:ph type="sldNum" sz="quarter" idx="5"/>
          </p:nvPr>
        </p:nvSpPr>
        <p:spPr/>
        <p:txBody>
          <a:bodyPr/>
          <a:lstStyle/>
          <a:p>
            <a:fld id="{81FC8DA6-769D-4AD8-9CCC-06C8B66E79B0}" type="slidenum">
              <a:rPr lang="en-US" smtClean="0"/>
              <a:t>13</a:t>
            </a:fld>
            <a:endParaRPr lang="en-US"/>
          </a:p>
        </p:txBody>
      </p:sp>
    </p:spTree>
    <p:extLst>
      <p:ext uri="{BB962C8B-B14F-4D97-AF65-F5344CB8AC3E}">
        <p14:creationId xmlns:p14="http://schemas.microsoft.com/office/powerpoint/2010/main" val="2894832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E808B-E4C6-D59D-D5B6-553B630475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8B52B0-EC64-48C2-BDCD-23BFB958E8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A85424-0EAA-2B1E-A0D0-59BEBD7387B8}"/>
              </a:ext>
            </a:extLst>
          </p:cNvPr>
          <p:cNvSpPr>
            <a:spLocks noGrp="1"/>
          </p:cNvSpPr>
          <p:nvPr>
            <p:ph type="body" idx="1"/>
          </p:nvPr>
        </p:nvSpPr>
        <p:spPr/>
        <p:txBody>
          <a:bodyPr/>
          <a:lstStyle/>
          <a:p>
            <a:r>
              <a:rPr lang="en-US"/>
              <a:t>Fiscal year has not previously been closed</a:t>
            </a:r>
            <a:endParaRPr lang="LID4096"/>
          </a:p>
        </p:txBody>
      </p:sp>
      <p:sp>
        <p:nvSpPr>
          <p:cNvPr id="4" name="Slide Number Placeholder 3">
            <a:extLst>
              <a:ext uri="{FF2B5EF4-FFF2-40B4-BE49-F238E27FC236}">
                <a16:creationId xmlns:a16="http://schemas.microsoft.com/office/drawing/2014/main" id="{513C9556-5DE4-7EB4-4416-E625D2AC3062}"/>
              </a:ext>
            </a:extLst>
          </p:cNvPr>
          <p:cNvSpPr>
            <a:spLocks noGrp="1"/>
          </p:cNvSpPr>
          <p:nvPr>
            <p:ph type="sldNum" sz="quarter" idx="5"/>
          </p:nvPr>
        </p:nvSpPr>
        <p:spPr/>
        <p:txBody>
          <a:bodyPr/>
          <a:lstStyle/>
          <a:p>
            <a:fld id="{81FC8DA6-769D-4AD8-9CCC-06C8B66E79B0}" type="slidenum">
              <a:rPr lang="en-US" smtClean="0"/>
              <a:t>14</a:t>
            </a:fld>
            <a:endParaRPr lang="en-US"/>
          </a:p>
        </p:txBody>
      </p:sp>
    </p:spTree>
    <p:extLst>
      <p:ext uri="{BB962C8B-B14F-4D97-AF65-F5344CB8AC3E}">
        <p14:creationId xmlns:p14="http://schemas.microsoft.com/office/powerpoint/2010/main" val="36702687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General Ledger / Periodic tasks / Ledger settlement &gt; Review missing settlement accounts</a:t>
            </a:r>
            <a:endParaRPr lang="LID4096"/>
          </a:p>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15</a:t>
            </a:fld>
            <a:endParaRPr lang="en-US"/>
          </a:p>
        </p:txBody>
      </p:sp>
    </p:spTree>
    <p:extLst>
      <p:ext uri="{BB962C8B-B14F-4D97-AF65-F5344CB8AC3E}">
        <p14:creationId xmlns:p14="http://schemas.microsoft.com/office/powerpoint/2010/main" val="7820615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General Ledger / Periodic tasks / Ledger settlement &gt; Review cross-year settlements</a:t>
            </a:r>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18</a:t>
            </a:fld>
            <a:endParaRPr lang="en-US"/>
          </a:p>
        </p:txBody>
      </p:sp>
    </p:spTree>
    <p:extLst>
      <p:ext uri="{BB962C8B-B14F-4D97-AF65-F5344CB8AC3E}">
        <p14:creationId xmlns:p14="http://schemas.microsoft.com/office/powerpoint/2010/main" val="661152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19</a:t>
            </a:fld>
            <a:endParaRPr lang="en-US"/>
          </a:p>
        </p:txBody>
      </p:sp>
    </p:spTree>
    <p:extLst>
      <p:ext uri="{BB962C8B-B14F-4D97-AF65-F5344CB8AC3E}">
        <p14:creationId xmlns:p14="http://schemas.microsoft.com/office/powerpoint/2010/main" val="13896205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General Ledger / Periodic tasks / Out of balance ledger settlements</a:t>
            </a:r>
          </a:p>
          <a:p>
            <a:endParaRPr lang="en-US"/>
          </a:p>
          <a:p>
            <a:r>
              <a:rPr lang="en-US"/>
              <a:t>New function in 10.0.45</a:t>
            </a:r>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21</a:t>
            </a:fld>
            <a:endParaRPr lang="en-US"/>
          </a:p>
        </p:txBody>
      </p:sp>
    </p:spTree>
    <p:extLst>
      <p:ext uri="{BB962C8B-B14F-4D97-AF65-F5344CB8AC3E}">
        <p14:creationId xmlns:p14="http://schemas.microsoft.com/office/powerpoint/2010/main" val="1680336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AB68D-C8CE-CC02-3FCA-103CEE133E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B99354-6024-6F53-19FA-8958EC9B28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B3F904-FE1E-73D6-5056-184BD6D110BC}"/>
              </a:ext>
            </a:extLst>
          </p:cNvPr>
          <p:cNvSpPr>
            <a:spLocks noGrp="1"/>
          </p:cNvSpPr>
          <p:nvPr>
            <p:ph type="body" idx="1"/>
          </p:nvPr>
        </p:nvSpPr>
        <p:spPr/>
        <p:txBody>
          <a:bodyPr/>
          <a:lstStyle/>
          <a:p>
            <a:r>
              <a:rPr lang="en-US"/>
              <a:t>General Ledger / Periodic tasks / Out of balance ledger settlements</a:t>
            </a:r>
          </a:p>
          <a:p>
            <a:endParaRPr lang="en-US"/>
          </a:p>
          <a:p>
            <a:r>
              <a:rPr lang="en-US"/>
              <a:t>New function in 10.0.45</a:t>
            </a:r>
            <a:endParaRPr lang="LID4096"/>
          </a:p>
        </p:txBody>
      </p:sp>
      <p:sp>
        <p:nvSpPr>
          <p:cNvPr id="4" name="Slide Number Placeholder 3">
            <a:extLst>
              <a:ext uri="{FF2B5EF4-FFF2-40B4-BE49-F238E27FC236}">
                <a16:creationId xmlns:a16="http://schemas.microsoft.com/office/drawing/2014/main" id="{4FB5AACC-AFEF-2098-50C5-7B6674BEDB16}"/>
              </a:ext>
            </a:extLst>
          </p:cNvPr>
          <p:cNvSpPr>
            <a:spLocks noGrp="1"/>
          </p:cNvSpPr>
          <p:nvPr>
            <p:ph type="sldNum" sz="quarter" idx="5"/>
          </p:nvPr>
        </p:nvSpPr>
        <p:spPr/>
        <p:txBody>
          <a:bodyPr/>
          <a:lstStyle/>
          <a:p>
            <a:fld id="{81FC8DA6-769D-4AD8-9CCC-06C8B66E79B0}" type="slidenum">
              <a:rPr lang="en-US" smtClean="0"/>
              <a:t>23</a:t>
            </a:fld>
            <a:endParaRPr lang="en-US"/>
          </a:p>
        </p:txBody>
      </p:sp>
    </p:spTree>
    <p:extLst>
      <p:ext uri="{BB962C8B-B14F-4D97-AF65-F5344CB8AC3E}">
        <p14:creationId xmlns:p14="http://schemas.microsoft.com/office/powerpoint/2010/main" val="26144531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CCC08-CD59-DB87-21DC-92F936FC02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B0A2E-DA29-8AA8-5BBC-46217B468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0380C1-1095-22F8-904E-77DD8DE4DBD0}"/>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0F98D4C4-B4C2-8757-C8B9-E1AEF74A87AE}"/>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3A0CB79B-4D2A-512F-859D-8F41FC3CF7FA}"/>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9DF57EAA-C79C-F5B1-3706-A0D5F5383E68}"/>
              </a:ext>
            </a:extLst>
          </p:cNvPr>
          <p:cNvSpPr>
            <a:spLocks noGrp="1"/>
          </p:cNvSpPr>
          <p:nvPr>
            <p:ph type="dt" idx="1"/>
          </p:nvPr>
        </p:nvSpPr>
        <p:spPr/>
        <p:txBody>
          <a:bodyPr/>
          <a:lstStyle/>
          <a:p>
            <a:fld id="{386CE63F-9E7F-4C04-9D0D-FCA25A8E9E86}" type="datetime8">
              <a:rPr lang="en-US" smtClean="0"/>
              <a:t>10/15/2025 2:50 PM</a:t>
            </a:fld>
            <a:endParaRPr lang="en-US"/>
          </a:p>
        </p:txBody>
      </p:sp>
      <p:sp>
        <p:nvSpPr>
          <p:cNvPr id="7" name="Slide Number Placeholder 6">
            <a:extLst>
              <a:ext uri="{FF2B5EF4-FFF2-40B4-BE49-F238E27FC236}">
                <a16:creationId xmlns:a16="http://schemas.microsoft.com/office/drawing/2014/main" id="{7E535FE7-C38D-29D8-A550-028120F761D2}"/>
              </a:ext>
            </a:extLst>
          </p:cNvPr>
          <p:cNvSpPr>
            <a:spLocks noGrp="1"/>
          </p:cNvSpPr>
          <p:nvPr>
            <p:ph type="sldNum" sz="quarter" idx="5"/>
          </p:nvPr>
        </p:nvSpPr>
        <p:spPr/>
        <p:txBody>
          <a:bodyPr/>
          <a:lstStyle/>
          <a:p>
            <a:fld id="{B4008EB6-D09E-4580-8CD6-DDB14511944F}" type="slidenum">
              <a:rPr lang="en-US" smtClean="0"/>
              <a:pPr/>
              <a:t>27</a:t>
            </a:fld>
            <a:endParaRPr lang="en-US"/>
          </a:p>
        </p:txBody>
      </p:sp>
    </p:spTree>
    <p:extLst>
      <p:ext uri="{BB962C8B-B14F-4D97-AF65-F5344CB8AC3E}">
        <p14:creationId xmlns:p14="http://schemas.microsoft.com/office/powerpoint/2010/main" val="3923223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Also known as “delete existing year-end entries when re-closing the year”</a:t>
            </a:r>
          </a:p>
          <a:p>
            <a:endParaRPr lang="en-US"/>
          </a:p>
          <a:p>
            <a:r>
              <a:rPr lang="en-US"/>
              <a:t>If set to “yes” = full year-end close method</a:t>
            </a:r>
          </a:p>
          <a:p>
            <a:r>
              <a:rPr lang="en-US"/>
              <a:t>If set to “no” = delta year-end close method</a:t>
            </a:r>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28</a:t>
            </a:fld>
            <a:endParaRPr lang="en-US"/>
          </a:p>
        </p:txBody>
      </p:sp>
    </p:spTree>
    <p:extLst>
      <p:ext uri="{BB962C8B-B14F-4D97-AF65-F5344CB8AC3E}">
        <p14:creationId xmlns:p14="http://schemas.microsoft.com/office/powerpoint/2010/main" val="36962236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5F915-AA0A-1FD4-6000-74575F6632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E3A3CB-AB59-E554-B870-E628898EBE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9E4A2D-848A-9C7F-F3C4-55131FA3F5DA}"/>
              </a:ext>
            </a:extLst>
          </p:cNvPr>
          <p:cNvSpPr>
            <a:spLocks noGrp="1"/>
          </p:cNvSpPr>
          <p:nvPr>
            <p:ph type="body" idx="1"/>
          </p:nvPr>
        </p:nvSpPr>
        <p:spPr/>
        <p:txBody>
          <a:bodyPr/>
          <a:lstStyle/>
          <a:p>
            <a:pPr marL="628650" lvl="1" indent="-171450">
              <a:buFontTx/>
              <a:buChar char="-"/>
            </a:pPr>
            <a:endParaRPr lang="LID4096"/>
          </a:p>
        </p:txBody>
      </p:sp>
      <p:sp>
        <p:nvSpPr>
          <p:cNvPr id="4" name="Slide Number Placeholder 3">
            <a:extLst>
              <a:ext uri="{FF2B5EF4-FFF2-40B4-BE49-F238E27FC236}">
                <a16:creationId xmlns:a16="http://schemas.microsoft.com/office/drawing/2014/main" id="{B9491B6D-E426-B0AF-BC98-2F0330D7FABC}"/>
              </a:ext>
            </a:extLst>
          </p:cNvPr>
          <p:cNvSpPr>
            <a:spLocks noGrp="1"/>
          </p:cNvSpPr>
          <p:nvPr>
            <p:ph type="sldNum" sz="quarter" idx="5"/>
          </p:nvPr>
        </p:nvSpPr>
        <p:spPr/>
        <p:txBody>
          <a:bodyPr/>
          <a:lstStyle/>
          <a:p>
            <a:fld id="{81FC8DA6-769D-4AD8-9CCC-06C8B66E79B0}" type="slidenum">
              <a:rPr lang="en-US" smtClean="0"/>
              <a:t>29</a:t>
            </a:fld>
            <a:endParaRPr lang="en-US"/>
          </a:p>
        </p:txBody>
      </p:sp>
    </p:spTree>
    <p:extLst>
      <p:ext uri="{BB962C8B-B14F-4D97-AF65-F5344CB8AC3E}">
        <p14:creationId xmlns:p14="http://schemas.microsoft.com/office/powerpoint/2010/main" val="4842224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62EDF-6193-F56B-59AF-C476C7EA4D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C01D2-A0ED-82FE-A99D-EC2A4C7545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9D4489-B54F-44A4-512C-2D255679D12C}"/>
              </a:ext>
            </a:extLst>
          </p:cNvPr>
          <p:cNvSpPr>
            <a:spLocks noGrp="1"/>
          </p:cNvSpPr>
          <p:nvPr>
            <p:ph type="body" idx="1"/>
          </p:nvPr>
        </p:nvSpPr>
        <p:spPr/>
        <p:txBody>
          <a:bodyPr/>
          <a:lstStyle/>
          <a:p>
            <a:pPr marL="0" indent="0">
              <a:buFontTx/>
              <a:buNone/>
            </a:pPr>
            <a:r>
              <a:rPr lang="en-US"/>
              <a:t>The recommendation is to set the “Calculate realized gains and losses” to “Yes” for all main accounts that is set to “Keep details during year-end close”</a:t>
            </a:r>
          </a:p>
          <a:p>
            <a:pPr marL="0" indent="0">
              <a:buFontTx/>
              <a:buNone/>
            </a:pPr>
            <a:r>
              <a:rPr lang="en-US"/>
              <a:t>- If not, expect to manually adjust the gains and losses before performing year end close (more about this in our second session next week)</a:t>
            </a:r>
          </a:p>
          <a:p>
            <a:pPr marL="0" indent="0">
              <a:buFontTx/>
              <a:buNone/>
            </a:pPr>
            <a:endParaRPr lang="en-US"/>
          </a:p>
          <a:p>
            <a:pPr marL="628650" lvl="1" indent="-171450">
              <a:buFontTx/>
              <a:buChar char="-"/>
            </a:pPr>
            <a:endParaRPr lang="LID4096"/>
          </a:p>
        </p:txBody>
      </p:sp>
      <p:sp>
        <p:nvSpPr>
          <p:cNvPr id="4" name="Slide Number Placeholder 3">
            <a:extLst>
              <a:ext uri="{FF2B5EF4-FFF2-40B4-BE49-F238E27FC236}">
                <a16:creationId xmlns:a16="http://schemas.microsoft.com/office/drawing/2014/main" id="{5E39FD52-9DA9-1081-66AD-EEEC56991B7D}"/>
              </a:ext>
            </a:extLst>
          </p:cNvPr>
          <p:cNvSpPr>
            <a:spLocks noGrp="1"/>
          </p:cNvSpPr>
          <p:nvPr>
            <p:ph type="sldNum" sz="quarter" idx="5"/>
          </p:nvPr>
        </p:nvSpPr>
        <p:spPr/>
        <p:txBody>
          <a:bodyPr/>
          <a:lstStyle/>
          <a:p>
            <a:fld id="{81FC8DA6-769D-4AD8-9CCC-06C8B66E79B0}" type="slidenum">
              <a:rPr lang="en-US" smtClean="0"/>
              <a:t>30</a:t>
            </a:fld>
            <a:endParaRPr lang="en-US"/>
          </a:p>
        </p:txBody>
      </p:sp>
    </p:spTree>
    <p:extLst>
      <p:ext uri="{BB962C8B-B14F-4D97-AF65-F5344CB8AC3E}">
        <p14:creationId xmlns:p14="http://schemas.microsoft.com/office/powerpoint/2010/main" val="2407706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10/15/2025 2:50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31</a:t>
            </a:fld>
            <a:endParaRPr lang="en-US"/>
          </a:p>
        </p:txBody>
      </p:sp>
    </p:spTree>
    <p:extLst>
      <p:ext uri="{BB962C8B-B14F-4D97-AF65-F5344CB8AC3E}">
        <p14:creationId xmlns:p14="http://schemas.microsoft.com/office/powerpoint/2010/main" val="32672529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25EC5-5A30-CEA3-FBF8-2AAF8477EC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700096-73FB-3283-B930-2051600301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BF1880-0A43-3344-68B8-64D2A9FDB73D}"/>
              </a:ext>
            </a:extLst>
          </p:cNvPr>
          <p:cNvSpPr>
            <a:spLocks noGrp="1"/>
          </p:cNvSpPr>
          <p:nvPr>
            <p:ph type="body" idx="1"/>
          </p:nvPr>
        </p:nvSpPr>
        <p:spPr/>
        <p:txBody>
          <a:bodyPr/>
          <a:lstStyle/>
          <a:p>
            <a:pPr marL="628650" lvl="1" indent="-171450">
              <a:buFontTx/>
              <a:buChar char="-"/>
            </a:pPr>
            <a:endParaRPr lang="LID4096"/>
          </a:p>
        </p:txBody>
      </p:sp>
      <p:sp>
        <p:nvSpPr>
          <p:cNvPr id="4" name="Slide Number Placeholder 3">
            <a:extLst>
              <a:ext uri="{FF2B5EF4-FFF2-40B4-BE49-F238E27FC236}">
                <a16:creationId xmlns:a16="http://schemas.microsoft.com/office/drawing/2014/main" id="{12614F39-B870-0066-7E37-B113F54469CB}"/>
              </a:ext>
            </a:extLst>
          </p:cNvPr>
          <p:cNvSpPr>
            <a:spLocks noGrp="1"/>
          </p:cNvSpPr>
          <p:nvPr>
            <p:ph type="sldNum" sz="quarter" idx="5"/>
          </p:nvPr>
        </p:nvSpPr>
        <p:spPr/>
        <p:txBody>
          <a:bodyPr/>
          <a:lstStyle/>
          <a:p>
            <a:fld id="{81FC8DA6-769D-4AD8-9CCC-06C8B66E79B0}" type="slidenum">
              <a:rPr lang="en-US" smtClean="0"/>
              <a:t>32</a:t>
            </a:fld>
            <a:endParaRPr lang="en-US"/>
          </a:p>
        </p:txBody>
      </p:sp>
    </p:spTree>
    <p:extLst>
      <p:ext uri="{BB962C8B-B14F-4D97-AF65-F5344CB8AC3E}">
        <p14:creationId xmlns:p14="http://schemas.microsoft.com/office/powerpoint/2010/main" val="17772487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6FF9A-DA14-F666-2342-C16A50C379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8F6071-77A9-DFFE-FC2C-8FE90E234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A738C6-45A7-1666-7719-67A7C2A37C3D}"/>
              </a:ext>
            </a:extLst>
          </p:cNvPr>
          <p:cNvSpPr>
            <a:spLocks noGrp="1"/>
          </p:cNvSpPr>
          <p:nvPr>
            <p:ph type="body" idx="1"/>
          </p:nvPr>
        </p:nvSpPr>
        <p:spPr/>
        <p:txBody>
          <a:bodyPr/>
          <a:lstStyle/>
          <a:p>
            <a:pPr marL="457200" lvl="1" indent="0">
              <a:buFontTx/>
              <a:buNone/>
            </a:pPr>
            <a:r>
              <a:rPr lang="en-US"/>
              <a:t>As none of these will impact transaction processing in Finance &amp; Operations, you can set them up to capture “insert”, “update”, “delete” and “rename key”</a:t>
            </a:r>
            <a:endParaRPr lang="LID4096"/>
          </a:p>
        </p:txBody>
      </p:sp>
      <p:sp>
        <p:nvSpPr>
          <p:cNvPr id="4" name="Slide Number Placeholder 3">
            <a:extLst>
              <a:ext uri="{FF2B5EF4-FFF2-40B4-BE49-F238E27FC236}">
                <a16:creationId xmlns:a16="http://schemas.microsoft.com/office/drawing/2014/main" id="{83DBCF3A-5CC7-402F-C670-390FB3E4430C}"/>
              </a:ext>
            </a:extLst>
          </p:cNvPr>
          <p:cNvSpPr>
            <a:spLocks noGrp="1"/>
          </p:cNvSpPr>
          <p:nvPr>
            <p:ph type="sldNum" sz="quarter" idx="5"/>
          </p:nvPr>
        </p:nvSpPr>
        <p:spPr/>
        <p:txBody>
          <a:bodyPr/>
          <a:lstStyle/>
          <a:p>
            <a:fld id="{81FC8DA6-769D-4AD8-9CCC-06C8B66E79B0}" type="slidenum">
              <a:rPr lang="en-US" smtClean="0"/>
              <a:t>33</a:t>
            </a:fld>
            <a:endParaRPr lang="en-US"/>
          </a:p>
        </p:txBody>
      </p:sp>
    </p:spTree>
    <p:extLst>
      <p:ext uri="{BB962C8B-B14F-4D97-AF65-F5344CB8AC3E}">
        <p14:creationId xmlns:p14="http://schemas.microsoft.com/office/powerpoint/2010/main" val="574815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84A01-C0FB-4CF7-8F90-212842207B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AB5DCC-855B-AA44-EA6E-E324695486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801A93-4CA8-9D93-5505-EC96A70A82C8}"/>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CA415105-72F5-509D-B357-034E64BC53D5}"/>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DAE72611-2B6A-E644-271C-AC203F9C22D7}"/>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12EAB3C6-F4C5-3CFD-C9BA-9A669553C233}"/>
              </a:ext>
            </a:extLst>
          </p:cNvPr>
          <p:cNvSpPr>
            <a:spLocks noGrp="1"/>
          </p:cNvSpPr>
          <p:nvPr>
            <p:ph type="dt" idx="1"/>
          </p:nvPr>
        </p:nvSpPr>
        <p:spPr/>
        <p:txBody>
          <a:bodyPr/>
          <a:lstStyle/>
          <a:p>
            <a:fld id="{386CE63F-9E7F-4C04-9D0D-FCA25A8E9E86}" type="datetime8">
              <a:rPr lang="en-US" smtClean="0"/>
              <a:t>10/15/2025 2:51 PM</a:t>
            </a:fld>
            <a:endParaRPr lang="en-US"/>
          </a:p>
        </p:txBody>
      </p:sp>
      <p:sp>
        <p:nvSpPr>
          <p:cNvPr id="7" name="Slide Number Placeholder 6">
            <a:extLst>
              <a:ext uri="{FF2B5EF4-FFF2-40B4-BE49-F238E27FC236}">
                <a16:creationId xmlns:a16="http://schemas.microsoft.com/office/drawing/2014/main" id="{BC08894D-F8A7-2D66-6FB6-F9B77DFA4835}"/>
              </a:ext>
            </a:extLst>
          </p:cNvPr>
          <p:cNvSpPr>
            <a:spLocks noGrp="1"/>
          </p:cNvSpPr>
          <p:nvPr>
            <p:ph type="sldNum" sz="quarter" idx="5"/>
          </p:nvPr>
        </p:nvSpPr>
        <p:spPr/>
        <p:txBody>
          <a:bodyPr/>
          <a:lstStyle/>
          <a:p>
            <a:fld id="{B4008EB6-D09E-4580-8CD6-DDB14511944F}" type="slidenum">
              <a:rPr lang="en-US" smtClean="0"/>
              <a:pPr/>
              <a:t>34</a:t>
            </a:fld>
            <a:endParaRPr lang="en-US"/>
          </a:p>
        </p:txBody>
      </p:sp>
    </p:spTree>
    <p:extLst>
      <p:ext uri="{BB962C8B-B14F-4D97-AF65-F5344CB8AC3E}">
        <p14:creationId xmlns:p14="http://schemas.microsoft.com/office/powerpoint/2010/main" val="9252162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35</a:t>
            </a:fld>
            <a:endParaRPr lang="en-US"/>
          </a:p>
        </p:txBody>
      </p:sp>
    </p:spTree>
    <p:extLst>
      <p:ext uri="{BB962C8B-B14F-4D97-AF65-F5344CB8AC3E}">
        <p14:creationId xmlns:p14="http://schemas.microsoft.com/office/powerpoint/2010/main" val="12096178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A59CE50-7BE9-45CC-86D2-24DC01C1D142}" type="slidenum">
              <a:rPr lang="en-US" smtClean="0"/>
              <a:t>36</a:t>
            </a:fld>
            <a:endParaRPr lang="en-US"/>
          </a:p>
        </p:txBody>
      </p:sp>
    </p:spTree>
    <p:extLst>
      <p:ext uri="{BB962C8B-B14F-4D97-AF65-F5344CB8AC3E}">
        <p14:creationId xmlns:p14="http://schemas.microsoft.com/office/powerpoint/2010/main" val="11774887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Links to relevant Docs</a:t>
            </a:r>
          </a:p>
          <a:p>
            <a:r>
              <a:rPr lang="en-US"/>
              <a:t>Links to relevant Learn</a:t>
            </a:r>
          </a:p>
          <a:p>
            <a:r>
              <a:rPr lang="en-US"/>
              <a:t>Links to other TechTalks</a:t>
            </a:r>
          </a:p>
          <a:p>
            <a:r>
              <a:rPr lang="en-US"/>
              <a:t>Links to Git Hub samples</a:t>
            </a:r>
          </a:p>
          <a:p>
            <a:r>
              <a:rPr lang="en-US"/>
              <a:t>Links to Blogs</a:t>
            </a:r>
          </a:p>
          <a:p>
            <a:r>
              <a:rPr lang="en-US"/>
              <a:t>Links to Forms surveys</a:t>
            </a:r>
          </a:p>
          <a:p>
            <a:r>
              <a:rPr lang="en-US"/>
              <a:t>Links to Yammer groups</a:t>
            </a:r>
          </a:p>
          <a:p>
            <a:endParaRPr lang="en-US"/>
          </a:p>
        </p:txBody>
      </p:sp>
      <p:sp>
        <p:nvSpPr>
          <p:cNvPr id="4" name="Slide Number Placeholder 3"/>
          <p:cNvSpPr>
            <a:spLocks noGrp="1"/>
          </p:cNvSpPr>
          <p:nvPr>
            <p:ph type="sldNum" sz="quarter" idx="5"/>
          </p:nvPr>
        </p:nvSpPr>
        <p:spPr/>
        <p:txBody>
          <a:bodyPr/>
          <a:lstStyle/>
          <a:p>
            <a:fld id="{81FC8DA6-769D-4AD8-9CCC-06C8B66E79B0}" type="slidenum">
              <a:rPr lang="en-US" smtClean="0"/>
              <a:t>38</a:t>
            </a:fld>
            <a:endParaRPr lang="en-US"/>
          </a:p>
        </p:txBody>
      </p:sp>
    </p:spTree>
    <p:extLst>
      <p:ext uri="{BB962C8B-B14F-4D97-AF65-F5344CB8AC3E}">
        <p14:creationId xmlns:p14="http://schemas.microsoft.com/office/powerpoint/2010/main" val="31348394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Henrik will hand it off to Saurabh for questions that have not yet been answered:</a:t>
            </a:r>
          </a:p>
          <a:p>
            <a:endParaRPr lang="LID4096"/>
          </a:p>
        </p:txBody>
      </p:sp>
      <p:sp>
        <p:nvSpPr>
          <p:cNvPr id="4" name="Slide Number Placeholder 3"/>
          <p:cNvSpPr>
            <a:spLocks noGrp="1"/>
          </p:cNvSpPr>
          <p:nvPr>
            <p:ph type="sldNum" sz="quarter" idx="5"/>
          </p:nvPr>
        </p:nvSpPr>
        <p:spPr/>
        <p:txBody>
          <a:bodyPr/>
          <a:lstStyle/>
          <a:p>
            <a:fld id="{81FC8DA6-769D-4AD8-9CCC-06C8B66E79B0}" type="slidenum">
              <a:rPr lang="en-US" smtClean="0"/>
              <a:t>39</a:t>
            </a:fld>
            <a:endParaRPr lang="en-US"/>
          </a:p>
        </p:txBody>
      </p:sp>
    </p:spTree>
    <p:extLst>
      <p:ext uri="{BB962C8B-B14F-4D97-AF65-F5344CB8AC3E}">
        <p14:creationId xmlns:p14="http://schemas.microsoft.com/office/powerpoint/2010/main" val="9290198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BE697-436F-AE57-3510-B72469BD12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1E379-0927-158F-301A-1CDF7DE1E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DE3E02-D02E-255A-540F-63C97CF84A13}"/>
              </a:ext>
            </a:extLst>
          </p:cNvPr>
          <p:cNvSpPr>
            <a:spLocks noGrp="1"/>
          </p:cNvSpPr>
          <p:nvPr>
            <p:ph type="body" idx="1"/>
          </p:nvPr>
        </p:nvSpPr>
        <p:spPr/>
        <p:txBody>
          <a:bodyPr/>
          <a:lstStyle/>
          <a:p>
            <a:r>
              <a:rPr lang="en-US"/>
              <a:t>To past in the chat </a:t>
            </a:r>
            <a:r>
              <a:rPr lang="en-US" sz="1200" b="0" i="0" kern="1200">
                <a:solidFill>
                  <a:schemeClr val="tx1"/>
                </a:solidFill>
                <a:effectLst/>
                <a:latin typeface="+mn-lt"/>
                <a:ea typeface="+mn-ea"/>
                <a:cs typeface="+mn-cs"/>
                <a:hlinkClick r:id="rId3" tooltip="Original URL: https://forms.office.com/r/iKV4c0eBLy. Click or tap if you trust this link."/>
              </a:rPr>
              <a:t>https://forms.office.com/r/iKV4c0eBLy</a:t>
            </a:r>
            <a:endParaRPr lang="en-US" sz="1800" u="sng">
              <a:solidFill>
                <a:srgbClr val="0000FF"/>
              </a:solidFill>
              <a:effectLst/>
              <a:latin typeface="Aptos" panose="020B0004020202020204" pitchFamily="34" charset="0"/>
              <a:ea typeface="Times New Roman" panose="02020603050405020304" pitchFamily="18" charset="0"/>
              <a:cs typeface="Aptos" panose="020B0004020202020204" pitchFamily="34" charset="0"/>
            </a:endParaRPr>
          </a:p>
        </p:txBody>
      </p:sp>
      <p:sp>
        <p:nvSpPr>
          <p:cNvPr id="4" name="Header Placeholder 3">
            <a:extLst>
              <a:ext uri="{FF2B5EF4-FFF2-40B4-BE49-F238E27FC236}">
                <a16:creationId xmlns:a16="http://schemas.microsoft.com/office/drawing/2014/main" id="{2E0B907E-2AFC-82BA-2589-1AE84E50F7AF}"/>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A4D7E895-FCCF-467B-1FAE-6838CED60640}"/>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A5CC67C4-5054-8B56-B7EA-0A913D767CAD}"/>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49B14B72-BE03-4760-B747-D349DA60D861}"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10/15/2025 2:51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8A22CD9-20DE-3070-A654-9A1E338EA271}"/>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740581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Henrik:</a:t>
            </a:r>
          </a:p>
          <a:p>
            <a:endParaRPr lang="en-US"/>
          </a:p>
          <a:p>
            <a:pPr marL="0" marR="0">
              <a:buNone/>
            </a:pPr>
            <a:r>
              <a:rPr lang="en-US" sz="1200">
                <a:effectLst/>
                <a:latin typeface="Calibri" panose="020F0502020204030204" pitchFamily="34" charset="0"/>
              </a:rPr>
              <a:t>Thank you, I have posted a link to our short survey in the Q&amp;A panel , we would love to hear your feedback on today's session and hear what you would like to see in the future events.</a:t>
            </a:r>
          </a:p>
          <a:p>
            <a:pPr marL="0" marR="0">
              <a:buNone/>
            </a:pPr>
            <a:r>
              <a:rPr lang="en-US" sz="1200">
                <a:effectLst/>
                <a:latin typeface="Calibri" panose="020F0502020204030204" pitchFamily="34" charset="0"/>
              </a:rPr>
              <a:t> </a:t>
            </a:r>
          </a:p>
          <a:p>
            <a:pPr marL="0" marR="0">
              <a:buNone/>
            </a:pPr>
            <a:r>
              <a:rPr lang="en-US" sz="1200">
                <a:effectLst/>
                <a:latin typeface="Calibri" panose="020F0502020204030204" pitchFamily="34" charset="0"/>
              </a:rPr>
              <a:t>Thank you for your participation, as a reminder the recording of today's session will be made available on the Tech talks community dynamics page in coming weeks.</a:t>
            </a:r>
          </a:p>
          <a:p>
            <a:pPr marL="0" marR="0">
              <a:buNone/>
            </a:pPr>
            <a:r>
              <a:rPr lang="en-US" sz="1200">
                <a:effectLst/>
                <a:latin typeface="Calibri" panose="020F0502020204030204" pitchFamily="34" charset="0"/>
              </a:rPr>
              <a:t> </a:t>
            </a:r>
          </a:p>
          <a:p>
            <a:pPr marL="0" marR="0"/>
            <a:r>
              <a:rPr lang="en-US" sz="1200">
                <a:effectLst/>
                <a:latin typeface="Calibri" panose="020F0502020204030204" pitchFamily="34" charset="0"/>
              </a:rPr>
              <a:t>I would like to extend a big thank you to our presenters and to the audience who joined us today, Have a nice rest of your day everyone!</a:t>
            </a:r>
          </a:p>
          <a:p>
            <a:endParaRPr lang="en-US"/>
          </a:p>
          <a:p>
            <a:r>
              <a:rPr lang="en-US"/>
              <a:t>(Short survey link- paste it in the Q&amp;A panel) - </a:t>
            </a:r>
            <a:r>
              <a:rPr lang="en-US" sz="1200" b="0" i="0" kern="1200">
                <a:solidFill>
                  <a:schemeClr val="tx1"/>
                </a:solidFill>
                <a:effectLst/>
                <a:latin typeface="+mn-lt"/>
                <a:ea typeface="+mn-ea"/>
                <a:cs typeface="+mn-cs"/>
                <a:hlinkClick r:id="rId3" tooltip="Original URL: https://forms.office.com/r/HLaQvDpETv. Click or tap if you trust this link."/>
              </a:rPr>
              <a:t>https://forms.office.com/r/HLaQvDpETv</a:t>
            </a:r>
            <a:endParaRPr lang="en-US"/>
          </a:p>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9E3758A-C6B1-4885-815F-4729D92FAAEB}" type="datetime8">
              <a:rPr lang="en-US" smtClean="0"/>
              <a:t>10/15/2025 2:51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41</a:t>
            </a:fld>
            <a:endParaRPr lang="en-US"/>
          </a:p>
        </p:txBody>
      </p:sp>
    </p:spTree>
    <p:extLst>
      <p:ext uri="{BB962C8B-B14F-4D97-AF65-F5344CB8AC3E}">
        <p14:creationId xmlns:p14="http://schemas.microsoft.com/office/powerpoint/2010/main" val="1003457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End bumper – white </a:t>
            </a:r>
          </a:p>
        </p:txBody>
      </p:sp>
      <p:sp>
        <p:nvSpPr>
          <p:cNvPr id="4" name="Slide Number Placeholder 3"/>
          <p:cNvSpPr>
            <a:spLocks noGrp="1"/>
          </p:cNvSpPr>
          <p:nvPr>
            <p:ph type="sldNum" sz="quarter" idx="5"/>
          </p:nvPr>
        </p:nvSpPr>
        <p:spPr/>
        <p:txBody>
          <a:bodyPr/>
          <a:lstStyle/>
          <a:p>
            <a:fld id="{81FC8DA6-769D-4AD8-9CCC-06C8B66E79B0}" type="slidenum">
              <a:rPr lang="en-US" smtClean="0"/>
              <a:t>42</a:t>
            </a:fld>
            <a:endParaRPr lang="en-US"/>
          </a:p>
        </p:txBody>
      </p:sp>
    </p:spTree>
    <p:extLst>
      <p:ext uri="{BB962C8B-B14F-4D97-AF65-F5344CB8AC3E}">
        <p14:creationId xmlns:p14="http://schemas.microsoft.com/office/powerpoint/2010/main" val="5725492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1.xml"/><Relationship Id="rId4" Type="http://schemas.openxmlformats.org/officeDocument/2006/relationships/image" Target="../media/image25.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5" Type="http://schemas.openxmlformats.org/officeDocument/2006/relationships/image" Target="../media/image29.jpeg"/><Relationship Id="rId4" Type="http://schemas.openxmlformats.org/officeDocument/2006/relationships/image" Target="../media/image28.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emf"/><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emf"/><Relationship Id="rId1" Type="http://schemas.openxmlformats.org/officeDocument/2006/relationships/slideMaster" Target="../slideMasters/slideMaster5.xml"/><Relationship Id="rId4" Type="http://schemas.openxmlformats.org/officeDocument/2006/relationships/image" Target="../media/image46.jpeg"/></Relationships>
</file>

<file path=ppt/slideLayouts/_rels/slideLayout8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7.png"/><Relationship Id="rId1" Type="http://schemas.openxmlformats.org/officeDocument/2006/relationships/slideMaster" Target="../slideMasters/slideMaster5.xml"/><Relationship Id="rId4" Type="http://schemas.openxmlformats.org/officeDocument/2006/relationships/image" Target="../media/image44.emf"/></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4" Type="http://schemas.openxmlformats.org/officeDocument/2006/relationships/image" Target="../media/image19.jpeg"/></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5.xml"/><Relationship Id="rId4" Type="http://schemas.openxmlformats.org/officeDocument/2006/relationships/image" Target="../media/image25.jpeg"/></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5.xml"/><Relationship Id="rId5" Type="http://schemas.openxmlformats.org/officeDocument/2006/relationships/image" Target="../media/image29.jpeg"/><Relationship Id="rId4" Type="http://schemas.openxmlformats.org/officeDocument/2006/relationships/image" Target="../media/image28.jpe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6" Type="http://schemas.openxmlformats.org/officeDocument/2006/relationships/image" Target="../media/image30.jpeg"/><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4" Type="http://schemas.openxmlformats.org/officeDocument/2006/relationships/image" Target="../media/image19.jpe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Master" Target="../slideMasters/slideMaster5.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075805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 Title">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Graphic: Create impact faster metaphor" descr="Image of create impact faster metaphor">
            <a:extLst>
              <a:ext uri="{FF2B5EF4-FFF2-40B4-BE49-F238E27FC236}">
                <a16:creationId xmlns:a16="http://schemas.microsoft.com/office/drawing/2014/main" id="{71E6F1EB-96BE-40C0-8FF7-9CA9D6B5675E}"/>
              </a:ext>
            </a:extLst>
          </p:cNvPr>
          <p:cNvPicPr>
            <a:picLocks noChangeAspect="1"/>
          </p:cNvPicPr>
          <p:nvPr/>
        </p:nvPicPr>
        <p:blipFill rotWithShape="1">
          <a:blip r:embed="rId2">
            <a:extLst>
              <a:ext uri="{28A0092B-C50C-407E-A947-70E740481C1C}">
                <a14:useLocalDpi xmlns:a14="http://schemas.microsoft.com/office/drawing/2010/main" val="0"/>
              </a:ext>
            </a:extLst>
          </a:blip>
          <a:srcRect l="3570" t="3570" r="3570" b="828"/>
          <a:stretch/>
        </p:blipFill>
        <p:spPr>
          <a:xfrm>
            <a:off x="6065081" y="478972"/>
            <a:ext cx="5900060" cy="6074228"/>
          </a:xfrm>
          <a:prstGeom prst="rect">
            <a:avLst/>
          </a:prstGeom>
        </p:spPr>
      </p:pic>
      <p:pic>
        <p:nvPicPr>
          <p:cNvPr id="4" name="Picture 3" descr="Logo&#10;&#10;Description automatically generated with medium confidence">
            <a:extLst>
              <a:ext uri="{FF2B5EF4-FFF2-40B4-BE49-F238E27FC236}">
                <a16:creationId xmlns:a16="http://schemas.microsoft.com/office/drawing/2014/main" id="{C7D24C81-C6B4-4566-BEC3-F1E03E491846}"/>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24849717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bg>
      <p:bgPr>
        <a:solidFill>
          <a:srgbClr val="EAE4DC"/>
        </a:solidFill>
        <a:effectLst/>
      </p:bgPr>
    </p:bg>
    <p:spTree>
      <p:nvGrpSpPr>
        <p:cNvPr id="1" name=""/>
        <p:cNvGrpSpPr/>
        <p:nvPr/>
      </p:nvGrpSpPr>
      <p:grpSpPr>
        <a:xfrm>
          <a:off x="0" y="0"/>
          <a:ext cx="0" cy="0"/>
          <a:chOff x="0" y="0"/>
          <a:chExt cx="0" cy="0"/>
        </a:xfrm>
      </p:grpSpPr>
      <p:pic>
        <p:nvPicPr>
          <p:cNvPr id="7" name="Light: Break through barriers">
            <a:extLst>
              <a:ext uri="{FF2B5EF4-FFF2-40B4-BE49-F238E27FC236}">
                <a16:creationId xmlns:a16="http://schemas.microsoft.com/office/drawing/2014/main" id="{168BE704-B556-45E9-BE93-C19A745DB3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638197" y="260049"/>
            <a:ext cx="6337904" cy="633790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Logo&#10;&#10;Description automatically generated with medium confidence">
            <a:extLst>
              <a:ext uri="{FF2B5EF4-FFF2-40B4-BE49-F238E27FC236}">
                <a16:creationId xmlns:a16="http://schemas.microsoft.com/office/drawing/2014/main" id="{2A9CEB69-ACA2-426E-A1A5-54DB916D6182}"/>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3070569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26695061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4">
    <p:bg>
      <p:bgPr>
        <a:solidFill>
          <a:srgbClr val="EAE4DC"/>
        </a:solidFill>
        <a:effectLst/>
      </p:bgPr>
    </p:bg>
    <p:spTree>
      <p:nvGrpSpPr>
        <p:cNvPr id="1" name=""/>
        <p:cNvGrpSpPr/>
        <p:nvPr/>
      </p:nvGrpSpPr>
      <p:grpSpPr>
        <a:xfrm>
          <a:off x="0" y="0"/>
          <a:ext cx="0" cy="0"/>
          <a:chOff x="0" y="0"/>
          <a:chExt cx="0" cy="0"/>
        </a:xfrm>
      </p:grpSpPr>
      <p:pic>
        <p:nvPicPr>
          <p:cNvPr id="6" name="Light: Innovate everywhere">
            <a:extLst>
              <a:ext uri="{FF2B5EF4-FFF2-40B4-BE49-F238E27FC236}">
                <a16:creationId xmlns:a16="http://schemas.microsoft.com/office/drawing/2014/main" id="{DC04341E-C617-413D-A754-103CAA84E5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456117" y="53298"/>
            <a:ext cx="6592960" cy="6592960"/>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40566983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ark Title 1">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4" name="Picture 3" descr="Graphical user interface&#10;&#10;Description automatically generated with low confidence">
            <a:extLst>
              <a:ext uri="{FF2B5EF4-FFF2-40B4-BE49-F238E27FC236}">
                <a16:creationId xmlns:a16="http://schemas.microsoft.com/office/drawing/2014/main" id="{E44A620F-90A5-4F90-A46E-589E29C354F0}"/>
              </a:ext>
            </a:extLst>
          </p:cNvPr>
          <p:cNvPicPr>
            <a:picLocks noChangeAspect="1"/>
          </p:cNvPicPr>
          <p:nvPr/>
        </p:nvPicPr>
        <p:blipFill rotWithShape="1">
          <a:blip r:embed="rId2"/>
          <a:srcRect l="8251" t="33298" r="8207" b="32992"/>
          <a:stretch/>
        </p:blipFill>
        <p:spPr bwMode="invGray">
          <a:xfrm>
            <a:off x="584200" y="585788"/>
            <a:ext cx="2855205" cy="289320"/>
          </a:xfrm>
          <a:prstGeom prst="rect">
            <a:avLst/>
          </a:prstGeom>
        </p:spPr>
      </p:pic>
      <p:pic>
        <p:nvPicPr>
          <p:cNvPr id="6" name="Dark: Create impact faster">
            <a:extLst>
              <a:ext uri="{FF2B5EF4-FFF2-40B4-BE49-F238E27FC236}">
                <a16:creationId xmlns:a16="http://schemas.microsoft.com/office/drawing/2014/main" id="{CFC91BBC-1960-4789-9C92-73EDA57735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ltGray">
          <a:xfrm>
            <a:off x="5852811" y="266700"/>
            <a:ext cx="6324600" cy="6324600"/>
          </a:xfrm>
          <a:prstGeom prst="rect">
            <a:avLst/>
          </a:prstGeom>
        </p:spPr>
      </p:pic>
    </p:spTree>
    <p:extLst>
      <p:ext uri="{BB962C8B-B14F-4D97-AF65-F5344CB8AC3E}">
        <p14:creationId xmlns:p14="http://schemas.microsoft.com/office/powerpoint/2010/main" val="35487621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Dark title 2">
    <p:bg>
      <p:bgRef idx="1001">
        <a:schemeClr val="bg2"/>
      </p:bgRef>
    </p:bg>
    <p:spTree>
      <p:nvGrpSpPr>
        <p:cNvPr id="1" name=""/>
        <p:cNvGrpSpPr/>
        <p:nvPr/>
      </p:nvGrpSpPr>
      <p:grpSpPr>
        <a:xfrm>
          <a:off x="0" y="0"/>
          <a:ext cx="0" cy="0"/>
          <a:chOff x="0" y="0"/>
          <a:chExt cx="0" cy="0"/>
        </a:xfrm>
      </p:grpSpPr>
      <p:pic>
        <p:nvPicPr>
          <p:cNvPr id="7" name="Dark: Break through barriers">
            <a:extLst>
              <a:ext uri="{FF2B5EF4-FFF2-40B4-BE49-F238E27FC236}">
                <a16:creationId xmlns:a16="http://schemas.microsoft.com/office/drawing/2014/main" id="{DD933C26-17AD-4009-92E5-51D531D61A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ltGray">
          <a:xfrm>
            <a:off x="5693594" y="292101"/>
            <a:ext cx="6271552" cy="627154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8" name="Picture 7" descr="Graphical user interface&#10;&#10;Description automatically generated with low confidence">
            <a:extLst>
              <a:ext uri="{FF2B5EF4-FFF2-40B4-BE49-F238E27FC236}">
                <a16:creationId xmlns:a16="http://schemas.microsoft.com/office/drawing/2014/main" id="{5FFF0A47-7543-41B6-9868-D5B1EA735187}"/>
              </a:ext>
            </a:extLst>
          </p:cNvPr>
          <p:cNvPicPr>
            <a:picLocks noChangeAspect="1"/>
          </p:cNvPicPr>
          <p:nvPr/>
        </p:nvPicPr>
        <p:blipFill rotWithShape="1">
          <a:blip r:embed="rId3"/>
          <a:srcRect l="8251" t="33298" r="8207" b="32992"/>
          <a:stretch/>
        </p:blipFill>
        <p:spPr bwMode="invGray">
          <a:xfrm>
            <a:off x="584200" y="585788"/>
            <a:ext cx="2855205" cy="289320"/>
          </a:xfrm>
          <a:prstGeom prst="rect">
            <a:avLst/>
          </a:prstGeom>
        </p:spPr>
      </p:pic>
    </p:spTree>
    <p:extLst>
      <p:ext uri="{BB962C8B-B14F-4D97-AF65-F5344CB8AC3E}">
        <p14:creationId xmlns:p14="http://schemas.microsoft.com/office/powerpoint/2010/main" val="38600008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Dark title 3">
    <p:bg>
      <p:bgRef idx="1001">
        <a:schemeClr val="bg2"/>
      </p:bgRef>
    </p:bg>
    <p:spTree>
      <p:nvGrpSpPr>
        <p:cNvPr id="1" name=""/>
        <p:cNvGrpSpPr/>
        <p:nvPr/>
      </p:nvGrpSpPr>
      <p:grpSpPr>
        <a:xfrm>
          <a:off x="0" y="0"/>
          <a:ext cx="0" cy="0"/>
          <a:chOff x="0" y="0"/>
          <a:chExt cx="0" cy="0"/>
        </a:xfrm>
      </p:grpSpPr>
      <p:pic>
        <p:nvPicPr>
          <p:cNvPr id="8" name="Dark: Adapt to anything">
            <a:extLst>
              <a:ext uri="{FF2B5EF4-FFF2-40B4-BE49-F238E27FC236}">
                <a16:creationId xmlns:a16="http://schemas.microsoft.com/office/drawing/2014/main" id="{994EB93C-6F19-49E9-A6E6-6858355E51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ltGray">
          <a:xfrm>
            <a:off x="5854695" y="152401"/>
            <a:ext cx="6347416" cy="634740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3"/>
          <a:srcRect l="8251" t="33298" r="8207" b="32992"/>
          <a:stretch/>
        </p:blipFill>
        <p:spPr bwMode="invGray">
          <a:xfrm>
            <a:off x="584200" y="585788"/>
            <a:ext cx="2855205" cy="289320"/>
          </a:xfrm>
          <a:prstGeom prst="rect">
            <a:avLst/>
          </a:prstGeom>
        </p:spPr>
      </p:pic>
    </p:spTree>
    <p:extLst>
      <p:ext uri="{BB962C8B-B14F-4D97-AF65-F5344CB8AC3E}">
        <p14:creationId xmlns:p14="http://schemas.microsoft.com/office/powerpoint/2010/main" val="36406002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Dark titl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2"/>
          <a:srcRect l="8251" t="33298" r="8207" b="32992"/>
          <a:stretch/>
        </p:blipFill>
        <p:spPr bwMode="invGray">
          <a:xfrm>
            <a:off x="584200" y="585788"/>
            <a:ext cx="2855205" cy="289320"/>
          </a:xfrm>
          <a:prstGeom prst="rect">
            <a:avLst/>
          </a:prstGeom>
        </p:spPr>
      </p:pic>
      <p:pic>
        <p:nvPicPr>
          <p:cNvPr id="7" name="Dark:">
            <a:extLst>
              <a:ext uri="{FF2B5EF4-FFF2-40B4-BE49-F238E27FC236}">
                <a16:creationId xmlns:a16="http://schemas.microsoft.com/office/drawing/2014/main" id="{7D8593D0-D7C9-4321-A0F9-23E7597E2F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ltGray">
          <a:xfrm>
            <a:off x="5453615" y="50801"/>
            <a:ext cx="6597966" cy="6597956"/>
          </a:xfrm>
          <a:prstGeom prst="rect">
            <a:avLst/>
          </a:prstGeom>
        </p:spPr>
      </p:pic>
    </p:spTree>
    <p:extLst>
      <p:ext uri="{BB962C8B-B14F-4D97-AF65-F5344CB8AC3E}">
        <p14:creationId xmlns:p14="http://schemas.microsoft.com/office/powerpoint/2010/main" val="37698433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 Title square photo placeholder">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7" name="Picture Placeholder" descr="This photo is a 'placeholder' only. Drag or drop your photo here, or click and tap the center to insert a photo.">
            <a:extLst>
              <a:ext uri="{FF2B5EF4-FFF2-40B4-BE49-F238E27FC236}">
                <a16:creationId xmlns:a16="http://schemas.microsoft.com/office/drawing/2014/main" id="{C1D9633D-0250-45DF-8C52-8A5F894D7FA7}"/>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pic>
        <p:nvPicPr>
          <p:cNvPr id="6" name="Picture 5" descr="Logo&#10;&#10;Description automatically generated with medium confidence">
            <a:extLst>
              <a:ext uri="{FF2B5EF4-FFF2-40B4-BE49-F238E27FC236}">
                <a16:creationId xmlns:a16="http://schemas.microsoft.com/office/drawing/2014/main" id="{D9214802-33BD-472E-84C0-CBCD65AD4E6E}"/>
              </a:ext>
            </a:extLst>
          </p:cNvPr>
          <p:cNvPicPr>
            <a:picLocks noChangeAspect="1"/>
          </p:cNvPicPr>
          <p:nvPr/>
        </p:nvPicPr>
        <p:blipFill rotWithShape="1">
          <a:blip r:embed="rId3"/>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35392026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tan">
    <p:bg>
      <p:bgPr>
        <a:solidFill>
          <a:srgbClr val="EAE4DC"/>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Logo&#10;&#10;Description automatically generated with medium confidence">
            <a:extLst>
              <a:ext uri="{FF2B5EF4-FFF2-40B4-BE49-F238E27FC236}">
                <a16:creationId xmlns:a16="http://schemas.microsoft.com/office/drawing/2014/main" id="{F4838EB7-9B13-4ACB-97C0-51BAB78757B4}"/>
              </a:ext>
            </a:extLst>
          </p:cNvPr>
          <p:cNvPicPr>
            <a:picLocks noChangeAspect="1"/>
          </p:cNvPicPr>
          <p:nvPr/>
        </p:nvPicPr>
        <p:blipFill rotWithShape="1">
          <a:blip r:embed="rId2"/>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1">
    <p:bg>
      <p:bgPr>
        <a:solidFill>
          <a:srgbClr val="EAE4DC"/>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614E108-2258-4959-A182-798030A0C286}"/>
              </a:ext>
            </a:extLst>
          </p:cNvPr>
          <p:cNvSpPr/>
          <p:nvPr/>
        </p:nvSpPr>
        <p:spPr bwMode="auto">
          <a:xfrm>
            <a:off x="0" y="0"/>
            <a:ext cx="3556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8D876633-3E8D-4CF4-A5D4-D4E9D88A6DE0}"/>
              </a:ext>
            </a:extLst>
          </p:cNvPr>
          <p:cNvSpPr>
            <a:spLocks noGrp="1"/>
          </p:cNvSpPr>
          <p:nvPr>
            <p:ph type="title" hasCustomPrompt="1"/>
          </p:nvPr>
        </p:nvSpPr>
        <p:spPr>
          <a:xfrm>
            <a:off x="588263" y="3152001"/>
            <a:ext cx="2053337" cy="553998"/>
          </a:xfrm>
        </p:spPr>
        <p:txBody>
          <a:bodyPr/>
          <a:lstStyle>
            <a:lvl1pPr>
              <a:defRPr>
                <a:solidFill>
                  <a:schemeClr val="bg1"/>
                </a:solidFill>
              </a:defRPr>
            </a:lvl1pPr>
          </a:lstStyle>
          <a:p>
            <a:r>
              <a:rPr lang="en-US"/>
              <a:t>Agenda</a:t>
            </a:r>
          </a:p>
        </p:txBody>
      </p:sp>
      <p:sp>
        <p:nvSpPr>
          <p:cNvPr id="4" name="Text Placeholder 3"/>
          <p:cNvSpPr>
            <a:spLocks noGrp="1"/>
          </p:cNvSpPr>
          <p:nvPr>
            <p:ph type="body" sz="quarter" idx="10"/>
          </p:nvPr>
        </p:nvSpPr>
        <p:spPr>
          <a:xfrm>
            <a:off x="4165600" y="2604159"/>
            <a:ext cx="5212080" cy="1649682"/>
          </a:xfrm>
        </p:spPr>
        <p:txBody>
          <a:bodyPr wrap="square" anchor="ctr" anchorCtr="0">
            <a:spAutoFit/>
          </a:bodyPr>
          <a:lstStyle>
            <a:lvl1pPr marL="457200" indent="-457200">
              <a:spcBef>
                <a:spcPts val="1224"/>
              </a:spcBef>
              <a:buClr>
                <a:schemeClr val="tx1"/>
              </a:buClr>
              <a:buFont typeface="Arial" panose="020B0604020202020204" pitchFamily="34" charset="0"/>
              <a:buChar char="•"/>
              <a:defRPr sz="2800" b="0">
                <a:latin typeface="Segoe UI" panose="020B0502040204020203" pitchFamily="34" charset="0"/>
                <a:cs typeface="Segoe UI" panose="020B0502040204020203" pitchFamily="34" charset="0"/>
              </a:defRPr>
            </a:lvl1pPr>
            <a:lvl2pPr marL="598488" indent="-342900">
              <a:buFont typeface="Arial" panose="020B0604020202020204" pitchFamily="34" charset="0"/>
              <a:buChar char="•"/>
              <a:defRPr sz="2000" b="0"/>
            </a:lvl2pPr>
            <a:lvl3pPr marL="736600" indent="-285750">
              <a:buFont typeface="Arial" panose="020B0604020202020204" pitchFamily="34" charset="0"/>
              <a:buChar char="•"/>
              <a:tabLst/>
              <a:defRPr sz="1600" b="0"/>
            </a:lvl3pPr>
            <a:lvl4pPr marL="938212" indent="-285750">
              <a:buFont typeface="Arial" panose="020B0604020202020204" pitchFamily="34" charset="0"/>
              <a:buChar char="•"/>
              <a:defRPr sz="1400" b="0"/>
            </a:lvl4pPr>
            <a:lvl5pPr marL="1139825" indent="-285750">
              <a:buFont typeface="Arial" panose="020B0604020202020204" pitchFamily="34" charset="0"/>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526332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B3FA96-19FC-48A6-A985-267EB2138E23}"/>
              </a:ext>
            </a:extLst>
          </p:cNvPr>
          <p:cNvSpPr/>
          <p:nvPr/>
        </p:nvSpPr>
        <p:spPr bwMode="auto">
          <a:xfrm>
            <a:off x="0" y="0"/>
            <a:ext cx="12192000" cy="1208988"/>
          </a:xfrm>
          <a:prstGeom prst="rect">
            <a:avLst/>
          </a:prstGeom>
          <a:solidFill>
            <a:srgbClr val="EAE4D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chemeClr val="accent2"/>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2163246"/>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itle and Content">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7148906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367971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857019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070883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69183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3881619"/>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5518951"/>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6133845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4811234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5115159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3562790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61443602"/>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03402083"/>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096866871"/>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90838193"/>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2513658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4605948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42252135"/>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74357050"/>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2477256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82817732"/>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529992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6059039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561602646"/>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6753169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7464684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69616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964009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veloper Code Layout full pa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200802985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Developer Code Layou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2438410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Bottom">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97853416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Top">
    <p:bg>
      <p:bgRef idx="1001">
        <a:schemeClr val="bg2"/>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656685275"/>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de Right sid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2063983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de Left sde">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45095137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Quot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8375" y="1033463"/>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8375" y="44249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8375" y="48313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Freeform: Shape 11">
            <a:extLst>
              <a:ext uri="{FF2B5EF4-FFF2-40B4-BE49-F238E27FC236}">
                <a16:creationId xmlns:a16="http://schemas.microsoft.com/office/drawing/2014/main" id="{B7906C05-2D3A-4EE1-8C05-624CD0DA8D38}"/>
              </a:ext>
            </a:extLst>
          </p:cNvPr>
          <p:cNvSpPr>
            <a:spLocks/>
          </p:cNvSpPr>
          <p:nvPr/>
        </p:nvSpPr>
        <p:spPr bwMode="auto">
          <a:xfrm>
            <a:off x="569912" y="1047750"/>
            <a:ext cx="1270000" cy="1133475"/>
          </a:xfrm>
          <a:custGeom>
            <a:avLst/>
            <a:gdLst>
              <a:gd name="connsiteX0" fmla="*/ 730250 w 1270000"/>
              <a:gd name="connsiteY0" fmla="*/ 0 h 1133475"/>
              <a:gd name="connsiteX1" fmla="*/ 1270000 w 1270000"/>
              <a:gd name="connsiteY1" fmla="*/ 0 h 1133475"/>
              <a:gd name="connsiteX2" fmla="*/ 1270000 w 1270000"/>
              <a:gd name="connsiteY2" fmla="*/ 566949 h 1133475"/>
              <a:gd name="connsiteX3" fmla="*/ 1029312 w 1270000"/>
              <a:gd name="connsiteY3" fmla="*/ 566949 h 1133475"/>
              <a:gd name="connsiteX4" fmla="*/ 1085148 w 1270000"/>
              <a:gd name="connsiteY4" fmla="*/ 773266 h 1133475"/>
              <a:gd name="connsiteX5" fmla="*/ 1270000 w 1270000"/>
              <a:gd name="connsiteY5" fmla="*/ 865432 h 1133475"/>
              <a:gd name="connsiteX6" fmla="*/ 1270000 w 1270000"/>
              <a:gd name="connsiteY6" fmla="*/ 1133475 h 1133475"/>
              <a:gd name="connsiteX7" fmla="*/ 988281 w 1270000"/>
              <a:gd name="connsiteY7" fmla="*/ 1045537 h 1133475"/>
              <a:gd name="connsiteX8" fmla="*/ 825425 w 1270000"/>
              <a:gd name="connsiteY8" fmla="*/ 897986 h 1133475"/>
              <a:gd name="connsiteX9" fmla="*/ 749285 w 1270000"/>
              <a:gd name="connsiteY9" fmla="*/ 702239 h 1133475"/>
              <a:gd name="connsiteX10" fmla="*/ 730250 w 1270000"/>
              <a:gd name="connsiteY10" fmla="*/ 471401 h 1133475"/>
              <a:gd name="connsiteX11" fmla="*/ 0 w 1270000"/>
              <a:gd name="connsiteY11" fmla="*/ 0 h 1133475"/>
              <a:gd name="connsiteX12" fmla="*/ 538163 w 1270000"/>
              <a:gd name="connsiteY12" fmla="*/ 0 h 1133475"/>
              <a:gd name="connsiteX13" fmla="*/ 538163 w 1270000"/>
              <a:gd name="connsiteY13" fmla="*/ 566949 h 1133475"/>
              <a:gd name="connsiteX14" fmla="*/ 297283 w 1270000"/>
              <a:gd name="connsiteY14" fmla="*/ 566949 h 1133475"/>
              <a:gd name="connsiteX15" fmla="*/ 353262 w 1270000"/>
              <a:gd name="connsiteY15" fmla="*/ 773266 h 1133475"/>
              <a:gd name="connsiteX16" fmla="*/ 538163 w 1270000"/>
              <a:gd name="connsiteY16" fmla="*/ 865432 h 1133475"/>
              <a:gd name="connsiteX17" fmla="*/ 538163 w 1270000"/>
              <a:gd name="connsiteY17" fmla="*/ 1133475 h 1133475"/>
              <a:gd name="connsiteX18" fmla="*/ 256147 w 1270000"/>
              <a:gd name="connsiteY18" fmla="*/ 1045537 h 1133475"/>
              <a:gd name="connsiteX19" fmla="*/ 92875 w 1270000"/>
              <a:gd name="connsiteY19" fmla="*/ 897986 h 1133475"/>
              <a:gd name="connsiteX20" fmla="*/ 16539 w 1270000"/>
              <a:gd name="connsiteY20" fmla="*/ 702239 h 1133475"/>
              <a:gd name="connsiteX21" fmla="*/ 0 w 1270000"/>
              <a:gd name="connsiteY21" fmla="*/ 563144 h 1133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70000" h="1133475">
                <a:moveTo>
                  <a:pt x="730250" y="0"/>
                </a:moveTo>
                <a:lnTo>
                  <a:pt x="1270000" y="0"/>
                </a:lnTo>
                <a:lnTo>
                  <a:pt x="1270000" y="566949"/>
                </a:lnTo>
                <a:lnTo>
                  <a:pt x="1029312" y="566949"/>
                </a:lnTo>
                <a:cubicBezTo>
                  <a:pt x="1029312" y="656156"/>
                  <a:pt x="1050039" y="721687"/>
                  <a:pt x="1085148" y="773266"/>
                </a:cubicBezTo>
                <a:cubicBezTo>
                  <a:pt x="1120258" y="824422"/>
                  <a:pt x="1182016" y="855285"/>
                  <a:pt x="1270000" y="865432"/>
                </a:cubicBezTo>
                <a:lnTo>
                  <a:pt x="1270000" y="1133475"/>
                </a:lnTo>
                <a:cubicBezTo>
                  <a:pt x="1152406" y="1114873"/>
                  <a:pt x="1058499" y="1085701"/>
                  <a:pt x="988281" y="1045537"/>
                </a:cubicBezTo>
                <a:cubicBezTo>
                  <a:pt x="918063" y="1005795"/>
                  <a:pt x="863496" y="956330"/>
                  <a:pt x="825425" y="897986"/>
                </a:cubicBezTo>
                <a:cubicBezTo>
                  <a:pt x="787355" y="839220"/>
                  <a:pt x="761975" y="774112"/>
                  <a:pt x="749285" y="702239"/>
                </a:cubicBezTo>
                <a:cubicBezTo>
                  <a:pt x="736595" y="630366"/>
                  <a:pt x="730250" y="553420"/>
                  <a:pt x="730250" y="471401"/>
                </a:cubicBezTo>
                <a:close/>
                <a:moveTo>
                  <a:pt x="0" y="0"/>
                </a:moveTo>
                <a:lnTo>
                  <a:pt x="538163" y="0"/>
                </a:lnTo>
                <a:lnTo>
                  <a:pt x="538163" y="566949"/>
                </a:lnTo>
                <a:lnTo>
                  <a:pt x="297283" y="566949"/>
                </a:lnTo>
                <a:cubicBezTo>
                  <a:pt x="297283" y="655310"/>
                  <a:pt x="317639" y="721687"/>
                  <a:pt x="353262" y="773266"/>
                </a:cubicBezTo>
                <a:cubicBezTo>
                  <a:pt x="388461" y="824422"/>
                  <a:pt x="449954" y="855285"/>
                  <a:pt x="538163" y="865432"/>
                </a:cubicBezTo>
                <a:lnTo>
                  <a:pt x="538163" y="1133475"/>
                </a:lnTo>
                <a:cubicBezTo>
                  <a:pt x="420692" y="1114873"/>
                  <a:pt x="326545" y="1085701"/>
                  <a:pt x="256147" y="1045537"/>
                </a:cubicBezTo>
                <a:cubicBezTo>
                  <a:pt x="185325" y="1005795"/>
                  <a:pt x="131042" y="956330"/>
                  <a:pt x="92875" y="897986"/>
                </a:cubicBezTo>
                <a:cubicBezTo>
                  <a:pt x="54707" y="839220"/>
                  <a:pt x="29262" y="774112"/>
                  <a:pt x="16539" y="702239"/>
                </a:cubicBezTo>
                <a:cubicBezTo>
                  <a:pt x="8482" y="657847"/>
                  <a:pt x="2969" y="611341"/>
                  <a:pt x="0" y="563144"/>
                </a:cubicBezTo>
                <a:close/>
              </a:path>
            </a:pathLst>
          </a:custGeom>
          <a:gradFill>
            <a:gsLst>
              <a:gs pos="0">
                <a:srgbClr val="50E6FF"/>
              </a:gs>
              <a:gs pos="100000">
                <a:srgbClr val="D59DFF"/>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a:solidFill>
                <a:srgbClr val="FFFFFF"/>
              </a:solidFill>
              <a:cs typeface="Segoe UI" pitchFamily="34" charset="0"/>
            </a:endParaRPr>
          </a:p>
        </p:txBody>
      </p:sp>
    </p:spTree>
    <p:extLst>
      <p:ext uri="{BB962C8B-B14F-4D97-AF65-F5344CB8AC3E}">
        <p14:creationId xmlns:p14="http://schemas.microsoft.com/office/powerpoint/2010/main" val="3983662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E48B7899-CB4D-47CD-A953-8FAD549121F1}"/>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38095541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violet">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6B4EC0E-1A04-488E-9DE2-3E485E0F7BD5}"/>
              </a:ext>
            </a:extLst>
          </p:cNvPr>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9" name="Text Placeholder 4">
            <a:extLst>
              <a:ext uri="{FF2B5EF4-FFF2-40B4-BE49-F238E27FC236}">
                <a16:creationId xmlns:a16="http://schemas.microsoft.com/office/drawing/2014/main" id="{FCC19D23-D1E4-4510-8049-F818AF4AC73B}"/>
              </a:ext>
            </a:extLst>
          </p:cNvPr>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10" name="Text Placeholder 4">
            <a:extLst>
              <a:ext uri="{FF2B5EF4-FFF2-40B4-BE49-F238E27FC236}">
                <a16:creationId xmlns:a16="http://schemas.microsoft.com/office/drawing/2014/main" id="{9C33B5F3-01CE-4749-9431-1FBF746009EB}"/>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350AB3FA-3405-4169-9479-480C4E8FE5D9}"/>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15868778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Alternate quote">
    <p:bg>
      <p:bgPr>
        <a:solidFill>
          <a:srgbClr val="EAE4DC"/>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E78741-2E92-4352-847E-7E79AA3BEDE7}"/>
              </a:ext>
            </a:extLst>
          </p:cNvPr>
          <p:cNvSpPr/>
          <p:nvPr/>
        </p:nvSpPr>
        <p:spPr bwMode="auto">
          <a:xfrm>
            <a:off x="0" y="0"/>
            <a:ext cx="4064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10" name="Rectangle 9">
            <a:extLst>
              <a:ext uri="{FF2B5EF4-FFF2-40B4-BE49-F238E27FC236}">
                <a16:creationId xmlns:a16="http://schemas.microsoft.com/office/drawing/2014/main" id="{40156270-9C86-4171-BEB2-C0F0D7A6B76A}"/>
              </a:ext>
            </a:extLst>
          </p:cNvPr>
          <p:cNvSpPr/>
          <p:nvPr/>
        </p:nvSpPr>
        <p:spPr bwMode="auto">
          <a:xfrm>
            <a:off x="1066800" y="1623526"/>
            <a:ext cx="10540999" cy="4217537"/>
          </a:xfrm>
          <a:prstGeom prst="rect">
            <a:avLst/>
          </a:prstGeom>
          <a:solidFill>
            <a:schemeClr val="bg1"/>
          </a:solidFill>
          <a:ln>
            <a:noFill/>
            <a:headEnd type="none" w="med" len="med"/>
            <a:tailEnd type="none" w="med" len="med"/>
          </a:ln>
          <a:effectLst>
            <a:outerShdw blurRad="355600" dist="190500" dir="5400000" sx="101000" sy="101000" algn="ctr" rotWithShape="0">
              <a:srgbClr val="000000">
                <a:alpha val="11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p:cNvSpPr>
            <a:spLocks noGrp="1"/>
          </p:cNvSpPr>
          <p:nvPr>
            <p:ph type="title" hasCustomPrompt="1"/>
          </p:nvPr>
        </p:nvSpPr>
        <p:spPr>
          <a:xfrm>
            <a:off x="1066801" y="2191554"/>
            <a:ext cx="10058399" cy="2195395"/>
          </a:xfrm>
          <a:noFill/>
        </p:spPr>
        <p:txBody>
          <a:bodyPr wrap="square" lIns="457200" tIns="0" rIns="182880" bIns="0" anchor="b" anchorCtr="0">
            <a:normAutofit/>
          </a:bodyPr>
          <a:lstStyle>
            <a:lvl1pPr algn="l" defTabSz="932742" rtl="0" eaLnBrk="1" latinLnBrk="0" hangingPunct="1">
              <a:lnSpc>
                <a:spcPct val="90000"/>
              </a:lnSpc>
              <a:spcBef>
                <a:spcPct val="0"/>
              </a:spcBef>
              <a:buNone/>
              <a:defRPr lang="en-US" sz="28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1066801" y="4705389"/>
            <a:ext cx="10056883"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1066801" y="5111789"/>
            <a:ext cx="10056882"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Rectangle 11">
            <a:extLst>
              <a:ext uri="{FF2B5EF4-FFF2-40B4-BE49-F238E27FC236}">
                <a16:creationId xmlns:a16="http://schemas.microsoft.com/office/drawing/2014/main" id="{B5CAA7F6-8C5E-4C0C-9380-3938313CCE9B}"/>
              </a:ext>
            </a:extLst>
          </p:cNvPr>
          <p:cNvSpPr/>
          <p:nvPr/>
        </p:nvSpPr>
        <p:spPr bwMode="auto">
          <a:xfrm>
            <a:off x="584200" y="866944"/>
            <a:ext cx="1460500" cy="1463040"/>
          </a:xfrm>
          <a:prstGeom prst="rect">
            <a:avLst/>
          </a:prstGeom>
          <a:gradFill>
            <a:gsLst>
              <a:gs pos="1000">
                <a:srgbClr val="50E6FF">
                  <a:alpha val="90000"/>
                </a:srgbClr>
              </a:gs>
              <a:gs pos="100000">
                <a:srgbClr val="D59DFF">
                  <a:alpha val="90000"/>
                </a:srgbClr>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14" name="Picture 13">
            <a:extLst>
              <a:ext uri="{FF2B5EF4-FFF2-40B4-BE49-F238E27FC236}">
                <a16:creationId xmlns:a16="http://schemas.microsoft.com/office/drawing/2014/main" id="{0D984DC6-2262-41BA-8742-20A3565F58FA}"/>
              </a:ext>
            </a:extLst>
          </p:cNvPr>
          <p:cNvPicPr>
            <a:picLocks noChangeAspect="1"/>
          </p:cNvPicPr>
          <p:nvPr/>
        </p:nvPicPr>
        <p:blipFill>
          <a:blip r:embed="rId2"/>
          <a:stretch>
            <a:fillRect/>
          </a:stretch>
        </p:blipFill>
        <p:spPr>
          <a:xfrm>
            <a:off x="862537" y="1222206"/>
            <a:ext cx="1079086" cy="969348"/>
          </a:xfrm>
          <a:prstGeom prst="rect">
            <a:avLst/>
          </a:prstGeom>
        </p:spPr>
      </p:pic>
    </p:spTree>
    <p:extLst>
      <p:ext uri="{BB962C8B-B14F-4D97-AF65-F5344CB8AC3E}">
        <p14:creationId xmlns:p14="http://schemas.microsoft.com/office/powerpoint/2010/main" val="2983191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Demo slid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Demo slid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7744055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emo slide viole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5722500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Section Title gradient 1">
    <p:bg>
      <p:bgPr>
        <a:gradFill>
          <a:gsLst>
            <a:gs pos="1000">
              <a:srgbClr val="50E6FF"/>
            </a:gs>
            <a:gs pos="99000">
              <a:schemeClr val="accent3"/>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509857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ection Title gradient 2">
    <p:bg>
      <p:bgPr>
        <a:gradFill>
          <a:gsLst>
            <a:gs pos="1000">
              <a:srgbClr val="FF9349"/>
            </a:gs>
            <a:gs pos="99000">
              <a:srgbClr val="D83B01"/>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ection Title gradient 3">
    <p:bg>
      <p:bgPr>
        <a:gradFill>
          <a:gsLst>
            <a:gs pos="99000">
              <a:srgbClr val="831490"/>
            </a:gs>
            <a:gs pos="1000">
              <a:srgbClr val="D59DFF"/>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6503582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ection title graphic 1">
    <p:bg>
      <p:bgRef idx="1001">
        <a:schemeClr val="bg2"/>
      </p:bgRef>
    </p:bg>
    <p:spTree>
      <p:nvGrpSpPr>
        <p:cNvPr id="1" name=""/>
        <p:cNvGrpSpPr/>
        <p:nvPr/>
      </p:nvGrpSpPr>
      <p:grpSpPr>
        <a:xfrm>
          <a:off x="0" y="0"/>
          <a:ext cx="0" cy="0"/>
          <a:chOff x="0" y="0"/>
          <a:chExt cx="0" cy="0"/>
        </a:xfrm>
      </p:grpSpPr>
      <p:pic>
        <p:nvPicPr>
          <p:cNvPr id="7" name="Dark: Create impact faster">
            <a:extLst>
              <a:ext uri="{FF2B5EF4-FFF2-40B4-BE49-F238E27FC236}">
                <a16:creationId xmlns:a16="http://schemas.microsoft.com/office/drawing/2014/main" id="{53BEC10D-83A8-4649-88F8-525050193CAD}"/>
              </a:ext>
            </a:extLst>
          </p:cNvPr>
          <p:cNvPicPr>
            <a:picLocks noChangeAspect="1"/>
          </p:cNvPicPr>
          <p:nvPr/>
        </p:nvPicPr>
        <p:blipFill rotWithShape="1">
          <a:blip r:embed="rId2">
            <a:extLst>
              <a:ext uri="{28A0092B-C50C-407E-A947-70E740481C1C}">
                <a14:useLocalDpi xmlns:a14="http://schemas.microsoft.com/office/drawing/2010/main" val="0"/>
              </a:ext>
            </a:extLst>
          </a:blip>
          <a:srcRect l="6919" t="25380" r="45026" b="35480"/>
          <a:stretch/>
        </p:blipFill>
        <p:spPr bwMode="ltGray">
          <a:xfrm>
            <a:off x="3771901" y="0"/>
            <a:ext cx="8420100" cy="6858000"/>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942698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ection title graphic 2">
    <p:bg>
      <p:bgRef idx="1001">
        <a:schemeClr val="bg2"/>
      </p:bgRef>
    </p:bg>
    <p:spTree>
      <p:nvGrpSpPr>
        <p:cNvPr id="1" name=""/>
        <p:cNvGrpSpPr/>
        <p:nvPr/>
      </p:nvGrpSpPr>
      <p:grpSpPr>
        <a:xfrm>
          <a:off x="0" y="0"/>
          <a:ext cx="0" cy="0"/>
          <a:chOff x="0" y="0"/>
          <a:chExt cx="0" cy="0"/>
        </a:xfrm>
      </p:grpSpPr>
      <p:pic>
        <p:nvPicPr>
          <p:cNvPr id="4" name="Dark: Break through barriers">
            <a:extLst>
              <a:ext uri="{FF2B5EF4-FFF2-40B4-BE49-F238E27FC236}">
                <a16:creationId xmlns:a16="http://schemas.microsoft.com/office/drawing/2014/main" id="{AE01FB6F-69FB-4C55-8F77-47A913335DBD}"/>
              </a:ext>
            </a:extLst>
          </p:cNvPr>
          <p:cNvPicPr>
            <a:picLocks noChangeAspect="1"/>
          </p:cNvPicPr>
          <p:nvPr/>
        </p:nvPicPr>
        <p:blipFill rotWithShape="1">
          <a:blip r:embed="rId2">
            <a:extLst>
              <a:ext uri="{28A0092B-C50C-407E-A947-70E740481C1C}">
                <a14:useLocalDpi xmlns:a14="http://schemas.microsoft.com/office/drawing/2010/main" val="0"/>
              </a:ext>
            </a:extLst>
          </a:blip>
          <a:srcRect l="-12458" t="41245" r="41127" b="18630"/>
          <a:stretch/>
        </p:blipFill>
        <p:spPr bwMode="ltGray">
          <a:xfrm>
            <a:off x="0" y="-1"/>
            <a:ext cx="12192001"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055138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ection title graphic 3">
    <p:bg>
      <p:bgRef idx="1001">
        <a:schemeClr val="bg2"/>
      </p:bgRef>
    </p:bg>
    <p:spTree>
      <p:nvGrpSpPr>
        <p:cNvPr id="1" name=""/>
        <p:cNvGrpSpPr/>
        <p:nvPr/>
      </p:nvGrpSpPr>
      <p:grpSpPr>
        <a:xfrm>
          <a:off x="0" y="0"/>
          <a:ext cx="0" cy="0"/>
          <a:chOff x="0" y="0"/>
          <a:chExt cx="0" cy="0"/>
        </a:xfrm>
      </p:grpSpPr>
      <p:pic>
        <p:nvPicPr>
          <p:cNvPr id="5" name="Dark: Adapt to anything">
            <a:extLst>
              <a:ext uri="{FF2B5EF4-FFF2-40B4-BE49-F238E27FC236}">
                <a16:creationId xmlns:a16="http://schemas.microsoft.com/office/drawing/2014/main" id="{C01D04A8-6185-4D88-82A2-8E8101A916D9}"/>
              </a:ext>
            </a:extLst>
          </p:cNvPr>
          <p:cNvPicPr>
            <a:picLocks noChangeAspect="1"/>
          </p:cNvPicPr>
          <p:nvPr/>
        </p:nvPicPr>
        <p:blipFill rotWithShape="1">
          <a:blip r:embed="rId2">
            <a:extLst>
              <a:ext uri="{28A0092B-C50C-407E-A947-70E740481C1C}">
                <a14:useLocalDpi xmlns:a14="http://schemas.microsoft.com/office/drawing/2010/main" val="0"/>
              </a:ext>
            </a:extLst>
          </a:blip>
          <a:srcRect l="2611" t="18783" r="47913" b="31741"/>
          <a:stretch/>
        </p:blipFill>
        <p:spPr bwMode="ltGray">
          <a:xfrm>
            <a:off x="5334001" y="-1"/>
            <a:ext cx="6858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817609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ection title graphic 4">
    <p:bg>
      <p:bgRef idx="1001">
        <a:schemeClr val="bg2"/>
      </p:bgRef>
    </p:bg>
    <p:spTree>
      <p:nvGrpSpPr>
        <p:cNvPr id="1" name=""/>
        <p:cNvGrpSpPr/>
        <p:nvPr/>
      </p:nvGrpSpPr>
      <p:grpSpPr>
        <a:xfrm>
          <a:off x="0" y="0"/>
          <a:ext cx="0" cy="0"/>
          <a:chOff x="0" y="0"/>
          <a:chExt cx="0" cy="0"/>
        </a:xfrm>
      </p:grpSpPr>
      <p:pic>
        <p:nvPicPr>
          <p:cNvPr id="4" name="Dark: Innovate everywhere">
            <a:extLst>
              <a:ext uri="{FF2B5EF4-FFF2-40B4-BE49-F238E27FC236}">
                <a16:creationId xmlns:a16="http://schemas.microsoft.com/office/drawing/2014/main" id="{4EAC99E1-B968-408B-9767-C938059B736D}"/>
              </a:ext>
            </a:extLst>
          </p:cNvPr>
          <p:cNvPicPr>
            <a:picLocks noChangeAspect="1"/>
          </p:cNvPicPr>
          <p:nvPr/>
        </p:nvPicPr>
        <p:blipFill rotWithShape="1">
          <a:blip r:embed="rId2">
            <a:extLst>
              <a:ext uri="{28A0092B-C50C-407E-A947-70E740481C1C}">
                <a14:useLocalDpi xmlns:a14="http://schemas.microsoft.com/office/drawing/2010/main" val="0"/>
              </a:ext>
            </a:extLst>
          </a:blip>
          <a:srcRect l="-30347" t="14647" r="41253" b="35235"/>
          <a:stretch/>
        </p:blipFill>
        <p:spPr bwMode="ltGray">
          <a:xfrm>
            <a:off x="0" y="-1"/>
            <a:ext cx="12192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7827387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creenshot">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5202937" y="1464400"/>
            <a:ext cx="6989063" cy="3929199"/>
          </a:xfrm>
          <a:prstGeom prst="roundRect">
            <a:avLst>
              <a:gd name="adj" fmla="val 0"/>
            </a:avLst>
          </a:prstGeom>
          <a:blipFill>
            <a:blip r:embed="rId2"/>
            <a:stretch>
              <a:fillRect/>
            </a:stretch>
          </a:blipFill>
          <a:ln w="381000">
            <a:solidFill>
              <a:schemeClr val="tx1"/>
            </a:solidFill>
          </a:ln>
          <a:effectLst>
            <a:outerShdw blurRad="254000" dist="292100" dir="2700000" sx="101000" sy="101000" algn="ctr" rotWithShape="0">
              <a:srgbClr val="000000">
                <a:alpha val="15000"/>
              </a:srgbClr>
            </a:outerShdw>
          </a:effectLst>
        </p:spPr>
        <p:txBody>
          <a:bodyPr tIns="2377440"/>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394802492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Mobile Screenshot">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7713894" y="585216"/>
            <a:ext cx="2625967" cy="5687568"/>
          </a:xfrm>
          <a:prstGeom prst="roundRect">
            <a:avLst>
              <a:gd name="adj" fmla="val 8222"/>
            </a:avLst>
          </a:prstGeom>
          <a:blipFill>
            <a:blip r:embed="rId2"/>
            <a:stretch>
              <a:fillRect/>
            </a:stretch>
          </a:blipFill>
          <a:ln w="241300">
            <a:solidFill>
              <a:schemeClr val="tx1"/>
            </a:solidFill>
          </a:ln>
          <a:effectLst>
            <a:outerShdw blurRad="254000" dist="292100" dir="2700000" sx="101000" sy="101000" algn="ctr" rotWithShape="0">
              <a:srgbClr val="000000">
                <a:alpha val="15000"/>
              </a:srgb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65668926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78784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hank you 1">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Tree>
    <p:extLst>
      <p:ext uri="{BB962C8B-B14F-4D97-AF65-F5344CB8AC3E}">
        <p14:creationId xmlns:p14="http://schemas.microsoft.com/office/powerpoint/2010/main" val="23828141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hank you photo">
    <p:bg>
      <p:bgPr>
        <a:solidFill>
          <a:srgbClr val="EAE4D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5" y="3035808"/>
            <a:ext cx="3948683"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
        <p:nvSpPr>
          <p:cNvPr id="3" name="Picture Placeholder" descr="This photo is a 'placeholder' only. Drag or drop your photo here, or click and tap the center to insert a photo.">
            <a:extLst>
              <a:ext uri="{FF2B5EF4-FFF2-40B4-BE49-F238E27FC236}">
                <a16:creationId xmlns:a16="http://schemas.microsoft.com/office/drawing/2014/main" id="{DC1D8EF4-A5A1-4D2B-9918-9B027853453F}"/>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31740142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losing logo slide">
    <p:bg>
      <p:bgPr>
        <a:solidFill>
          <a:srgbClr val="EAE4DC"/>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Logo&#10;&#10;Description automatically generated with medium confidence">
            <a:extLst>
              <a:ext uri="{FF2B5EF4-FFF2-40B4-BE49-F238E27FC236}">
                <a16:creationId xmlns:a16="http://schemas.microsoft.com/office/drawing/2014/main" id="{4E695B53-CE74-45F5-B29D-B6E72D9A8E31}"/>
              </a:ext>
            </a:extLst>
          </p:cNvPr>
          <p:cNvPicPr>
            <a:picLocks noChangeAspect="1"/>
          </p:cNvPicPr>
          <p:nvPr/>
        </p:nvPicPr>
        <p:blipFill rotWithShape="1">
          <a:blip r:embed="rId2"/>
          <a:srcRect l="8275" t="32690" r="8091" b="32918"/>
          <a:stretch/>
        </p:blipFill>
        <p:spPr>
          <a:xfrm>
            <a:off x="582042" y="581026"/>
            <a:ext cx="2857363" cy="295064"/>
          </a:xfrm>
          <a:prstGeom prst="rect">
            <a:avLst/>
          </a:prstGeom>
        </p:spPr>
      </p:pic>
    </p:spTree>
    <p:extLst>
      <p:ext uri="{BB962C8B-B14F-4D97-AF65-F5344CB8AC3E}">
        <p14:creationId xmlns:p14="http://schemas.microsoft.com/office/powerpoint/2010/main" val="925069136"/>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Blank White">
    <p:bg bwMode="lt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97654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5810F4F-68F0-4E21-BB24-C8FC8530BC88}"/>
              </a:ext>
              <a:ext uri="{C183D7F6-B498-43B3-948B-1728B52AA6E4}">
                <adec:decorative xmlns:adec="http://schemas.microsoft.com/office/drawing/2017/decorative" val="1"/>
              </a:ext>
            </a:extLst>
          </p:cNvPr>
          <p:cNvSpPr/>
          <p:nvPr userDrawn="1"/>
        </p:nvSpPr>
        <p:spPr bwMode="auto">
          <a:xfrm>
            <a:off x="5848302" y="499243"/>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 name="Picture Placeholder 8">
            <a:extLst>
              <a:ext uri="{FF2B5EF4-FFF2-40B4-BE49-F238E27FC236}">
                <a16:creationId xmlns:a16="http://schemas.microsoft.com/office/drawing/2014/main" id="{115E43F2-AAE6-4165-8D8F-1087C0BCA74E}"/>
              </a:ext>
              <a:ext uri="{C183D7F6-B498-43B3-948B-1728B52AA6E4}">
                <adec:decorative xmlns:adec="http://schemas.microsoft.com/office/drawing/2017/decorative" val="1"/>
              </a:ext>
            </a:extLst>
          </p:cNvPr>
          <p:cNvSpPr>
            <a:spLocks noGrp="1"/>
          </p:cNvSpPr>
          <p:nvPr>
            <p:ph type="pic" sz="quarter" idx="11" hasCustomPrompt="1"/>
          </p:nvPr>
        </p:nvSpPr>
        <p:spPr>
          <a:xfrm>
            <a:off x="6096001" y="730555"/>
            <a:ext cx="6096000" cy="4206239"/>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a:xfrm>
            <a:off x="588263" y="1829678"/>
            <a:ext cx="4405172" cy="1107996"/>
          </a:xfrm>
        </p:spPr>
        <p:txBody>
          <a:bodyPr anchor="b" anchorCtr="0"/>
          <a:lstStyle>
            <a:lvl1pPr algn="l">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F233F09B-751F-499F-8AB1-46D1CBB97C8D}"/>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2" name="Text Placeholder 3">
            <a:extLst>
              <a:ext uri="{FF2B5EF4-FFF2-40B4-BE49-F238E27FC236}">
                <a16:creationId xmlns:a16="http://schemas.microsoft.com/office/drawing/2014/main" id="{E472DDD0-05D6-4439-8178-FA2D5C251846}"/>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3" name="Text Placeholder 3">
            <a:extLst>
              <a:ext uri="{FF2B5EF4-FFF2-40B4-BE49-F238E27FC236}">
                <a16:creationId xmlns:a16="http://schemas.microsoft.com/office/drawing/2014/main" id="{8750ECAA-2638-4E98-A3ED-59D8EE377E69}"/>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30402907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1"/>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childTnLst>
                                </p:cTn>
                              </p:par>
                              <p:par>
                                <p:cTn id="13" presetID="63" presetClass="path" presetSubtype="0" decel="100000" fill="hold" grpId="1" nodeType="withEffect">
                                  <p:stCondLst>
                                    <p:cond delay="0"/>
                                  </p:stCondLst>
                                  <p:childTnLst>
                                    <p:animMotion origin="layout" path="M 8.33333E-7 -4.07407E-6 L 0.07187 -4.07407E-6 " pathEditMode="relative" rAng="0" ptsTypes="AA">
                                      <p:cBhvr>
                                        <p:cTn id="14" dur="500" spd="-100000" fill="hold"/>
                                        <p:tgtEl>
                                          <p:spTgt spid="10"/>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3CF17EA-5E8D-4923-AEAC-08FCE7E97A81}"/>
              </a:ext>
              <a:ext uri="{C183D7F6-B498-43B3-948B-1728B52AA6E4}">
                <adec:decorative xmlns:adec="http://schemas.microsoft.com/office/drawing/2017/decorative" val="1"/>
              </a:ext>
            </a:extLst>
          </p:cNvPr>
          <p:cNvSpPr/>
          <p:nvPr userDrawn="1"/>
        </p:nvSpPr>
        <p:spPr bwMode="auto">
          <a:xfrm>
            <a:off x="2197170" y="1436688"/>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Picture Placeholder 8">
            <a:extLst>
              <a:ext uri="{FF2B5EF4-FFF2-40B4-BE49-F238E27FC236}">
                <a16:creationId xmlns:a16="http://schemas.microsoft.com/office/drawing/2014/main" id="{F0A1C56A-5417-4BAF-B267-5CA4F99EB70C}"/>
              </a:ext>
              <a:ext uri="{C183D7F6-B498-43B3-948B-1728B52AA6E4}">
                <adec:decorative xmlns:adec="http://schemas.microsoft.com/office/drawing/2017/decorative" val="1"/>
              </a:ext>
            </a:extLst>
          </p:cNvPr>
          <p:cNvSpPr>
            <a:spLocks noGrp="1"/>
          </p:cNvSpPr>
          <p:nvPr>
            <p:ph type="pic" sz="quarter" idx="11" hasCustomPrompt="1"/>
          </p:nvPr>
        </p:nvSpPr>
        <p:spPr>
          <a:xfrm>
            <a:off x="2444610" y="1715114"/>
            <a:ext cx="7275652" cy="3222645"/>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p:txBody>
          <a:bodyPr/>
          <a:lstStyle>
            <a:lvl1pPr algn="ctr">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DFC254CD-F631-46FC-A391-1B5E1F121351}"/>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0" name="Text Placeholder 3">
            <a:extLst>
              <a:ext uri="{FF2B5EF4-FFF2-40B4-BE49-F238E27FC236}">
                <a16:creationId xmlns:a16="http://schemas.microsoft.com/office/drawing/2014/main" id="{A4B206FB-5827-4AE9-9321-1D97705DE45B}"/>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1" name="Text Placeholder 3">
            <a:extLst>
              <a:ext uri="{FF2B5EF4-FFF2-40B4-BE49-F238E27FC236}">
                <a16:creationId xmlns:a16="http://schemas.microsoft.com/office/drawing/2014/main" id="{704A2BA5-E13E-4980-BDA1-582D761820AF}"/>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11274364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5"/>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750"/>
                                        <p:tgtEl>
                                          <p:spTgt spid="13"/>
                                        </p:tgtEl>
                                      </p:cBhvr>
                                    </p:animEffect>
                                  </p:childTnLst>
                                </p:cTn>
                              </p:par>
                              <p:par>
                                <p:cTn id="13" presetID="63" presetClass="path" presetSubtype="0" decel="100000" fill="hold" grpId="1" nodeType="withEffect">
                                  <p:stCondLst>
                                    <p:cond delay="0"/>
                                  </p:stCondLst>
                                  <p:childTnLst>
                                    <p:animMotion origin="layout" path="M 1.11022E-16 -4.44444E-6 L 0.07188 -4.44444E-6 " pathEditMode="relative" rAng="0" ptsTypes="AA">
                                      <p:cBhvr>
                                        <p:cTn id="14" dur="500" spd="-100000" fill="hold"/>
                                        <p:tgtEl>
                                          <p:spTgt spid="13"/>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5" grpId="0" animBg="1"/>
      <p:bldP spid="15"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45782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itle square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302431"/>
            <a:ext cx="4167887" cy="1231106"/>
          </a:xfrm>
        </p:spPr>
        <p:txBody>
          <a:bodyPr anchor="b" anchorCtr="0">
            <a:spAutoFit/>
          </a:bodyPr>
          <a:lstStyle>
            <a:lvl1pPr>
              <a:defRPr sz="4000">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pic>
        <p:nvPicPr>
          <p:cNvPr id="3" name="Picture 2" descr="Woman with Surface Studio">
            <a:extLst>
              <a:ext uri="{FF2B5EF4-FFF2-40B4-BE49-F238E27FC236}">
                <a16:creationId xmlns:a16="http://schemas.microsoft.com/office/drawing/2014/main" id="{DF420509-B374-8484-B263-30454C986927}"/>
              </a:ext>
            </a:extLst>
          </p:cNvPr>
          <p:cNvPicPr>
            <a:picLocks/>
          </p:cNvPicPr>
          <p:nvPr/>
        </p:nvPicPr>
        <p:blipFill rotWithShape="1">
          <a:blip r:embed="rId3" cstate="print">
            <a:extLst>
              <a:ext uri="{28A0092B-C50C-407E-A947-70E740481C1C}">
                <a14:useLocalDpi xmlns:a14="http://schemas.microsoft.com/office/drawing/2010/main"/>
              </a:ext>
            </a:extLst>
          </a:blip>
          <a:srcRect/>
          <a:stretch/>
        </p:blipFill>
        <p:spPr bwMode="ltGray">
          <a:xfrm>
            <a:off x="5334000" y="0"/>
            <a:ext cx="6858000" cy="6858000"/>
          </a:xfrm>
          <a:prstGeom prst="rect">
            <a:avLst/>
          </a:prstGeom>
        </p:spPr>
      </p:pic>
    </p:spTree>
    <p:extLst>
      <p:ext uri="{BB962C8B-B14F-4D97-AF65-F5344CB8AC3E}">
        <p14:creationId xmlns:p14="http://schemas.microsoft.com/office/powerpoint/2010/main" val="12788475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302431"/>
            <a:ext cx="4167887" cy="1231106"/>
          </a:xfrm>
        </p:spPr>
        <p:txBody>
          <a:bodyPr anchor="b" anchorCtr="0">
            <a:spAutoFit/>
          </a:bodyPr>
          <a:lstStyle>
            <a:lvl1pPr>
              <a:defRPr sz="4000">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a:t>
            </a:r>
          </a:p>
        </p:txBody>
      </p:sp>
      <p:pic>
        <p:nvPicPr>
          <p:cNvPr id="3" name="MS logo white - EMF" descr="Microsoft logo white text version">
            <a:extLst>
              <a:ext uri="{FF2B5EF4-FFF2-40B4-BE49-F238E27FC236}">
                <a16:creationId xmlns:a16="http://schemas.microsoft.com/office/drawing/2014/main" id="{55A1818D-42EB-ADC6-A242-215C6D8E818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pic>
        <p:nvPicPr>
          <p:cNvPr id="4" name="Picture 3" descr="Woman with Surface Studio">
            <a:extLst>
              <a:ext uri="{FF2B5EF4-FFF2-40B4-BE49-F238E27FC236}">
                <a16:creationId xmlns:a16="http://schemas.microsoft.com/office/drawing/2014/main" id="{B9701B2D-C12B-60D0-C725-C8614FF199C7}"/>
              </a:ext>
            </a:extLst>
          </p:cNvPr>
          <p:cNvPicPr>
            <a:picLocks/>
          </p:cNvPicPr>
          <p:nvPr userDrawn="1"/>
        </p:nvPicPr>
        <p:blipFill rotWithShape="1">
          <a:blip r:embed="rId3" cstate="print">
            <a:extLst>
              <a:ext uri="{28A0092B-C50C-407E-A947-70E740481C1C}">
                <a14:useLocalDpi xmlns:a14="http://schemas.microsoft.com/office/drawing/2010/main"/>
              </a:ext>
            </a:extLst>
          </a:blip>
          <a:srcRect/>
          <a:stretch/>
        </p:blipFill>
        <p:spPr bwMode="ltGray">
          <a:xfrm>
            <a:off x="5334000" y="0"/>
            <a:ext cx="6858000" cy="6858000"/>
          </a:xfrm>
          <a:prstGeom prst="rect">
            <a:avLst/>
          </a:prstGeom>
        </p:spPr>
      </p:pic>
      <p:pic>
        <p:nvPicPr>
          <p:cNvPr id="12" name="Picture 11" descr="Colorful blocks arranged to make stairs">
            <a:extLst>
              <a:ext uri="{FF2B5EF4-FFF2-40B4-BE49-F238E27FC236}">
                <a16:creationId xmlns:a16="http://schemas.microsoft.com/office/drawing/2014/main" id="{17DFA69D-FF4E-CD16-E819-BB67115B0234}"/>
              </a:ext>
            </a:extLst>
          </p:cNvPr>
          <p:cNvPicPr>
            <a:picLocks noChangeAspect="1"/>
          </p:cNvPicPr>
          <p:nvPr userDrawn="1"/>
        </p:nvPicPr>
        <p:blipFill rotWithShape="1">
          <a:blip r:embed="rId4"/>
          <a:srcRect l="8912" r="23218"/>
          <a:stretch/>
        </p:blipFill>
        <p:spPr>
          <a:xfrm>
            <a:off x="5272087" y="0"/>
            <a:ext cx="6981825" cy="6858000"/>
          </a:xfrm>
          <a:prstGeom prst="rect">
            <a:avLst/>
          </a:prstGeom>
        </p:spPr>
      </p:pic>
    </p:spTree>
    <p:extLst>
      <p:ext uri="{BB962C8B-B14F-4D97-AF65-F5344CB8AC3E}">
        <p14:creationId xmlns:p14="http://schemas.microsoft.com/office/powerpoint/2010/main" val="12484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1" descr="Blurred colorful background event walk-in slide.">
            <a:extLst>
              <a:ext uri="{FF2B5EF4-FFF2-40B4-BE49-F238E27FC236}">
                <a16:creationId xmlns:a16="http://schemas.microsoft.com/office/drawing/2014/main" id="{4399D1A5-C9CE-ABF9-9162-DCBA64CF751B}"/>
              </a:ext>
            </a:extLst>
          </p:cNvPr>
          <p:cNvPicPr>
            <a:picLocks/>
          </p:cNvPicPr>
          <p:nvPr userDrawn="1"/>
        </p:nvPicPr>
        <p:blipFill rotWithShape="1">
          <a:blip r:embed="rId2" cstate="print">
            <a:alphaModFix amt="85000"/>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rcRect l="12026" t="3222" r="15224" b="5597"/>
          <a:stretch/>
        </p:blipFill>
        <p:spPr bwMode="ltGray">
          <a:xfrm rot="16200000" flipH="1">
            <a:off x="2668524" y="-2665476"/>
            <a:ext cx="6858000" cy="12188952"/>
          </a:xfrm>
          <a:prstGeom prst="rect">
            <a:avLst/>
          </a:prstGeom>
        </p:spPr>
      </p:pic>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6474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MS logo white - EMF" descr="Microsoft logo white text version">
            <a:extLst>
              <a:ext uri="{FF2B5EF4-FFF2-40B4-BE49-F238E27FC236}">
                <a16:creationId xmlns:a16="http://schemas.microsoft.com/office/drawing/2014/main" id="{74FE235F-02A3-CF25-8716-2552AE84423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8496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5591855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590476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0506685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064957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034872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807CBEB8-AFEF-362F-CB36-DC00FA4C6C8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4764047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25076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505335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4936185"/>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8191712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03093530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44263187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2738155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52394053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08105230"/>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70117114"/>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806029582"/>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90846598"/>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964975187"/>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4874864"/>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80447857"/>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9270934"/>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01506999"/>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Box 3">
            <a:extLst>
              <a:ext uri="{FF2B5EF4-FFF2-40B4-BE49-F238E27FC236}">
                <a16:creationId xmlns:a16="http://schemas.microsoft.com/office/drawing/2014/main" id="{6AAE597A-BE1E-6B1F-960D-A90DC95443A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527330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7523820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3887115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668438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28749784"/>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0702318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12249323"/>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3361646"/>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2188179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156714229"/>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65618849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7739417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17681623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35807661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171053884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767956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8301621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955503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38259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470563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47790756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Black Notes slide Layout">
    <p:bg bwMode="black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994926310"/>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Blank_with H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35D3C-86EE-875E-D2A6-669DF7E1C19A}"/>
              </a:ext>
            </a:extLst>
          </p:cNvPr>
          <p:cNvSpPr>
            <a:spLocks noGrp="1"/>
          </p:cNvSpPr>
          <p:nvPr>
            <p:ph type="title"/>
          </p:nvPr>
        </p:nvSpPr>
        <p:spPr>
          <a:xfrm>
            <a:off x="588262" y="585216"/>
            <a:ext cx="8193024" cy="307777"/>
          </a:xfrm>
        </p:spPr>
        <p:txBody>
          <a:bodyPr/>
          <a:lstStyle>
            <a:lvl1pPr>
              <a:defRPr sz="2000" b="0" i="0">
                <a:solidFill>
                  <a:schemeClr val="tx1"/>
                </a:solidFill>
                <a:latin typeface="+mj-lt"/>
                <a:cs typeface="Segoe UI Semibold"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735163097"/>
      </p:ext>
    </p:extLst>
  </p:cSld>
  <p:clrMapOvr>
    <a:masterClrMapping/>
  </p:clrMapOvr>
  <p:transition>
    <p:fade/>
  </p:transition>
  <p:extLst>
    <p:ext uri="{DCECCB84-F9BA-43D5-87BE-67443E8EF086}">
      <p15:sldGuideLst xmlns:p15="http://schemas.microsoft.com/office/powerpoint/2012/main">
        <p15:guide id="4" pos="778">
          <p15:clr>
            <a:srgbClr val="954F72"/>
          </p15:clr>
        </p15:guide>
        <p15:guide id="5" pos="962">
          <p15:clr>
            <a:srgbClr val="954F72"/>
          </p15:clr>
        </p15:guide>
        <p15:guide id="6" pos="1372">
          <p15:clr>
            <a:srgbClr val="954F72"/>
          </p15:clr>
        </p15:guide>
        <p15:guide id="7" pos="1556">
          <p15:clr>
            <a:srgbClr val="954F72"/>
          </p15:clr>
        </p15:guide>
        <p15:guide id="8" pos="1966">
          <p15:clr>
            <a:srgbClr val="954F72"/>
          </p15:clr>
        </p15:guide>
        <p15:guide id="9" pos="2150">
          <p15:clr>
            <a:srgbClr val="954F72"/>
          </p15:clr>
        </p15:guide>
        <p15:guide id="10" pos="2560">
          <p15:clr>
            <a:srgbClr val="954F72"/>
          </p15:clr>
        </p15:guide>
        <p15:guide id="11" pos="2744">
          <p15:clr>
            <a:srgbClr val="954F72"/>
          </p15:clr>
        </p15:guide>
        <p15:guide id="12" pos="3153">
          <p15:clr>
            <a:srgbClr val="954F72"/>
          </p15:clr>
        </p15:guide>
        <p15:guide id="13" pos="3338">
          <p15:clr>
            <a:srgbClr val="954F72"/>
          </p15:clr>
        </p15:guide>
        <p15:guide id="14" pos="3747">
          <p15:clr>
            <a:srgbClr val="954F72"/>
          </p15:clr>
        </p15:guide>
        <p15:guide id="15" pos="3932">
          <p15:clr>
            <a:srgbClr val="954F72"/>
          </p15:clr>
        </p15:guide>
        <p15:guide id="16" pos="4341">
          <p15:clr>
            <a:srgbClr val="954F72"/>
          </p15:clr>
        </p15:guide>
        <p15:guide id="17" pos="4526">
          <p15:clr>
            <a:srgbClr val="954F72"/>
          </p15:clr>
        </p15:guide>
        <p15:guide id="18" pos="4935">
          <p15:clr>
            <a:srgbClr val="954F72"/>
          </p15:clr>
        </p15:guide>
        <p15:guide id="19" pos="5120">
          <p15:clr>
            <a:srgbClr val="954F72"/>
          </p15:clr>
        </p15:guide>
        <p15:guide id="20" pos="5529">
          <p15:clr>
            <a:srgbClr val="954F72"/>
          </p15:clr>
        </p15:guide>
        <p15:guide id="21" pos="5713">
          <p15:clr>
            <a:srgbClr val="954F72"/>
          </p15:clr>
        </p15:guide>
        <p15:guide id="22" pos="6123">
          <p15:clr>
            <a:srgbClr val="954F72"/>
          </p15:clr>
        </p15:guide>
        <p15:guide id="23" pos="6307">
          <p15:clr>
            <a:srgbClr val="954F72"/>
          </p15:clr>
        </p15:guide>
        <p15:guide id="24" pos="6717">
          <p15:clr>
            <a:srgbClr val="954F72"/>
          </p15:clr>
        </p15:guide>
        <p15:guide id="25" pos="6901">
          <p15:clr>
            <a:srgbClr val="954F72"/>
          </p15:clr>
        </p15:guide>
        <p15:guide id="30" orient="horz" pos="812">
          <p15:clr>
            <a:srgbClr val="954F72"/>
          </p15:clr>
        </p15:guide>
        <p15:guide id="31" orient="horz" pos="996">
          <p15:clr>
            <a:srgbClr val="954F72"/>
          </p15:clr>
        </p15:guide>
        <p15:guide id="32" orient="horz" pos="1440">
          <p15:clr>
            <a:srgbClr val="954F72"/>
          </p15:clr>
        </p15:guide>
        <p15:guide id="33" orient="horz" pos="1624">
          <p15:clr>
            <a:srgbClr val="954F72"/>
          </p15:clr>
        </p15:guide>
        <p15:guide id="34" orient="horz" pos="2067">
          <p15:clr>
            <a:srgbClr val="954F72"/>
          </p15:clr>
        </p15:guide>
        <p15:guide id="35" orient="horz" pos="2252">
          <p15:clr>
            <a:srgbClr val="954F72"/>
          </p15:clr>
        </p15:guide>
        <p15:guide id="36" orient="horz" pos="2695">
          <p15:clr>
            <a:srgbClr val="954F72"/>
          </p15:clr>
        </p15:guide>
        <p15:guide id="37" orient="horz" pos="2880">
          <p15:clr>
            <a:srgbClr val="954F72"/>
          </p15:clr>
        </p15:guide>
        <p15:guide id="38" orient="horz" pos="3323">
          <p15:clr>
            <a:srgbClr val="954F72"/>
          </p15:clr>
        </p15:guide>
        <p15:guide id="39" orient="horz" pos="3507">
          <p15:clr>
            <a:srgbClr val="954F72"/>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image" Target="../media/image1.emf"/><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image" Target="../media/image41.emf"/><Relationship Id="rId5" Type="http://schemas.openxmlformats.org/officeDocument/2006/relationships/image" Target="../media/image40.svg"/><Relationship Id="rId4" Type="http://schemas.openxmlformats.org/officeDocument/2006/relationships/image" Target="../media/image39.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0.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theme" Target="../theme/theme4.xml"/><Relationship Id="rId1" Type="http://schemas.openxmlformats.org/officeDocument/2006/relationships/slideLayout" Target="../slideLayouts/slideLayout81.xml"/><Relationship Id="rId4" Type="http://schemas.openxmlformats.org/officeDocument/2006/relationships/image" Target="../media/image40.svg"/></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94.xml"/><Relationship Id="rId18" Type="http://schemas.openxmlformats.org/officeDocument/2006/relationships/slideLayout" Target="../slideLayouts/slideLayout99.xml"/><Relationship Id="rId26" Type="http://schemas.openxmlformats.org/officeDocument/2006/relationships/slideLayout" Target="../slideLayouts/slideLayout107.xml"/><Relationship Id="rId39" Type="http://schemas.openxmlformats.org/officeDocument/2006/relationships/slideLayout" Target="../slideLayouts/slideLayout120.xml"/><Relationship Id="rId21" Type="http://schemas.openxmlformats.org/officeDocument/2006/relationships/slideLayout" Target="../slideLayouts/slideLayout102.xml"/><Relationship Id="rId34" Type="http://schemas.openxmlformats.org/officeDocument/2006/relationships/slideLayout" Target="../slideLayouts/slideLayout115.xml"/><Relationship Id="rId42" Type="http://schemas.openxmlformats.org/officeDocument/2006/relationships/slideLayout" Target="../slideLayouts/slideLayout123.xml"/><Relationship Id="rId47" Type="http://schemas.openxmlformats.org/officeDocument/2006/relationships/slideLayout" Target="../slideLayouts/slideLayout128.xml"/><Relationship Id="rId50" Type="http://schemas.openxmlformats.org/officeDocument/2006/relationships/slideLayout" Target="../slideLayouts/slideLayout131.xml"/><Relationship Id="rId7" Type="http://schemas.openxmlformats.org/officeDocument/2006/relationships/slideLayout" Target="../slideLayouts/slideLayout88.xml"/><Relationship Id="rId2" Type="http://schemas.openxmlformats.org/officeDocument/2006/relationships/slideLayout" Target="../slideLayouts/slideLayout83.xml"/><Relationship Id="rId16" Type="http://schemas.openxmlformats.org/officeDocument/2006/relationships/slideLayout" Target="../slideLayouts/slideLayout97.xml"/><Relationship Id="rId29" Type="http://schemas.openxmlformats.org/officeDocument/2006/relationships/slideLayout" Target="../slideLayouts/slideLayout110.xml"/><Relationship Id="rId11" Type="http://schemas.openxmlformats.org/officeDocument/2006/relationships/slideLayout" Target="../slideLayouts/slideLayout92.xml"/><Relationship Id="rId24" Type="http://schemas.openxmlformats.org/officeDocument/2006/relationships/slideLayout" Target="../slideLayouts/slideLayout105.xml"/><Relationship Id="rId32" Type="http://schemas.openxmlformats.org/officeDocument/2006/relationships/slideLayout" Target="../slideLayouts/slideLayout113.xml"/><Relationship Id="rId37" Type="http://schemas.openxmlformats.org/officeDocument/2006/relationships/slideLayout" Target="../slideLayouts/slideLayout118.xml"/><Relationship Id="rId40" Type="http://schemas.openxmlformats.org/officeDocument/2006/relationships/slideLayout" Target="../slideLayouts/slideLayout121.xml"/><Relationship Id="rId45" Type="http://schemas.openxmlformats.org/officeDocument/2006/relationships/slideLayout" Target="../slideLayouts/slideLayout126.xml"/><Relationship Id="rId53" Type="http://schemas.openxmlformats.org/officeDocument/2006/relationships/image" Target="../media/image43.svg"/><Relationship Id="rId5" Type="http://schemas.openxmlformats.org/officeDocument/2006/relationships/slideLayout" Target="../slideLayouts/slideLayout86.xml"/><Relationship Id="rId10" Type="http://schemas.openxmlformats.org/officeDocument/2006/relationships/slideLayout" Target="../slideLayouts/slideLayout91.xml"/><Relationship Id="rId19" Type="http://schemas.openxmlformats.org/officeDocument/2006/relationships/slideLayout" Target="../slideLayouts/slideLayout100.xml"/><Relationship Id="rId31" Type="http://schemas.openxmlformats.org/officeDocument/2006/relationships/slideLayout" Target="../slideLayouts/slideLayout112.xml"/><Relationship Id="rId44" Type="http://schemas.openxmlformats.org/officeDocument/2006/relationships/slideLayout" Target="../slideLayouts/slideLayout125.xml"/><Relationship Id="rId52" Type="http://schemas.openxmlformats.org/officeDocument/2006/relationships/image" Target="../media/image42.png"/><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 Id="rId22" Type="http://schemas.openxmlformats.org/officeDocument/2006/relationships/slideLayout" Target="../slideLayouts/slideLayout103.xml"/><Relationship Id="rId27" Type="http://schemas.openxmlformats.org/officeDocument/2006/relationships/slideLayout" Target="../slideLayouts/slideLayout108.xml"/><Relationship Id="rId30" Type="http://schemas.openxmlformats.org/officeDocument/2006/relationships/slideLayout" Target="../slideLayouts/slideLayout111.xml"/><Relationship Id="rId35" Type="http://schemas.openxmlformats.org/officeDocument/2006/relationships/slideLayout" Target="../slideLayouts/slideLayout116.xml"/><Relationship Id="rId43" Type="http://schemas.openxmlformats.org/officeDocument/2006/relationships/slideLayout" Target="../slideLayouts/slideLayout124.xml"/><Relationship Id="rId48" Type="http://schemas.openxmlformats.org/officeDocument/2006/relationships/slideLayout" Target="../slideLayouts/slideLayout129.xml"/><Relationship Id="rId8" Type="http://schemas.openxmlformats.org/officeDocument/2006/relationships/slideLayout" Target="../slideLayouts/slideLayout89.xml"/><Relationship Id="rId51" Type="http://schemas.openxmlformats.org/officeDocument/2006/relationships/theme" Target="../theme/theme5.xml"/><Relationship Id="rId3" Type="http://schemas.openxmlformats.org/officeDocument/2006/relationships/slideLayout" Target="../slideLayouts/slideLayout84.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5" Type="http://schemas.openxmlformats.org/officeDocument/2006/relationships/slideLayout" Target="../slideLayouts/slideLayout106.xml"/><Relationship Id="rId33" Type="http://schemas.openxmlformats.org/officeDocument/2006/relationships/slideLayout" Target="../slideLayouts/slideLayout114.xml"/><Relationship Id="rId38" Type="http://schemas.openxmlformats.org/officeDocument/2006/relationships/slideLayout" Target="../slideLayouts/slideLayout119.xml"/><Relationship Id="rId46" Type="http://schemas.openxmlformats.org/officeDocument/2006/relationships/slideLayout" Target="../slideLayouts/slideLayout127.xml"/><Relationship Id="rId20" Type="http://schemas.openxmlformats.org/officeDocument/2006/relationships/slideLayout" Target="../slideLayouts/slideLayout101.xml"/><Relationship Id="rId41" Type="http://schemas.openxmlformats.org/officeDocument/2006/relationships/slideLayout" Target="../slideLayouts/slideLayout122.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5" Type="http://schemas.openxmlformats.org/officeDocument/2006/relationships/slideLayout" Target="../slideLayouts/slideLayout96.xml"/><Relationship Id="rId23" Type="http://schemas.openxmlformats.org/officeDocument/2006/relationships/slideLayout" Target="../slideLayouts/slideLayout104.xml"/><Relationship Id="rId28" Type="http://schemas.openxmlformats.org/officeDocument/2006/relationships/slideLayout" Target="../slideLayouts/slideLayout109.xml"/><Relationship Id="rId36" Type="http://schemas.openxmlformats.org/officeDocument/2006/relationships/slideLayout" Target="../slideLayouts/slideLayout117.xml"/><Relationship Id="rId4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p:nvPicPr>
        <p:blipFill rotWithShape="1">
          <a:blip r:embed="rId77"/>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3663" r:id="rId1"/>
    <p:sldLayoutId id="2147485189" r:id="rId2"/>
    <p:sldLayoutId id="2147485215" r:id="rId3"/>
    <p:sldLayoutId id="2147485216" r:id="rId4"/>
    <p:sldLayoutId id="2147485227" r:id="rId5"/>
    <p:sldLayoutId id="2147485218" r:id="rId6"/>
    <p:sldLayoutId id="2147485219" r:id="rId7"/>
    <p:sldLayoutId id="2147485220" r:id="rId8"/>
    <p:sldLayoutId id="2147485228" r:id="rId9"/>
    <p:sldLayoutId id="2147485190" r:id="rId10"/>
    <p:sldLayoutId id="2147484610" r:id="rId11"/>
    <p:sldLayoutId id="2147485203" r:id="rId12"/>
    <p:sldLayoutId id="2147485202" r:id="rId13"/>
    <p:sldLayoutId id="2147484710" r:id="rId14"/>
    <p:sldLayoutId id="2147485651" r:id="rId15"/>
    <p:sldLayoutId id="2147484240" r:id="rId16"/>
    <p:sldLayoutId id="2147484910" r:id="rId17"/>
    <p:sldLayoutId id="2147484911" r:id="rId18"/>
    <p:sldLayoutId id="2147485050" r:id="rId19"/>
    <p:sldLayoutId id="2147485165" r:id="rId20"/>
    <p:sldLayoutId id="2147484941" r:id="rId21"/>
    <p:sldLayoutId id="2147484942" r:id="rId22"/>
    <p:sldLayoutId id="2147485162" r:id="rId23"/>
    <p:sldLayoutId id="2147484639" r:id="rId24"/>
    <p:sldLayoutId id="2147484943" r:id="rId25"/>
    <p:sldLayoutId id="2147484603" r:id="rId26"/>
    <p:sldLayoutId id="2147484833" r:id="rId27"/>
    <p:sldLayoutId id="2147484834" r:id="rId28"/>
    <p:sldLayoutId id="2147484835" r:id="rId29"/>
    <p:sldLayoutId id="2147484922" r:id="rId30"/>
    <p:sldLayoutId id="2147484923" r:id="rId31"/>
    <p:sldLayoutId id="2147484924" r:id="rId32"/>
    <p:sldLayoutId id="2147484839" r:id="rId33"/>
    <p:sldLayoutId id="2147484840" r:id="rId34"/>
    <p:sldLayoutId id="2147484841" r:id="rId35"/>
    <p:sldLayoutId id="2147484842" r:id="rId36"/>
    <p:sldLayoutId id="2147484843" r:id="rId37"/>
    <p:sldLayoutId id="2147484938" r:id="rId38"/>
    <p:sldLayoutId id="2147484939" r:id="rId39"/>
    <p:sldLayoutId id="2147484940" r:id="rId40"/>
    <p:sldLayoutId id="2147485161" r:id="rId41"/>
    <p:sldLayoutId id="2147485152" r:id="rId42"/>
    <p:sldLayoutId id="2147485153" r:id="rId43"/>
    <p:sldLayoutId id="2147485154" r:id="rId44"/>
    <p:sldLayoutId id="2147484944" r:id="rId45"/>
    <p:sldLayoutId id="2147484945" r:id="rId46"/>
    <p:sldLayoutId id="2147485137" r:id="rId47"/>
    <p:sldLayoutId id="2147485138" r:id="rId48"/>
    <p:sldLayoutId id="2147485139" r:id="rId49"/>
    <p:sldLayoutId id="2147485140" r:id="rId50"/>
    <p:sldLayoutId id="2147485141" r:id="rId51"/>
    <p:sldLayoutId id="2147485142" r:id="rId52"/>
    <p:sldLayoutId id="2147485212" r:id="rId53"/>
    <p:sldLayoutId id="2147485213" r:id="rId54"/>
    <p:sldLayoutId id="2147485214" r:id="rId55"/>
    <p:sldLayoutId id="2147485224" r:id="rId56"/>
    <p:sldLayoutId id="2147484249" r:id="rId57"/>
    <p:sldLayoutId id="2147484640" r:id="rId58"/>
    <p:sldLayoutId id="2147485198" r:id="rId59"/>
    <p:sldLayoutId id="2147485199" r:id="rId60"/>
    <p:sldLayoutId id="2147484583" r:id="rId61"/>
    <p:sldLayoutId id="2147484584" r:id="rId62"/>
    <p:sldLayoutId id="2147485206" r:id="rId63"/>
    <p:sldLayoutId id="2147485222" r:id="rId64"/>
    <p:sldLayoutId id="2147485223" r:id="rId65"/>
    <p:sldLayoutId id="2147485226" r:id="rId66"/>
    <p:sldLayoutId id="2147485225" r:id="rId67"/>
    <p:sldLayoutId id="2147485229" r:id="rId68"/>
    <p:sldLayoutId id="2147484671" r:id="rId69"/>
    <p:sldLayoutId id="2147484673" r:id="rId70"/>
    <p:sldLayoutId id="2147485204" r:id="rId71"/>
    <p:sldLayoutId id="2147485205" r:id="rId72"/>
    <p:sldLayoutId id="2147484299" r:id="rId73"/>
    <p:sldLayoutId id="2147484263" r:id="rId74"/>
    <p:sldLayoutId id="2147485650" r:id="rId75"/>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02" name="Group 601">
            <a:extLst>
              <a:ext uri="{FF2B5EF4-FFF2-40B4-BE49-F238E27FC236}">
                <a16:creationId xmlns:a16="http://schemas.microsoft.com/office/drawing/2014/main" id="{FD237E34-E046-4013-83AA-5941D5FF36C9}"/>
              </a:ext>
              <a:ext uri="{C183D7F6-B498-43B3-948B-1728B52AA6E4}">
                <adec:decorative xmlns:adec="http://schemas.microsoft.com/office/drawing/2017/decorative" val="1"/>
              </a:ext>
            </a:extLst>
          </p:cNvPr>
          <p:cNvGrpSpPr/>
          <p:nvPr userDrawn="1"/>
        </p:nvGrpSpPr>
        <p:grpSpPr>
          <a:xfrm rot="5400000">
            <a:off x="9899199" y="2410407"/>
            <a:ext cx="6858001" cy="2019761"/>
            <a:chOff x="2664459" y="4351495"/>
            <a:chExt cx="6858001" cy="2019761"/>
          </a:xfrm>
        </p:grpSpPr>
        <p:pic>
          <p:nvPicPr>
            <p:cNvPr id="6" name="Graphic 5">
              <a:extLst>
                <a:ext uri="{FF2B5EF4-FFF2-40B4-BE49-F238E27FC236}">
                  <a16:creationId xmlns:a16="http://schemas.microsoft.com/office/drawing/2014/main" id="{D01127A8-C04F-4EE0-8BBC-3A86F1CD7D61}"/>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664459" y="5224639"/>
              <a:ext cx="6858001" cy="1146617"/>
            </a:xfrm>
            <a:prstGeom prst="rect">
              <a:avLst/>
            </a:prstGeom>
          </p:spPr>
        </p:pic>
        <p:pic>
          <p:nvPicPr>
            <p:cNvPr id="601" name="Picture 600">
              <a:extLst>
                <a:ext uri="{FF2B5EF4-FFF2-40B4-BE49-F238E27FC236}">
                  <a16:creationId xmlns:a16="http://schemas.microsoft.com/office/drawing/2014/main" id="{6F164EA7-4916-4A3C-ADA9-75937E33584F}"/>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664459" y="4351495"/>
              <a:ext cx="6793992" cy="690372"/>
            </a:xfrm>
            <a:prstGeom prst="rect">
              <a:avLst/>
            </a:prstGeom>
          </p:spPr>
        </p:pic>
      </p:grpSp>
    </p:spTree>
    <p:extLst>
      <p:ext uri="{BB962C8B-B14F-4D97-AF65-F5344CB8AC3E}">
        <p14:creationId xmlns:p14="http://schemas.microsoft.com/office/powerpoint/2010/main" val="3319845970"/>
      </p:ext>
    </p:extLst>
  </p:cSld>
  <p:clrMap bg1="lt1" tx1="dk1" bg2="lt2" tx2="dk2" accent1="accent1" accent2="accent2" accent3="accent3" accent4="accent4" accent5="accent5" accent6="accent6" hlink="hlink" folHlink="folHlink"/>
  <p:sldLayoutIdLst>
    <p:sldLayoutId id="2147485643" r:id="rId1"/>
    <p:sldLayoutId id="2147485642" r:id="rId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gradFill flip="none" rotWithShape="1">
            <a:gsLst>
              <a:gs pos="82000">
                <a:schemeClr val="tx1"/>
              </a:gs>
              <a:gs pos="0">
                <a:schemeClr val="tx1"/>
              </a:gs>
            </a:gsLst>
            <a:lin ang="2700000" scaled="1"/>
            <a:tileRect/>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flip="none" rotWithShape="1">
            <a:gsLst>
              <a:gs pos="82000">
                <a:schemeClr val="tx1"/>
              </a:gs>
              <a:gs pos="0">
                <a:schemeClr val="tx1"/>
              </a:gs>
            </a:gsLst>
            <a:lin ang="2700000" scaled="1"/>
            <a:tileRect/>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flip="none" rotWithShape="1">
            <a:gsLst>
              <a:gs pos="82000">
                <a:schemeClr val="tx1"/>
              </a:gs>
              <a:gs pos="0">
                <a:schemeClr val="tx1"/>
              </a:gs>
            </a:gsLst>
            <a:lin ang="2700000" scaled="1"/>
            <a:tileRect/>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flip="none" rotWithShape="1">
            <a:gsLst>
              <a:gs pos="82000">
                <a:schemeClr val="tx1"/>
              </a:gs>
              <a:gs pos="0">
                <a:schemeClr val="tx1"/>
              </a:gs>
            </a:gsLst>
            <a:lin ang="2700000" scaled="1"/>
            <a:tileRect/>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9" name="Graphic 48">
            <a:extLst>
              <a:ext uri="{FF2B5EF4-FFF2-40B4-BE49-F238E27FC236}">
                <a16:creationId xmlns:a16="http://schemas.microsoft.com/office/drawing/2014/main" id="{B36951B0-9DD1-9642-A782-90F1E7DB8FA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9494791" y="2855691"/>
            <a:ext cx="6858001" cy="1146617"/>
          </a:xfrm>
          <a:prstGeom prst="rect">
            <a:avLst/>
          </a:prstGeom>
        </p:spPr>
      </p:pic>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5647" r:id="rId1"/>
    <p:sldLayoutId id="2147485646" r:id="rId2"/>
    <p:sldLayoutId id="2147485645" r:id="rId3"/>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91919"/>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Graphic 4">
            <a:extLst>
              <a:ext uri="{FF2B5EF4-FFF2-40B4-BE49-F238E27FC236}">
                <a16:creationId xmlns:a16="http://schemas.microsoft.com/office/drawing/2014/main" id="{7A8105FD-6BB3-4E7B-92E4-6AD84766D58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5400000">
            <a:off x="9494791" y="2855691"/>
            <a:ext cx="6858001" cy="1146617"/>
          </a:xfrm>
          <a:prstGeom prst="rect">
            <a:avLst/>
          </a:prstGeom>
        </p:spPr>
      </p:pic>
    </p:spTree>
    <p:extLst>
      <p:ext uri="{BB962C8B-B14F-4D97-AF65-F5344CB8AC3E}">
        <p14:creationId xmlns:p14="http://schemas.microsoft.com/office/powerpoint/2010/main" val="3852015802"/>
      </p:ext>
    </p:extLst>
  </p:cSld>
  <p:clrMap bg1="dk1" tx1="lt1" bg2="dk2" tx2="lt2" accent1="accent1" accent2="accent2" accent3="accent3" accent4="accent4" accent5="accent5" accent6="accent6" hlink="hlink" folHlink="folHlink"/>
  <p:sldLayoutIdLst>
    <p:sldLayoutId id="2147484953" r:id="rId1"/>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52">
            <a:extLst>
              <a:ext uri="{96DAC541-7B7A-43D3-8B79-37D633B846F1}">
                <asvg:svgBlip xmlns:asvg="http://schemas.microsoft.com/office/drawing/2016/SVG/main" r:embed="rId53"/>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4225946651"/>
      </p:ext>
    </p:extLst>
  </p:cSld>
  <p:clrMap bg1="dk1" tx1="lt1" bg2="dk2" tx2="lt2" accent1="accent1" accent2="accent2" accent3="accent3" accent4="accent4" accent5="accent5" accent6="accent6" hlink="hlink" folHlink="folHlink"/>
  <p:sldLayoutIdLst>
    <p:sldLayoutId id="2147485653" r:id="rId1"/>
    <p:sldLayoutId id="2147485654" r:id="rId2"/>
    <p:sldLayoutId id="2147485655" r:id="rId3"/>
    <p:sldLayoutId id="2147485656" r:id="rId4"/>
    <p:sldLayoutId id="2147485657" r:id="rId5"/>
    <p:sldLayoutId id="2147485658" r:id="rId6"/>
    <p:sldLayoutId id="2147485659" r:id="rId7"/>
    <p:sldLayoutId id="2147485660" r:id="rId8"/>
    <p:sldLayoutId id="2147485661" r:id="rId9"/>
    <p:sldLayoutId id="2147485662" r:id="rId10"/>
    <p:sldLayoutId id="2147485663" r:id="rId11"/>
    <p:sldLayoutId id="2147485664" r:id="rId12"/>
    <p:sldLayoutId id="2147485665" r:id="rId13"/>
    <p:sldLayoutId id="2147485666" r:id="rId14"/>
    <p:sldLayoutId id="2147485667" r:id="rId15"/>
    <p:sldLayoutId id="2147485668" r:id="rId16"/>
    <p:sldLayoutId id="2147485669" r:id="rId17"/>
    <p:sldLayoutId id="2147485670" r:id="rId18"/>
    <p:sldLayoutId id="2147485671" r:id="rId19"/>
    <p:sldLayoutId id="2147485672" r:id="rId20"/>
    <p:sldLayoutId id="2147485673" r:id="rId21"/>
    <p:sldLayoutId id="2147485674" r:id="rId22"/>
    <p:sldLayoutId id="2147485675" r:id="rId23"/>
    <p:sldLayoutId id="2147485676" r:id="rId24"/>
    <p:sldLayoutId id="2147485677" r:id="rId25"/>
    <p:sldLayoutId id="2147485678" r:id="rId26"/>
    <p:sldLayoutId id="2147485679" r:id="rId27"/>
    <p:sldLayoutId id="2147485680" r:id="rId28"/>
    <p:sldLayoutId id="2147485681" r:id="rId29"/>
    <p:sldLayoutId id="2147485682" r:id="rId30"/>
    <p:sldLayoutId id="2147485683" r:id="rId31"/>
    <p:sldLayoutId id="2147485684" r:id="rId32"/>
    <p:sldLayoutId id="2147485685" r:id="rId33"/>
    <p:sldLayoutId id="2147485686" r:id="rId34"/>
    <p:sldLayoutId id="2147485687" r:id="rId35"/>
    <p:sldLayoutId id="2147485688" r:id="rId36"/>
    <p:sldLayoutId id="2147485689" r:id="rId37"/>
    <p:sldLayoutId id="2147485690" r:id="rId38"/>
    <p:sldLayoutId id="2147485691" r:id="rId39"/>
    <p:sldLayoutId id="2147485692" r:id="rId40"/>
    <p:sldLayoutId id="2147485693" r:id="rId41"/>
    <p:sldLayoutId id="2147485694" r:id="rId42"/>
    <p:sldLayoutId id="2147485695" r:id="rId43"/>
    <p:sldLayoutId id="2147485696" r:id="rId44"/>
    <p:sldLayoutId id="2147485697" r:id="rId45"/>
    <p:sldLayoutId id="2147485698" r:id="rId46"/>
    <p:sldLayoutId id="2147485699" r:id="rId47"/>
    <p:sldLayoutId id="2147485700" r:id="rId48"/>
    <p:sldLayoutId id="2147485701" r:id="rId49"/>
    <p:sldLayoutId id="2147485702" r:id="rId50"/>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hyperlink" Target="https://learn.microsoft.com/en-us/dynamics365/finance/general-ledger/ledger-settlements" TargetMode="External"/><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hyperlink" Target="https://learn.microsoft.com/en-us/dynamics365/finance/general-ledger/ledger-settlements-partial" TargetMode="External"/><Relationship Id="rId5" Type="http://schemas.openxmlformats.org/officeDocument/2006/relationships/hyperlink" Target="https://learn.microsoft.com/en-us/dynamics365/finance/general-ledger/auto-settle" TargetMode="External"/><Relationship Id="rId4" Type="http://schemas.openxmlformats.org/officeDocument/2006/relationships/hyperlink" Target="https://learn.microsoft.com/en-us/dynamics365/finance/general-ledger/awareness-between-ledger-settlement-year-end-clos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0.xml"/><Relationship Id="rId1" Type="http://schemas.openxmlformats.org/officeDocument/2006/relationships/slideLayout" Target="../slideLayouts/slideLayout75.xml"/></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1.xml"/><Relationship Id="rId1" Type="http://schemas.openxmlformats.org/officeDocument/2006/relationships/slideLayout" Target="../slideLayouts/slideLayout9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9.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6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5.png"/><Relationship Id="rId4" Type="http://schemas.openxmlformats.org/officeDocument/2006/relationships/notesSlide" Target="../notesSlides/notesSlide33.xm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CE96-6527-6490-B8D7-C73FB833FE4C}"/>
              </a:ext>
            </a:extLst>
          </p:cNvPr>
          <p:cNvSpPr>
            <a:spLocks noGrp="1"/>
          </p:cNvSpPr>
          <p:nvPr>
            <p:ph type="title"/>
          </p:nvPr>
        </p:nvSpPr>
        <p:spPr>
          <a:xfrm>
            <a:off x="582041" y="1491411"/>
            <a:ext cx="8130517" cy="1661993"/>
          </a:xfrm>
        </p:spPr>
        <p:txBody>
          <a:bodyPr/>
          <a:lstStyle/>
          <a:p>
            <a:r>
              <a:rPr lang="en-US">
                <a:cs typeface="Segoe UI"/>
              </a:rPr>
              <a:t>Adopting </a:t>
            </a:r>
            <a:br>
              <a:rPr lang="en-US">
                <a:cs typeface="Segoe UI"/>
              </a:rPr>
            </a:br>
            <a:r>
              <a:rPr lang="en-US">
                <a:cs typeface="Segoe UI"/>
              </a:rPr>
              <a:t>Awareness between ledger settlement and Year-End Close after Go-live</a:t>
            </a:r>
            <a:endParaRPr lang="en-US"/>
          </a:p>
        </p:txBody>
      </p:sp>
      <p:sp>
        <p:nvSpPr>
          <p:cNvPr id="3" name="Text Placeholder 2">
            <a:extLst>
              <a:ext uri="{FF2B5EF4-FFF2-40B4-BE49-F238E27FC236}">
                <a16:creationId xmlns:a16="http://schemas.microsoft.com/office/drawing/2014/main" id="{800B1E61-0AA5-E758-2825-0099F02F6496}"/>
              </a:ext>
            </a:extLst>
          </p:cNvPr>
          <p:cNvSpPr>
            <a:spLocks noGrp="1"/>
          </p:cNvSpPr>
          <p:nvPr>
            <p:ph type="body" sz="quarter" idx="12"/>
          </p:nvPr>
        </p:nvSpPr>
        <p:spPr>
          <a:xfrm>
            <a:off x="582041" y="4581144"/>
            <a:ext cx="6648099" cy="1692771"/>
          </a:xfrm>
        </p:spPr>
        <p:txBody>
          <a:bodyPr vert="horz" wrap="square" lIns="0" tIns="0" rIns="0" bIns="0" rtlCol="0" anchor="t">
            <a:spAutoFit/>
          </a:bodyPr>
          <a:lstStyle/>
          <a:p>
            <a:r>
              <a:rPr lang="en-US" b="1">
                <a:cs typeface="Segoe UI"/>
              </a:rPr>
              <a:t>Presenter:</a:t>
            </a:r>
            <a:endParaRPr lang="en-US" b="1"/>
          </a:p>
          <a:p>
            <a:r>
              <a:rPr lang="en-US" b="1">
                <a:cs typeface="Segoe UI"/>
              </a:rPr>
              <a:t>Henrik Jaeger – </a:t>
            </a:r>
            <a:r>
              <a:rPr lang="en-US">
                <a:cs typeface="Segoe UI"/>
              </a:rPr>
              <a:t>Sr. FastTrack Solution Architect</a:t>
            </a:r>
          </a:p>
          <a:p>
            <a:endParaRPr lang="en-US" b="1"/>
          </a:p>
          <a:p>
            <a:r>
              <a:rPr lang="en-US" b="1">
                <a:cs typeface="Segoe UI"/>
              </a:rPr>
              <a:t>Moderator/Q&amp;A:</a:t>
            </a:r>
          </a:p>
          <a:p>
            <a:r>
              <a:rPr lang="en-US" b="1">
                <a:cs typeface="Segoe UI"/>
              </a:rPr>
              <a:t>Saurabh Bharati – </a:t>
            </a:r>
            <a:r>
              <a:rPr lang="en-US">
                <a:cs typeface="Segoe UI"/>
              </a:rPr>
              <a:t>Sr. FastTrack Solution Architect</a:t>
            </a:r>
          </a:p>
        </p:txBody>
      </p:sp>
    </p:spTree>
    <p:extLst>
      <p:ext uri="{BB962C8B-B14F-4D97-AF65-F5344CB8AC3E}">
        <p14:creationId xmlns:p14="http://schemas.microsoft.com/office/powerpoint/2010/main" val="295360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315104-21D8-4123-8E38-F8A56CD82B63}"/>
              </a:ext>
            </a:extLst>
          </p:cNvPr>
          <p:cNvSpPr>
            <a:spLocks noGrp="1"/>
          </p:cNvSpPr>
          <p:nvPr>
            <p:ph type="title"/>
          </p:nvPr>
        </p:nvSpPr>
        <p:spPr>
          <a:xfrm>
            <a:off x="588263" y="3152001"/>
            <a:ext cx="2053337" cy="1107996"/>
          </a:xfrm>
        </p:spPr>
        <p:txBody>
          <a:bodyPr/>
          <a:lstStyle/>
          <a:p>
            <a:r>
              <a:rPr lang="en-US"/>
              <a:t>TechTalk Series</a:t>
            </a:r>
          </a:p>
        </p:txBody>
      </p:sp>
      <p:sp>
        <p:nvSpPr>
          <p:cNvPr id="5" name="Text Placeholder 4">
            <a:extLst>
              <a:ext uri="{FF2B5EF4-FFF2-40B4-BE49-F238E27FC236}">
                <a16:creationId xmlns:a16="http://schemas.microsoft.com/office/drawing/2014/main" id="{AEC144C6-E1B3-466F-B3B2-DC7448F8BB87}"/>
              </a:ext>
            </a:extLst>
          </p:cNvPr>
          <p:cNvSpPr>
            <a:spLocks noGrp="1"/>
          </p:cNvSpPr>
          <p:nvPr>
            <p:ph type="body" sz="quarter" idx="10"/>
          </p:nvPr>
        </p:nvSpPr>
        <p:spPr>
          <a:xfrm>
            <a:off x="4165599" y="2059400"/>
            <a:ext cx="7438138" cy="2739211"/>
          </a:xfrm>
        </p:spPr>
        <p:txBody>
          <a:bodyPr/>
          <a:lstStyle/>
          <a:p>
            <a:r>
              <a:rPr lang="en-US">
                <a:solidFill>
                  <a:schemeClr val="bg1">
                    <a:lumMod val="65000"/>
                  </a:schemeClr>
                </a:solidFill>
              </a:rPr>
              <a:t>Session 1 – Getting started with Awareness between ledger settlement and year-end close (September 16, 2025)</a:t>
            </a:r>
          </a:p>
          <a:p>
            <a:r>
              <a:rPr lang="en-US"/>
              <a:t>Session 2 – Adopting Awareness between ledger settlement and year-end close after go-live</a:t>
            </a:r>
          </a:p>
        </p:txBody>
      </p:sp>
    </p:spTree>
    <p:extLst>
      <p:ext uri="{BB962C8B-B14F-4D97-AF65-F5344CB8AC3E}">
        <p14:creationId xmlns:p14="http://schemas.microsoft.com/office/powerpoint/2010/main" val="40240538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52DFAE-1F1B-45E6-BA68-33F12B90843B}"/>
              </a:ext>
            </a:extLst>
          </p:cNvPr>
          <p:cNvSpPr>
            <a:spLocks noGrp="1"/>
          </p:cNvSpPr>
          <p:nvPr>
            <p:ph type="title"/>
          </p:nvPr>
        </p:nvSpPr>
        <p:spPr>
          <a:xfrm>
            <a:off x="588263" y="3152001"/>
            <a:ext cx="2293482" cy="1107996"/>
          </a:xfrm>
        </p:spPr>
        <p:txBody>
          <a:bodyPr/>
          <a:lstStyle/>
          <a:p>
            <a:r>
              <a:rPr lang="en-US"/>
              <a:t>Take aways</a:t>
            </a:r>
          </a:p>
        </p:txBody>
      </p:sp>
      <p:sp>
        <p:nvSpPr>
          <p:cNvPr id="5" name="Text Placeholder 4">
            <a:extLst>
              <a:ext uri="{FF2B5EF4-FFF2-40B4-BE49-F238E27FC236}">
                <a16:creationId xmlns:a16="http://schemas.microsoft.com/office/drawing/2014/main" id="{70401EEF-87BF-4CBA-BEAD-78BA83EA263A}"/>
              </a:ext>
            </a:extLst>
          </p:cNvPr>
          <p:cNvSpPr>
            <a:spLocks noGrp="1"/>
          </p:cNvSpPr>
          <p:nvPr>
            <p:ph type="body" sz="quarter" idx="10"/>
          </p:nvPr>
        </p:nvSpPr>
        <p:spPr>
          <a:xfrm>
            <a:off x="4165599" y="1767015"/>
            <a:ext cx="7635103" cy="3323987"/>
          </a:xfrm>
        </p:spPr>
        <p:txBody>
          <a:bodyPr/>
          <a:lstStyle/>
          <a:p>
            <a:r>
              <a:rPr lang="en-US"/>
              <a:t>Approach to adopting Awareness between ledger settlement and year-end close in a transacting (live) legal entity</a:t>
            </a:r>
          </a:p>
          <a:p>
            <a:r>
              <a:rPr lang="en-US"/>
              <a:t>Understand the “full” vs “delta” year-end close methods</a:t>
            </a:r>
          </a:p>
          <a:p>
            <a:r>
              <a:rPr lang="en-US"/>
              <a:t>Understand the importance of taking control over settings impacting year-end close</a:t>
            </a:r>
          </a:p>
        </p:txBody>
      </p:sp>
    </p:spTree>
    <p:extLst>
      <p:ext uri="{BB962C8B-B14F-4D97-AF65-F5344CB8AC3E}">
        <p14:creationId xmlns:p14="http://schemas.microsoft.com/office/powerpoint/2010/main" val="18274449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C3529-BB92-420A-9FCF-9BCE585F86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071B25-2A52-ECA2-E834-2FFE259B41FD}"/>
              </a:ext>
            </a:extLst>
          </p:cNvPr>
          <p:cNvSpPr>
            <a:spLocks noGrp="1"/>
          </p:cNvSpPr>
          <p:nvPr>
            <p:ph type="title"/>
          </p:nvPr>
        </p:nvSpPr>
        <p:spPr>
          <a:xfrm>
            <a:off x="588263" y="2242686"/>
            <a:ext cx="5437152" cy="2294310"/>
          </a:xfrm>
        </p:spPr>
        <p:txBody>
          <a:bodyPr/>
          <a:lstStyle/>
          <a:p>
            <a:r>
              <a:rPr lang="en-US"/>
              <a:t>Key changes by enabling Awareness between ledger settlement and year-end close</a:t>
            </a:r>
          </a:p>
        </p:txBody>
      </p:sp>
    </p:spTree>
    <p:extLst>
      <p:ext uri="{BB962C8B-B14F-4D97-AF65-F5344CB8AC3E}">
        <p14:creationId xmlns:p14="http://schemas.microsoft.com/office/powerpoint/2010/main" val="92164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6238C-422F-03AA-2B7B-EC7A39E816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C26E78-28C3-0FA6-7CFB-488C9AFA3950}"/>
              </a:ext>
            </a:extLst>
          </p:cNvPr>
          <p:cNvSpPr>
            <a:spLocks noGrp="1"/>
          </p:cNvSpPr>
          <p:nvPr>
            <p:ph type="title"/>
          </p:nvPr>
        </p:nvSpPr>
        <p:spPr>
          <a:xfrm>
            <a:off x="588263" y="457200"/>
            <a:ext cx="11018520" cy="553998"/>
          </a:xfrm>
        </p:spPr>
        <p:txBody>
          <a:bodyPr/>
          <a:lstStyle/>
          <a:p>
            <a:r>
              <a:rPr lang="en-US"/>
              <a:t>Awareness between ledger settlement and </a:t>
            </a:r>
            <a:r>
              <a:rPr lang="en-US" err="1"/>
              <a:t>YeC</a:t>
            </a:r>
            <a:endParaRPr lang="LID4096"/>
          </a:p>
        </p:txBody>
      </p:sp>
      <p:sp>
        <p:nvSpPr>
          <p:cNvPr id="3" name="Text Placeholder 2">
            <a:extLst>
              <a:ext uri="{FF2B5EF4-FFF2-40B4-BE49-F238E27FC236}">
                <a16:creationId xmlns:a16="http://schemas.microsoft.com/office/drawing/2014/main" id="{CB8FC12D-9E09-9107-E1C2-6480806CFBC5}"/>
              </a:ext>
            </a:extLst>
          </p:cNvPr>
          <p:cNvSpPr>
            <a:spLocks noGrp="1"/>
          </p:cNvSpPr>
          <p:nvPr>
            <p:ph type="body" sz="quarter" idx="10"/>
          </p:nvPr>
        </p:nvSpPr>
        <p:spPr>
          <a:xfrm>
            <a:off x="586390" y="1434370"/>
            <a:ext cx="11018520" cy="3964162"/>
          </a:xfrm>
        </p:spPr>
        <p:txBody>
          <a:bodyPr/>
          <a:lstStyle/>
          <a:p>
            <a:r>
              <a:rPr lang="en-US">
                <a:cs typeface="Segoe UI"/>
              </a:rPr>
              <a:t>Key changes</a:t>
            </a:r>
          </a:p>
          <a:p>
            <a:pPr marL="457200" indent="-457200">
              <a:buFont typeface="Arial" panose="020B0604020202020204" pitchFamily="34" charset="0"/>
              <a:buChar char="•"/>
            </a:pPr>
            <a:r>
              <a:rPr lang="en-US">
                <a:cs typeface="Segoe UI"/>
              </a:rPr>
              <a:t>Only un-settled transactions are included in year-end close</a:t>
            </a:r>
          </a:p>
          <a:p>
            <a:pPr marL="457200" indent="-457200">
              <a:buFont typeface="Arial" panose="020B0604020202020204" pitchFamily="34" charset="0"/>
              <a:buChar char="•"/>
            </a:pPr>
            <a:r>
              <a:rPr lang="en-US">
                <a:cs typeface="Segoe UI"/>
              </a:rPr>
              <a:t>Ledger settlement must be within one main account</a:t>
            </a:r>
          </a:p>
          <a:p>
            <a:pPr marL="457200" indent="-457200">
              <a:buFont typeface="Arial" panose="020B0604020202020204" pitchFamily="34" charset="0"/>
              <a:buChar char="•"/>
            </a:pPr>
            <a:r>
              <a:rPr lang="en-US">
                <a:cs typeface="Segoe UI"/>
              </a:rPr>
              <a:t>Ledger settlement cannot be across fiscal years </a:t>
            </a:r>
          </a:p>
          <a:p>
            <a:pPr marL="457200" indent="-457200">
              <a:buFont typeface="Arial" panose="020B0604020202020204" pitchFamily="34" charset="0"/>
              <a:buChar char="•"/>
            </a:pPr>
            <a:r>
              <a:rPr lang="en-US">
                <a:cs typeface="Segoe UI"/>
              </a:rPr>
              <a:t>If the Keep detail during year-end close option is marked, the year-end close will create detailed opening balance transactions</a:t>
            </a:r>
          </a:p>
          <a:p>
            <a:endParaRPr lang="LID4096"/>
          </a:p>
          <a:p>
            <a:endParaRPr lang="LID4096"/>
          </a:p>
        </p:txBody>
      </p:sp>
    </p:spTree>
    <p:extLst>
      <p:ext uri="{BB962C8B-B14F-4D97-AF65-F5344CB8AC3E}">
        <p14:creationId xmlns:p14="http://schemas.microsoft.com/office/powerpoint/2010/main" val="34869013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lt">
                                    <p:tmAbs val="0"/>
                                  </p:iterate>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5" presetClass="emph" presetSubtype="0" nodeType="clickEffect">
                                  <p:stCondLst>
                                    <p:cond delay="0"/>
                                  </p:stCondLst>
                                  <p:iterate type="lt">
                                    <p:tmAbs val="25"/>
                                  </p:iterate>
                                  <p:childTnLst>
                                    <p:set>
                                      <p:cBhvr override="childStyle">
                                        <p:cTn id="22" dur="indefinite"/>
                                        <p:tgtEl>
                                          <p:spTgt spid="3">
                                            <p:txEl>
                                              <p:pRg st="1" end="1"/>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D9827-C669-6322-5413-B40A321866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E410D7-97E9-0475-6CCD-5BEC0302F5EA}"/>
              </a:ext>
            </a:extLst>
          </p:cNvPr>
          <p:cNvSpPr>
            <a:spLocks noGrp="1"/>
          </p:cNvSpPr>
          <p:nvPr>
            <p:ph type="title"/>
          </p:nvPr>
        </p:nvSpPr>
        <p:spPr>
          <a:xfrm>
            <a:off x="588263" y="2205417"/>
            <a:ext cx="4167887" cy="2769989"/>
          </a:xfrm>
        </p:spPr>
        <p:txBody>
          <a:bodyPr/>
          <a:lstStyle/>
          <a:p>
            <a:r>
              <a:rPr lang="en-US"/>
              <a:t>Year-end close challenges with Awareness between ledger settlement and year-end close</a:t>
            </a:r>
          </a:p>
        </p:txBody>
      </p:sp>
    </p:spTree>
    <p:extLst>
      <p:ext uri="{BB962C8B-B14F-4D97-AF65-F5344CB8AC3E}">
        <p14:creationId xmlns:p14="http://schemas.microsoft.com/office/powerpoint/2010/main" val="2619868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3F9AD9-19DB-A4D5-FF5F-654FC3A77468}"/>
              </a:ext>
            </a:extLst>
          </p:cNvPr>
          <p:cNvSpPr>
            <a:spLocks noGrp="1"/>
          </p:cNvSpPr>
          <p:nvPr>
            <p:ph type="title"/>
          </p:nvPr>
        </p:nvSpPr>
        <p:spPr/>
        <p:txBody>
          <a:bodyPr/>
          <a:lstStyle/>
          <a:p>
            <a:r>
              <a:rPr lang="en-US"/>
              <a:t>After enabling Awareness…</a:t>
            </a:r>
            <a:endParaRPr lang="LID4096"/>
          </a:p>
        </p:txBody>
      </p:sp>
      <p:sp>
        <p:nvSpPr>
          <p:cNvPr id="5" name="Text Placeholder 4">
            <a:extLst>
              <a:ext uri="{FF2B5EF4-FFF2-40B4-BE49-F238E27FC236}">
                <a16:creationId xmlns:a16="http://schemas.microsoft.com/office/drawing/2014/main" id="{71D3C084-3267-62B9-E7F2-A2E38B73E700}"/>
              </a:ext>
            </a:extLst>
          </p:cNvPr>
          <p:cNvSpPr>
            <a:spLocks noGrp="1"/>
          </p:cNvSpPr>
          <p:nvPr>
            <p:ph type="body" sz="quarter" idx="10"/>
          </p:nvPr>
        </p:nvSpPr>
        <p:spPr/>
        <p:txBody>
          <a:bodyPr/>
          <a:lstStyle/>
          <a:p>
            <a:endParaRPr lang="LID4096"/>
          </a:p>
        </p:txBody>
      </p:sp>
      <p:pic>
        <p:nvPicPr>
          <p:cNvPr id="8" name="Picture 7" descr="A screenshot of a phone&#10;&#10;AI-generated content may be incorrect.">
            <a:extLst>
              <a:ext uri="{FF2B5EF4-FFF2-40B4-BE49-F238E27FC236}">
                <a16:creationId xmlns:a16="http://schemas.microsoft.com/office/drawing/2014/main" id="{DD7DFE5E-2A17-2569-0353-6D09C4E79F76}"/>
              </a:ext>
            </a:extLst>
          </p:cNvPr>
          <p:cNvPicPr>
            <a:picLocks noChangeAspect="1"/>
          </p:cNvPicPr>
          <p:nvPr/>
        </p:nvPicPr>
        <p:blipFill>
          <a:blip r:embed="rId2"/>
          <a:stretch>
            <a:fillRect/>
          </a:stretch>
        </p:blipFill>
        <p:spPr>
          <a:xfrm>
            <a:off x="5509119" y="1434370"/>
            <a:ext cx="2879681" cy="4334005"/>
          </a:xfrm>
          <a:prstGeom prst="rect">
            <a:avLst/>
          </a:prstGeom>
        </p:spPr>
      </p:pic>
      <p:pic>
        <p:nvPicPr>
          <p:cNvPr id="10" name="Picture 9" descr="A screenshot of a chat&#10;&#10;AI-generated content may be incorrect.">
            <a:extLst>
              <a:ext uri="{FF2B5EF4-FFF2-40B4-BE49-F238E27FC236}">
                <a16:creationId xmlns:a16="http://schemas.microsoft.com/office/drawing/2014/main" id="{42B067BD-9B06-A7F2-A9DD-F346243E43B0}"/>
              </a:ext>
            </a:extLst>
          </p:cNvPr>
          <p:cNvPicPr>
            <a:picLocks noChangeAspect="1"/>
          </p:cNvPicPr>
          <p:nvPr/>
        </p:nvPicPr>
        <p:blipFill>
          <a:blip r:embed="rId3"/>
          <a:stretch>
            <a:fillRect/>
          </a:stretch>
        </p:blipFill>
        <p:spPr>
          <a:xfrm>
            <a:off x="586390" y="1434370"/>
            <a:ext cx="3790167" cy="4509126"/>
          </a:xfrm>
          <a:prstGeom prst="rect">
            <a:avLst/>
          </a:prstGeom>
        </p:spPr>
      </p:pic>
      <p:sp>
        <p:nvSpPr>
          <p:cNvPr id="11" name="Rectangle 10">
            <a:extLst>
              <a:ext uri="{FF2B5EF4-FFF2-40B4-BE49-F238E27FC236}">
                <a16:creationId xmlns:a16="http://schemas.microsoft.com/office/drawing/2014/main" id="{8B8F1595-45BB-1DFC-9DE7-DB04074D3E66}"/>
              </a:ext>
            </a:extLst>
          </p:cNvPr>
          <p:cNvSpPr/>
          <p:nvPr/>
        </p:nvSpPr>
        <p:spPr bwMode="auto">
          <a:xfrm>
            <a:off x="748587" y="2530070"/>
            <a:ext cx="3790167" cy="559482"/>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8BCF70B-D4FE-92C4-35D6-FB1AB6C9424B}"/>
              </a:ext>
            </a:extLst>
          </p:cNvPr>
          <p:cNvSpPr/>
          <p:nvPr/>
        </p:nvSpPr>
        <p:spPr bwMode="auto">
          <a:xfrm>
            <a:off x="5610153" y="2220685"/>
            <a:ext cx="2778647" cy="391885"/>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06164126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24C1D-4403-091E-39C7-A636998EA570}"/>
              </a:ext>
            </a:extLst>
          </p:cNvPr>
          <p:cNvSpPr>
            <a:spLocks noGrp="1"/>
          </p:cNvSpPr>
          <p:nvPr>
            <p:ph type="title"/>
          </p:nvPr>
        </p:nvSpPr>
        <p:spPr/>
        <p:txBody>
          <a:bodyPr/>
          <a:lstStyle/>
          <a:p>
            <a:r>
              <a:rPr lang="en-US"/>
              <a:t>Out of balance errors – the usual suspects</a:t>
            </a:r>
            <a:endParaRPr lang="LID4096"/>
          </a:p>
        </p:txBody>
      </p:sp>
      <p:sp>
        <p:nvSpPr>
          <p:cNvPr id="3" name="Text Placeholder 2">
            <a:extLst>
              <a:ext uri="{FF2B5EF4-FFF2-40B4-BE49-F238E27FC236}">
                <a16:creationId xmlns:a16="http://schemas.microsoft.com/office/drawing/2014/main" id="{06E69043-349E-691A-8603-3B62BF42FAA0}"/>
              </a:ext>
            </a:extLst>
          </p:cNvPr>
          <p:cNvSpPr>
            <a:spLocks noGrp="1"/>
          </p:cNvSpPr>
          <p:nvPr>
            <p:ph type="body" sz="quarter" idx="10"/>
          </p:nvPr>
        </p:nvSpPr>
        <p:spPr>
          <a:xfrm>
            <a:off x="586390" y="1434370"/>
            <a:ext cx="11018520" cy="1982081"/>
          </a:xfrm>
        </p:spPr>
        <p:txBody>
          <a:bodyPr/>
          <a:lstStyle/>
          <a:p>
            <a:pPr marL="457200" indent="-457200">
              <a:buFont typeface="Arial" panose="020B0604020202020204" pitchFamily="34" charset="0"/>
              <a:buChar char="•"/>
            </a:pPr>
            <a:r>
              <a:rPr lang="en-US"/>
              <a:t>Settlements across fiscal years (accounting and reporting currency)</a:t>
            </a:r>
          </a:p>
          <a:p>
            <a:pPr marL="457200" indent="-457200">
              <a:buFont typeface="Arial" panose="020B0604020202020204" pitchFamily="34" charset="0"/>
              <a:buChar char="•"/>
            </a:pPr>
            <a:r>
              <a:rPr lang="en-US"/>
              <a:t>Exchange rate differences (reporting currency)</a:t>
            </a:r>
          </a:p>
          <a:p>
            <a:pPr marL="457200" indent="-457200">
              <a:buFont typeface="Arial" panose="020B0604020202020204" pitchFamily="34" charset="0"/>
              <a:buChar char="•"/>
            </a:pPr>
            <a:endParaRPr lang="LID4096"/>
          </a:p>
          <a:p>
            <a:endParaRPr lang="LID4096"/>
          </a:p>
        </p:txBody>
      </p:sp>
    </p:spTree>
    <p:extLst>
      <p:ext uri="{BB962C8B-B14F-4D97-AF65-F5344CB8AC3E}">
        <p14:creationId xmlns:p14="http://schemas.microsoft.com/office/powerpoint/2010/main" val="327375042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D6199-0DAE-286A-F834-DA004AECE1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25C880-EE75-254A-184B-CE0660BE6A80}"/>
              </a:ext>
            </a:extLst>
          </p:cNvPr>
          <p:cNvSpPr>
            <a:spLocks noGrp="1"/>
          </p:cNvSpPr>
          <p:nvPr>
            <p:ph type="title"/>
          </p:nvPr>
        </p:nvSpPr>
        <p:spPr/>
        <p:txBody>
          <a:bodyPr/>
          <a:lstStyle/>
          <a:p>
            <a:r>
              <a:rPr lang="en-US"/>
              <a:t>Out of balance errors – also observed</a:t>
            </a:r>
            <a:endParaRPr lang="LID4096"/>
          </a:p>
        </p:txBody>
      </p:sp>
      <p:sp>
        <p:nvSpPr>
          <p:cNvPr id="3" name="Text Placeholder 2">
            <a:extLst>
              <a:ext uri="{FF2B5EF4-FFF2-40B4-BE49-F238E27FC236}">
                <a16:creationId xmlns:a16="http://schemas.microsoft.com/office/drawing/2014/main" id="{FC7C04F8-AC10-442C-7BFE-CEECB54AED4F}"/>
              </a:ext>
            </a:extLst>
          </p:cNvPr>
          <p:cNvSpPr>
            <a:spLocks noGrp="1"/>
          </p:cNvSpPr>
          <p:nvPr>
            <p:ph type="body" sz="quarter" idx="10"/>
          </p:nvPr>
        </p:nvSpPr>
        <p:spPr>
          <a:xfrm>
            <a:off x="586390" y="1434370"/>
            <a:ext cx="11018520" cy="3791807"/>
          </a:xfrm>
        </p:spPr>
        <p:txBody>
          <a:bodyPr/>
          <a:lstStyle/>
          <a:p>
            <a:pPr marL="457200" indent="-457200">
              <a:buFont typeface="Arial" panose="020B0604020202020204" pitchFamily="34" charset="0"/>
              <a:buChar char="•"/>
            </a:pPr>
            <a:r>
              <a:rPr lang="en-US"/>
              <a:t>Custom auto-settlement function that didn’t check if debit and credit balanced within a settlement ID</a:t>
            </a:r>
          </a:p>
          <a:p>
            <a:pPr marL="457200" indent="-457200">
              <a:buFont typeface="Arial" panose="020B0604020202020204" pitchFamily="34" charset="0"/>
              <a:buChar char="•"/>
            </a:pPr>
            <a:r>
              <a:rPr lang="en-US"/>
              <a:t>Custom integration that didn’t use the financial journal framework to post GL transactions (e.g., rounding error at 7</a:t>
            </a:r>
            <a:r>
              <a:rPr lang="en-US" baseline="30000"/>
              <a:t>th</a:t>
            </a:r>
            <a:r>
              <a:rPr lang="en-US"/>
              <a:t> decimal place)</a:t>
            </a:r>
          </a:p>
          <a:p>
            <a:pPr marL="457200" indent="-457200">
              <a:buFont typeface="Arial" panose="020B0604020202020204" pitchFamily="34" charset="0"/>
              <a:buChar char="•"/>
            </a:pPr>
            <a:r>
              <a:rPr lang="en-US"/>
              <a:t>Customization allowing users to update amounts on already posted transactions</a:t>
            </a:r>
          </a:p>
          <a:p>
            <a:pPr marL="457200" indent="-457200">
              <a:buFont typeface="Arial" panose="020B0604020202020204" pitchFamily="34" charset="0"/>
              <a:buChar char="•"/>
            </a:pPr>
            <a:endParaRPr lang="en-US"/>
          </a:p>
          <a:p>
            <a:endParaRPr lang="LID4096"/>
          </a:p>
        </p:txBody>
      </p:sp>
    </p:spTree>
    <p:extLst>
      <p:ext uri="{BB962C8B-B14F-4D97-AF65-F5344CB8AC3E}">
        <p14:creationId xmlns:p14="http://schemas.microsoft.com/office/powerpoint/2010/main" val="20571888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D79584A-0641-482C-A204-35364E597C0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8EB1DD7-2427-3FFB-2B17-D4085127F06C}"/>
              </a:ext>
            </a:extLst>
          </p:cNvPr>
          <p:cNvSpPr>
            <a:spLocks noGrp="1"/>
          </p:cNvSpPr>
          <p:nvPr>
            <p:ph type="title"/>
          </p:nvPr>
        </p:nvSpPr>
        <p:spPr/>
        <p:txBody>
          <a:bodyPr/>
          <a:lstStyle/>
          <a:p>
            <a:r>
              <a:rPr lang="en-US"/>
              <a:t>Cross-year settlements - example</a:t>
            </a:r>
            <a:endParaRPr lang="LID4096"/>
          </a:p>
        </p:txBody>
      </p:sp>
      <p:sp>
        <p:nvSpPr>
          <p:cNvPr id="4" name="Text Placeholder 3">
            <a:extLst>
              <a:ext uri="{FF2B5EF4-FFF2-40B4-BE49-F238E27FC236}">
                <a16:creationId xmlns:a16="http://schemas.microsoft.com/office/drawing/2014/main" id="{B3855CF3-C50E-B758-7D06-D2F4E7A3B6E3}"/>
              </a:ext>
            </a:extLst>
          </p:cNvPr>
          <p:cNvSpPr>
            <a:spLocks noGrp="1"/>
          </p:cNvSpPr>
          <p:nvPr>
            <p:ph type="body" sz="quarter" idx="10"/>
          </p:nvPr>
        </p:nvSpPr>
        <p:spPr>
          <a:xfrm>
            <a:off x="586390" y="4410309"/>
            <a:ext cx="11018520" cy="1292662"/>
          </a:xfrm>
        </p:spPr>
        <p:txBody>
          <a:bodyPr/>
          <a:lstStyle/>
          <a:p>
            <a:r>
              <a:rPr lang="en-US"/>
              <a:t>Year-end close only includes un-settled transactions, hence there will be a difference between debit and credit in fiscal year 2024 of EUR 529.42.</a:t>
            </a:r>
            <a:endParaRPr lang="LID4096"/>
          </a:p>
        </p:txBody>
      </p:sp>
      <p:pic>
        <p:nvPicPr>
          <p:cNvPr id="9" name="Picture 8">
            <a:extLst>
              <a:ext uri="{FF2B5EF4-FFF2-40B4-BE49-F238E27FC236}">
                <a16:creationId xmlns:a16="http://schemas.microsoft.com/office/drawing/2014/main" id="{920E4853-D005-23D1-CDD9-767B5F2749E6}"/>
              </a:ext>
            </a:extLst>
          </p:cNvPr>
          <p:cNvPicPr>
            <a:picLocks noChangeAspect="1"/>
          </p:cNvPicPr>
          <p:nvPr/>
        </p:nvPicPr>
        <p:blipFill>
          <a:blip r:embed="rId3"/>
          <a:stretch>
            <a:fillRect/>
          </a:stretch>
        </p:blipFill>
        <p:spPr>
          <a:xfrm>
            <a:off x="586390" y="1435608"/>
            <a:ext cx="10551702" cy="2550291"/>
          </a:xfrm>
          <a:prstGeom prst="rect">
            <a:avLst/>
          </a:prstGeom>
        </p:spPr>
      </p:pic>
    </p:spTree>
    <p:extLst>
      <p:ext uri="{BB962C8B-B14F-4D97-AF65-F5344CB8AC3E}">
        <p14:creationId xmlns:p14="http://schemas.microsoft.com/office/powerpoint/2010/main" val="390489529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D9333-56BC-BF57-6785-E5149DF2A3D2}"/>
              </a:ext>
            </a:extLst>
          </p:cNvPr>
          <p:cNvSpPr>
            <a:spLocks noGrp="1"/>
          </p:cNvSpPr>
          <p:nvPr>
            <p:ph type="title"/>
          </p:nvPr>
        </p:nvSpPr>
        <p:spPr>
          <a:xfrm>
            <a:off x="588262" y="1767007"/>
            <a:ext cx="5507737" cy="2769989"/>
          </a:xfrm>
        </p:spPr>
        <p:txBody>
          <a:bodyPr/>
          <a:lstStyle/>
          <a:p>
            <a:r>
              <a:rPr lang="en-US"/>
              <a:t>An approach to adoption of Awareness between ledger settlement and year-end close</a:t>
            </a:r>
          </a:p>
        </p:txBody>
      </p:sp>
    </p:spTree>
    <p:extLst>
      <p:ext uri="{BB962C8B-B14F-4D97-AF65-F5344CB8AC3E}">
        <p14:creationId xmlns:p14="http://schemas.microsoft.com/office/powerpoint/2010/main" val="1125164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DB6F2C-1346-2341-5AEE-A756C0118562}"/>
              </a:ext>
            </a:extLst>
          </p:cNvPr>
          <p:cNvSpPr>
            <a:spLocks noGrp="1"/>
          </p:cNvSpPr>
          <p:nvPr>
            <p:ph type="title"/>
          </p:nvPr>
        </p:nvSpPr>
        <p:spPr/>
        <p:txBody>
          <a:bodyPr/>
          <a:lstStyle/>
          <a:p>
            <a:r>
              <a:rPr lang="en-US"/>
              <a:t>Initial year-end close</a:t>
            </a:r>
            <a:endParaRPr lang="LID4096"/>
          </a:p>
        </p:txBody>
      </p:sp>
      <p:sp>
        <p:nvSpPr>
          <p:cNvPr id="5" name="Text Placeholder 4">
            <a:extLst>
              <a:ext uri="{FF2B5EF4-FFF2-40B4-BE49-F238E27FC236}">
                <a16:creationId xmlns:a16="http://schemas.microsoft.com/office/drawing/2014/main" id="{57FE8407-108A-7D07-C04B-7359F445BC48}"/>
              </a:ext>
            </a:extLst>
          </p:cNvPr>
          <p:cNvSpPr>
            <a:spLocks noGrp="1"/>
          </p:cNvSpPr>
          <p:nvPr>
            <p:ph type="body" sz="quarter" idx="10"/>
          </p:nvPr>
        </p:nvSpPr>
        <p:spPr>
          <a:xfrm>
            <a:off x="586390" y="1434370"/>
            <a:ext cx="11018520" cy="861774"/>
          </a:xfrm>
        </p:spPr>
        <p:txBody>
          <a:bodyPr/>
          <a:lstStyle/>
          <a:p>
            <a:pPr marL="514350" indent="-514350">
              <a:buFont typeface="+mj-lt"/>
              <a:buAutoNum type="arabicPeriod"/>
            </a:pPr>
            <a:r>
              <a:rPr lang="en-US"/>
              <a:t>Configure Awareness between ledger settlement and year-end close in legal entity </a:t>
            </a:r>
          </a:p>
        </p:txBody>
      </p:sp>
    </p:spTree>
    <p:extLst>
      <p:ext uri="{BB962C8B-B14F-4D97-AF65-F5344CB8AC3E}">
        <p14:creationId xmlns:p14="http://schemas.microsoft.com/office/powerpoint/2010/main" val="269164786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4588C-3BA0-B287-29B3-61C440EB3A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E0CFDA-F3B7-E7D1-5243-B0FA1B49DBB4}"/>
              </a:ext>
            </a:extLst>
          </p:cNvPr>
          <p:cNvSpPr>
            <a:spLocks noGrp="1"/>
          </p:cNvSpPr>
          <p:nvPr>
            <p:ph type="title"/>
          </p:nvPr>
        </p:nvSpPr>
        <p:spPr>
          <a:xfrm>
            <a:off x="588263" y="457200"/>
            <a:ext cx="11018520" cy="1107996"/>
          </a:xfrm>
        </p:spPr>
        <p:txBody>
          <a:bodyPr/>
          <a:lstStyle/>
          <a:p>
            <a:r>
              <a:rPr lang="en-US"/>
              <a:t>Configure Awareness between ledger settlement and year-end close</a:t>
            </a:r>
          </a:p>
        </p:txBody>
      </p:sp>
      <p:sp>
        <p:nvSpPr>
          <p:cNvPr id="3" name="Text Placeholder 2">
            <a:extLst>
              <a:ext uri="{FF2B5EF4-FFF2-40B4-BE49-F238E27FC236}">
                <a16:creationId xmlns:a16="http://schemas.microsoft.com/office/drawing/2014/main" id="{E6264198-FC92-4C25-6B73-4F195A53B4A9}"/>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0F358A87-BC58-1B44-6435-A96473A69529}"/>
              </a:ext>
            </a:extLst>
          </p:cNvPr>
          <p:cNvPicPr>
            <a:picLocks noChangeAspect="1"/>
          </p:cNvPicPr>
          <p:nvPr/>
        </p:nvPicPr>
        <p:blipFill>
          <a:blip r:embed="rId3"/>
          <a:srcRect/>
          <a:stretch/>
        </p:blipFill>
        <p:spPr>
          <a:xfrm>
            <a:off x="596055" y="1434452"/>
            <a:ext cx="9090848" cy="5387452"/>
          </a:xfrm>
          <a:prstGeom prst="rect">
            <a:avLst/>
          </a:prstGeom>
        </p:spPr>
      </p:pic>
      <p:sp>
        <p:nvSpPr>
          <p:cNvPr id="6" name="Rectangle 5">
            <a:extLst>
              <a:ext uri="{FF2B5EF4-FFF2-40B4-BE49-F238E27FC236}">
                <a16:creationId xmlns:a16="http://schemas.microsoft.com/office/drawing/2014/main" id="{DC92E1F5-6D57-EC0D-BADC-3E7D96ABEE34}"/>
              </a:ext>
            </a:extLst>
          </p:cNvPr>
          <p:cNvSpPr/>
          <p:nvPr/>
        </p:nvSpPr>
        <p:spPr bwMode="auto">
          <a:xfrm>
            <a:off x="2448839" y="2448838"/>
            <a:ext cx="2674306" cy="1293856"/>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4173562577"/>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1580D-577F-15F9-3187-3EB907C2AB8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72E9715-CFF7-600E-9B14-E659C6498F48}"/>
              </a:ext>
            </a:extLst>
          </p:cNvPr>
          <p:cNvSpPr>
            <a:spLocks noGrp="1"/>
          </p:cNvSpPr>
          <p:nvPr>
            <p:ph type="title"/>
          </p:nvPr>
        </p:nvSpPr>
        <p:spPr/>
        <p:txBody>
          <a:bodyPr/>
          <a:lstStyle/>
          <a:p>
            <a:r>
              <a:rPr lang="en-US"/>
              <a:t>Initial year-end close</a:t>
            </a:r>
            <a:endParaRPr lang="LID4096"/>
          </a:p>
        </p:txBody>
      </p:sp>
      <p:sp>
        <p:nvSpPr>
          <p:cNvPr id="5" name="Text Placeholder 4">
            <a:extLst>
              <a:ext uri="{FF2B5EF4-FFF2-40B4-BE49-F238E27FC236}">
                <a16:creationId xmlns:a16="http://schemas.microsoft.com/office/drawing/2014/main" id="{989AB2F3-ED72-F612-B349-2C7AB71ED335}"/>
              </a:ext>
            </a:extLst>
          </p:cNvPr>
          <p:cNvSpPr>
            <a:spLocks noGrp="1"/>
          </p:cNvSpPr>
          <p:nvPr>
            <p:ph type="body" sz="quarter" idx="10"/>
          </p:nvPr>
        </p:nvSpPr>
        <p:spPr>
          <a:xfrm>
            <a:off x="586390" y="1434370"/>
            <a:ext cx="11018520" cy="1378839"/>
          </a:xfrm>
        </p:spPr>
        <p:txBody>
          <a:bodyPr/>
          <a:lstStyle/>
          <a:p>
            <a:pPr marL="514350" indent="-514350">
              <a:buFont typeface="+mj-lt"/>
              <a:buAutoNum type="arabicPeriod"/>
            </a:pPr>
            <a:r>
              <a:rPr lang="en-US">
                <a:solidFill>
                  <a:schemeClr val="bg1">
                    <a:lumMod val="75000"/>
                  </a:schemeClr>
                </a:solidFill>
              </a:rPr>
              <a:t>Configure Awareness between ledger settlement and year-end close in legal entity </a:t>
            </a:r>
          </a:p>
          <a:p>
            <a:pPr marL="514350" indent="-514350">
              <a:buFont typeface="+mj-lt"/>
              <a:buAutoNum type="arabicPeriod"/>
            </a:pPr>
            <a:r>
              <a:rPr lang="en-US"/>
              <a:t>Include all main accounts used in ledger settlements</a:t>
            </a:r>
            <a:endParaRPr lang="LID4096"/>
          </a:p>
        </p:txBody>
      </p:sp>
    </p:spTree>
    <p:extLst>
      <p:ext uri="{BB962C8B-B14F-4D97-AF65-F5344CB8AC3E}">
        <p14:creationId xmlns:p14="http://schemas.microsoft.com/office/powerpoint/2010/main" val="4088503894"/>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B4DF5-6387-ACCF-7098-30A4A015D6D9}"/>
              </a:ext>
            </a:extLst>
          </p:cNvPr>
          <p:cNvSpPr>
            <a:spLocks noGrp="1"/>
          </p:cNvSpPr>
          <p:nvPr>
            <p:ph type="title"/>
          </p:nvPr>
        </p:nvSpPr>
        <p:spPr/>
        <p:txBody>
          <a:bodyPr/>
          <a:lstStyle/>
          <a:p>
            <a:pPr marL="514350" indent="-514350"/>
            <a:r>
              <a:rPr lang="en-US"/>
              <a:t>Include all main accounts used in ledger settlements</a:t>
            </a:r>
            <a:endParaRPr lang="LID4096"/>
          </a:p>
        </p:txBody>
      </p:sp>
      <p:sp>
        <p:nvSpPr>
          <p:cNvPr id="3" name="Text Placeholder 2">
            <a:extLst>
              <a:ext uri="{FF2B5EF4-FFF2-40B4-BE49-F238E27FC236}">
                <a16:creationId xmlns:a16="http://schemas.microsoft.com/office/drawing/2014/main" id="{D1EFAFED-0829-C374-4F1F-1EAA69E93C6D}"/>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A2AD2F9F-B75D-09E3-4C15-334357FA6B80}"/>
              </a:ext>
            </a:extLst>
          </p:cNvPr>
          <p:cNvPicPr>
            <a:picLocks noChangeAspect="1"/>
          </p:cNvPicPr>
          <p:nvPr/>
        </p:nvPicPr>
        <p:blipFill>
          <a:blip r:embed="rId3"/>
          <a:srcRect/>
          <a:stretch/>
        </p:blipFill>
        <p:spPr>
          <a:xfrm>
            <a:off x="586390" y="1434452"/>
            <a:ext cx="9110178" cy="5387452"/>
          </a:xfrm>
          <a:prstGeom prst="rect">
            <a:avLst/>
          </a:prstGeom>
        </p:spPr>
      </p:pic>
      <p:sp>
        <p:nvSpPr>
          <p:cNvPr id="6" name="Rectangle 5">
            <a:extLst>
              <a:ext uri="{FF2B5EF4-FFF2-40B4-BE49-F238E27FC236}">
                <a16:creationId xmlns:a16="http://schemas.microsoft.com/office/drawing/2014/main" id="{828FB42C-F65E-3D7D-BAFC-95E23C42E7A5}"/>
              </a:ext>
            </a:extLst>
          </p:cNvPr>
          <p:cNvSpPr/>
          <p:nvPr/>
        </p:nvSpPr>
        <p:spPr bwMode="auto">
          <a:xfrm>
            <a:off x="7609562" y="2329841"/>
            <a:ext cx="1290180" cy="225469"/>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47071880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150AB-F348-3847-9E56-6F6729113F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201D8B-6200-5B0A-7846-C8F810ABBBB2}"/>
              </a:ext>
            </a:extLst>
          </p:cNvPr>
          <p:cNvSpPr>
            <a:spLocks noGrp="1"/>
          </p:cNvSpPr>
          <p:nvPr>
            <p:ph type="title"/>
          </p:nvPr>
        </p:nvSpPr>
        <p:spPr/>
        <p:txBody>
          <a:bodyPr/>
          <a:lstStyle/>
          <a:p>
            <a:pPr marL="514350" indent="-514350"/>
            <a:r>
              <a:rPr lang="en-US"/>
              <a:t>Include all main accounts used in ledger settlements</a:t>
            </a:r>
            <a:endParaRPr lang="LID4096"/>
          </a:p>
        </p:txBody>
      </p:sp>
      <p:sp>
        <p:nvSpPr>
          <p:cNvPr id="3" name="Text Placeholder 2">
            <a:extLst>
              <a:ext uri="{FF2B5EF4-FFF2-40B4-BE49-F238E27FC236}">
                <a16:creationId xmlns:a16="http://schemas.microsoft.com/office/drawing/2014/main" id="{F91F2215-D9E4-13F7-5811-3AE3B829C725}"/>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6D37B23A-20AF-C404-2AC9-CAD8BC127E74}"/>
              </a:ext>
            </a:extLst>
          </p:cNvPr>
          <p:cNvPicPr>
            <a:picLocks noChangeAspect="1"/>
          </p:cNvPicPr>
          <p:nvPr/>
        </p:nvPicPr>
        <p:blipFill>
          <a:blip r:embed="rId2"/>
          <a:srcRect/>
          <a:stretch/>
        </p:blipFill>
        <p:spPr>
          <a:xfrm>
            <a:off x="595320" y="1448818"/>
            <a:ext cx="9092317" cy="5358720"/>
          </a:xfrm>
          <a:prstGeom prst="rect">
            <a:avLst/>
          </a:prstGeom>
        </p:spPr>
      </p:pic>
      <p:sp>
        <p:nvSpPr>
          <p:cNvPr id="6" name="Rectangle 5">
            <a:extLst>
              <a:ext uri="{FF2B5EF4-FFF2-40B4-BE49-F238E27FC236}">
                <a16:creationId xmlns:a16="http://schemas.microsoft.com/office/drawing/2014/main" id="{D4CB8652-9B29-798E-1F09-1CC6935E4865}"/>
              </a:ext>
            </a:extLst>
          </p:cNvPr>
          <p:cNvSpPr/>
          <p:nvPr/>
        </p:nvSpPr>
        <p:spPr bwMode="auto">
          <a:xfrm>
            <a:off x="7709769" y="6450904"/>
            <a:ext cx="1465545" cy="225469"/>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06139828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EA0FB-C810-5E0B-D00F-A722E55C197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5CC16C3-1578-4682-61DF-A858D521B01B}"/>
              </a:ext>
            </a:extLst>
          </p:cNvPr>
          <p:cNvSpPr>
            <a:spLocks noGrp="1"/>
          </p:cNvSpPr>
          <p:nvPr>
            <p:ph type="title"/>
          </p:nvPr>
        </p:nvSpPr>
        <p:spPr/>
        <p:txBody>
          <a:bodyPr/>
          <a:lstStyle/>
          <a:p>
            <a:r>
              <a:rPr lang="en-US"/>
              <a:t>Initial year-end close</a:t>
            </a:r>
            <a:endParaRPr lang="LID4096"/>
          </a:p>
        </p:txBody>
      </p:sp>
      <p:sp>
        <p:nvSpPr>
          <p:cNvPr id="5" name="Text Placeholder 4">
            <a:extLst>
              <a:ext uri="{FF2B5EF4-FFF2-40B4-BE49-F238E27FC236}">
                <a16:creationId xmlns:a16="http://schemas.microsoft.com/office/drawing/2014/main" id="{CB4B233D-332B-CBE0-57BB-30E085F5F61A}"/>
              </a:ext>
            </a:extLst>
          </p:cNvPr>
          <p:cNvSpPr>
            <a:spLocks noGrp="1"/>
          </p:cNvSpPr>
          <p:nvPr>
            <p:ph type="body" sz="quarter" idx="10"/>
          </p:nvPr>
        </p:nvSpPr>
        <p:spPr>
          <a:xfrm>
            <a:off x="586390" y="1434370"/>
            <a:ext cx="11018520" cy="1895904"/>
          </a:xfrm>
        </p:spPr>
        <p:txBody>
          <a:bodyPr/>
          <a:lstStyle/>
          <a:p>
            <a:pPr marL="514350" indent="-514350">
              <a:buFont typeface="+mj-lt"/>
              <a:buAutoNum type="arabicPeriod"/>
            </a:pPr>
            <a:r>
              <a:rPr lang="en-US">
                <a:solidFill>
                  <a:schemeClr val="bg1">
                    <a:lumMod val="75000"/>
                  </a:schemeClr>
                </a:solidFill>
              </a:rPr>
              <a:t>Configure Awareness between ledger settlement and year-end close in legal entity </a:t>
            </a:r>
          </a:p>
          <a:p>
            <a:pPr marL="514350" indent="-514350">
              <a:buFont typeface="+mj-lt"/>
              <a:buAutoNum type="arabicPeriod"/>
            </a:pPr>
            <a:r>
              <a:rPr lang="en-US">
                <a:solidFill>
                  <a:schemeClr val="bg1">
                    <a:lumMod val="75000"/>
                  </a:schemeClr>
                </a:solidFill>
              </a:rPr>
              <a:t>Include all main accounts used in ledger settlements</a:t>
            </a:r>
          </a:p>
          <a:p>
            <a:pPr marL="514350" indent="-514350">
              <a:buFont typeface="+mj-lt"/>
              <a:buAutoNum type="arabicPeriod"/>
            </a:pPr>
            <a:r>
              <a:rPr lang="en-US"/>
              <a:t>Unsettle all cross-year settlements</a:t>
            </a:r>
            <a:endParaRPr lang="LID4096"/>
          </a:p>
        </p:txBody>
      </p:sp>
    </p:spTree>
    <p:extLst>
      <p:ext uri="{BB962C8B-B14F-4D97-AF65-F5344CB8AC3E}">
        <p14:creationId xmlns:p14="http://schemas.microsoft.com/office/powerpoint/2010/main" val="148055411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055C8-0919-E1B4-39B4-AA2FE7C3C8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2BA74-66DF-9E37-E94D-315F68009474}"/>
              </a:ext>
            </a:extLst>
          </p:cNvPr>
          <p:cNvSpPr>
            <a:spLocks noGrp="1"/>
          </p:cNvSpPr>
          <p:nvPr>
            <p:ph type="title"/>
          </p:nvPr>
        </p:nvSpPr>
        <p:spPr/>
        <p:txBody>
          <a:bodyPr/>
          <a:lstStyle/>
          <a:p>
            <a:r>
              <a:rPr lang="en-US"/>
              <a:t>Unsettle all cross-year settlements</a:t>
            </a:r>
            <a:endParaRPr lang="LID4096"/>
          </a:p>
        </p:txBody>
      </p:sp>
      <p:sp>
        <p:nvSpPr>
          <p:cNvPr id="3" name="Text Placeholder 2">
            <a:extLst>
              <a:ext uri="{FF2B5EF4-FFF2-40B4-BE49-F238E27FC236}">
                <a16:creationId xmlns:a16="http://schemas.microsoft.com/office/drawing/2014/main" id="{147D3BCF-5E80-EB8B-DF93-9771DB526ACA}"/>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FC80797F-2D3C-5210-A91B-FA15C67496D4}"/>
              </a:ext>
            </a:extLst>
          </p:cNvPr>
          <p:cNvPicPr>
            <a:picLocks noChangeAspect="1"/>
          </p:cNvPicPr>
          <p:nvPr/>
        </p:nvPicPr>
        <p:blipFill>
          <a:blip r:embed="rId3"/>
          <a:srcRect/>
          <a:stretch/>
        </p:blipFill>
        <p:spPr>
          <a:xfrm>
            <a:off x="595320" y="1439734"/>
            <a:ext cx="9092317" cy="5376889"/>
          </a:xfrm>
          <a:prstGeom prst="rect">
            <a:avLst/>
          </a:prstGeom>
        </p:spPr>
      </p:pic>
      <p:sp>
        <p:nvSpPr>
          <p:cNvPr id="6" name="Rectangle 5">
            <a:extLst>
              <a:ext uri="{FF2B5EF4-FFF2-40B4-BE49-F238E27FC236}">
                <a16:creationId xmlns:a16="http://schemas.microsoft.com/office/drawing/2014/main" id="{A57F89E8-0A69-4F12-6E58-0BEB49C941F6}"/>
              </a:ext>
            </a:extLst>
          </p:cNvPr>
          <p:cNvSpPr/>
          <p:nvPr/>
        </p:nvSpPr>
        <p:spPr bwMode="auto">
          <a:xfrm>
            <a:off x="7609562" y="2148214"/>
            <a:ext cx="1290180" cy="225469"/>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75762497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2187B-2813-5485-4163-BCCA2A6D7C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E1A121-2A5E-4227-1AD0-79360998A536}"/>
              </a:ext>
            </a:extLst>
          </p:cNvPr>
          <p:cNvSpPr>
            <a:spLocks noGrp="1"/>
          </p:cNvSpPr>
          <p:nvPr>
            <p:ph type="title"/>
          </p:nvPr>
        </p:nvSpPr>
        <p:spPr/>
        <p:txBody>
          <a:bodyPr/>
          <a:lstStyle/>
          <a:p>
            <a:r>
              <a:rPr lang="en-US"/>
              <a:t>Unsettle all cross-year settlements</a:t>
            </a:r>
            <a:endParaRPr lang="LID4096"/>
          </a:p>
        </p:txBody>
      </p:sp>
      <p:sp>
        <p:nvSpPr>
          <p:cNvPr id="3" name="Text Placeholder 2">
            <a:extLst>
              <a:ext uri="{FF2B5EF4-FFF2-40B4-BE49-F238E27FC236}">
                <a16:creationId xmlns:a16="http://schemas.microsoft.com/office/drawing/2014/main" id="{44229103-6631-A404-CDAA-E8FCEE5811D4}"/>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34A6860A-0AE1-926A-C4E8-75D385C03355}"/>
              </a:ext>
            </a:extLst>
          </p:cNvPr>
          <p:cNvPicPr>
            <a:picLocks noChangeAspect="1"/>
          </p:cNvPicPr>
          <p:nvPr/>
        </p:nvPicPr>
        <p:blipFill>
          <a:blip r:embed="rId3"/>
          <a:srcRect/>
          <a:stretch/>
        </p:blipFill>
        <p:spPr>
          <a:xfrm>
            <a:off x="595320" y="1443110"/>
            <a:ext cx="9092317" cy="5370137"/>
          </a:xfrm>
          <a:prstGeom prst="rect">
            <a:avLst/>
          </a:prstGeom>
        </p:spPr>
      </p:pic>
      <p:sp>
        <p:nvSpPr>
          <p:cNvPr id="6" name="Rectangle 5">
            <a:extLst>
              <a:ext uri="{FF2B5EF4-FFF2-40B4-BE49-F238E27FC236}">
                <a16:creationId xmlns:a16="http://schemas.microsoft.com/office/drawing/2014/main" id="{2B38D0D5-D9D3-4C39-FAEA-672597EFEDCC}"/>
              </a:ext>
            </a:extLst>
          </p:cNvPr>
          <p:cNvSpPr/>
          <p:nvPr/>
        </p:nvSpPr>
        <p:spPr bwMode="auto">
          <a:xfrm>
            <a:off x="1177446" y="1791222"/>
            <a:ext cx="1002081" cy="181627"/>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30189081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A9B4A-BF45-E9F0-8DEA-C5A748A76D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FE3B487-189C-8B7A-2F19-7D320AB783AA}"/>
              </a:ext>
            </a:extLst>
          </p:cNvPr>
          <p:cNvSpPr>
            <a:spLocks noGrp="1"/>
          </p:cNvSpPr>
          <p:nvPr>
            <p:ph type="title"/>
          </p:nvPr>
        </p:nvSpPr>
        <p:spPr/>
        <p:txBody>
          <a:bodyPr/>
          <a:lstStyle/>
          <a:p>
            <a:r>
              <a:rPr lang="en-US"/>
              <a:t>Initial year-end close</a:t>
            </a:r>
            <a:endParaRPr lang="LID4096"/>
          </a:p>
        </p:txBody>
      </p:sp>
      <p:sp>
        <p:nvSpPr>
          <p:cNvPr id="5" name="Text Placeholder 4">
            <a:extLst>
              <a:ext uri="{FF2B5EF4-FFF2-40B4-BE49-F238E27FC236}">
                <a16:creationId xmlns:a16="http://schemas.microsoft.com/office/drawing/2014/main" id="{45F45C0A-91EC-7061-E0CD-60083F582419}"/>
              </a:ext>
            </a:extLst>
          </p:cNvPr>
          <p:cNvSpPr>
            <a:spLocks noGrp="1"/>
          </p:cNvSpPr>
          <p:nvPr>
            <p:ph type="body" sz="quarter" idx="10"/>
          </p:nvPr>
        </p:nvSpPr>
        <p:spPr>
          <a:xfrm>
            <a:off x="586390" y="1434370"/>
            <a:ext cx="11018520" cy="3360920"/>
          </a:xfrm>
        </p:spPr>
        <p:txBody>
          <a:bodyPr/>
          <a:lstStyle/>
          <a:p>
            <a:pPr marL="514350" indent="-514350">
              <a:buFont typeface="+mj-lt"/>
              <a:buAutoNum type="arabicPeriod"/>
            </a:pPr>
            <a:r>
              <a:rPr lang="en-US">
                <a:solidFill>
                  <a:schemeClr val="bg1">
                    <a:lumMod val="75000"/>
                  </a:schemeClr>
                </a:solidFill>
              </a:rPr>
              <a:t>Configure Awareness between ledger settlement and year-end close in legal entity </a:t>
            </a:r>
          </a:p>
          <a:p>
            <a:pPr marL="514350" indent="-514350">
              <a:buFont typeface="+mj-lt"/>
              <a:buAutoNum type="arabicPeriod"/>
            </a:pPr>
            <a:r>
              <a:rPr lang="en-US">
                <a:solidFill>
                  <a:schemeClr val="bg1">
                    <a:lumMod val="75000"/>
                  </a:schemeClr>
                </a:solidFill>
              </a:rPr>
              <a:t>Include all main accounts used in ledger settlements</a:t>
            </a:r>
          </a:p>
          <a:p>
            <a:pPr marL="514350" indent="-514350">
              <a:buFont typeface="+mj-lt"/>
              <a:buAutoNum type="arabicPeriod"/>
            </a:pPr>
            <a:r>
              <a:rPr lang="en-US">
                <a:solidFill>
                  <a:schemeClr val="bg1">
                    <a:lumMod val="75000"/>
                  </a:schemeClr>
                </a:solidFill>
              </a:rPr>
              <a:t>Unsettle all cross-year settlements</a:t>
            </a:r>
          </a:p>
          <a:p>
            <a:pPr marL="514350" indent="-514350">
              <a:buFont typeface="+mj-lt"/>
              <a:buAutoNum type="arabicPeriod"/>
            </a:pPr>
            <a:r>
              <a:rPr lang="en-US"/>
              <a:t>Unsettle all ledger settlement IDs that does not balance (debit/credit) in accounting currency</a:t>
            </a:r>
          </a:p>
          <a:p>
            <a:pPr marL="514350" indent="-514350">
              <a:buFont typeface="+mj-lt"/>
              <a:buAutoNum type="arabicPeriod"/>
            </a:pPr>
            <a:endParaRPr lang="LID4096"/>
          </a:p>
        </p:txBody>
      </p:sp>
    </p:spTree>
    <p:extLst>
      <p:ext uri="{BB962C8B-B14F-4D97-AF65-F5344CB8AC3E}">
        <p14:creationId xmlns:p14="http://schemas.microsoft.com/office/powerpoint/2010/main" val="356529971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893C3-E5F1-A6A1-7599-2E4E1052EA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E0AB78-29B7-62CB-BEEF-67040CCCF782}"/>
              </a:ext>
            </a:extLst>
          </p:cNvPr>
          <p:cNvSpPr>
            <a:spLocks noGrp="1"/>
          </p:cNvSpPr>
          <p:nvPr>
            <p:ph type="title"/>
          </p:nvPr>
        </p:nvSpPr>
        <p:spPr>
          <a:xfrm>
            <a:off x="588263" y="457200"/>
            <a:ext cx="11018520" cy="1107996"/>
          </a:xfrm>
        </p:spPr>
        <p:txBody>
          <a:bodyPr/>
          <a:lstStyle/>
          <a:p>
            <a:r>
              <a:rPr lang="en-US"/>
              <a:t>Unsettle all ledger settlement IDs that does not balance (debit/credit) in accounting currency</a:t>
            </a:r>
          </a:p>
        </p:txBody>
      </p:sp>
      <p:sp>
        <p:nvSpPr>
          <p:cNvPr id="3" name="Text Placeholder 2">
            <a:extLst>
              <a:ext uri="{FF2B5EF4-FFF2-40B4-BE49-F238E27FC236}">
                <a16:creationId xmlns:a16="http://schemas.microsoft.com/office/drawing/2014/main" id="{482B247E-919D-AF68-CE78-D8A28C437952}"/>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81EE3105-7119-EB3F-D0D0-A06AA42A1B65}"/>
              </a:ext>
            </a:extLst>
          </p:cNvPr>
          <p:cNvPicPr>
            <a:picLocks noChangeAspect="1"/>
          </p:cNvPicPr>
          <p:nvPr/>
        </p:nvPicPr>
        <p:blipFill>
          <a:blip r:embed="rId3"/>
          <a:srcRect/>
          <a:stretch/>
        </p:blipFill>
        <p:spPr>
          <a:xfrm>
            <a:off x="595320" y="1450721"/>
            <a:ext cx="9092317" cy="5354914"/>
          </a:xfrm>
          <a:prstGeom prst="rect">
            <a:avLst/>
          </a:prstGeom>
        </p:spPr>
      </p:pic>
      <p:sp>
        <p:nvSpPr>
          <p:cNvPr id="4" name="Rectangle 3">
            <a:extLst>
              <a:ext uri="{FF2B5EF4-FFF2-40B4-BE49-F238E27FC236}">
                <a16:creationId xmlns:a16="http://schemas.microsoft.com/office/drawing/2014/main" id="{FDD5E222-A93E-99E5-718A-73B5C8887DEB}"/>
              </a:ext>
            </a:extLst>
          </p:cNvPr>
          <p:cNvSpPr/>
          <p:nvPr/>
        </p:nvSpPr>
        <p:spPr bwMode="auto">
          <a:xfrm>
            <a:off x="1177446" y="1791222"/>
            <a:ext cx="1002081" cy="181627"/>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
        <p:nvSpPr>
          <p:cNvPr id="7" name="Rectangle 6">
            <a:extLst>
              <a:ext uri="{FF2B5EF4-FFF2-40B4-BE49-F238E27FC236}">
                <a16:creationId xmlns:a16="http://schemas.microsoft.com/office/drawing/2014/main" id="{2FE98053-74C4-4EA8-AD49-16CE8E14F400}"/>
              </a:ext>
            </a:extLst>
          </p:cNvPr>
          <p:cNvSpPr/>
          <p:nvPr/>
        </p:nvSpPr>
        <p:spPr bwMode="auto">
          <a:xfrm>
            <a:off x="4223359" y="3382028"/>
            <a:ext cx="1400827" cy="576198"/>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30321156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6FF0F-A7A5-5ABA-0927-EACB1C6B5C3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2DAF35F-2FBD-B27B-27BE-16813944EE99}"/>
              </a:ext>
            </a:extLst>
          </p:cNvPr>
          <p:cNvSpPr>
            <a:spLocks noGrp="1"/>
          </p:cNvSpPr>
          <p:nvPr>
            <p:ph type="title"/>
          </p:nvPr>
        </p:nvSpPr>
        <p:spPr/>
        <p:txBody>
          <a:bodyPr/>
          <a:lstStyle/>
          <a:p>
            <a:r>
              <a:rPr lang="en-US"/>
              <a:t>Initial year-end close</a:t>
            </a:r>
            <a:endParaRPr lang="LID4096"/>
          </a:p>
        </p:txBody>
      </p:sp>
      <p:sp>
        <p:nvSpPr>
          <p:cNvPr id="5" name="Text Placeholder 4">
            <a:extLst>
              <a:ext uri="{FF2B5EF4-FFF2-40B4-BE49-F238E27FC236}">
                <a16:creationId xmlns:a16="http://schemas.microsoft.com/office/drawing/2014/main" id="{3E34C7A1-2A31-5FB1-E0B6-FFF27B564A48}"/>
              </a:ext>
            </a:extLst>
          </p:cNvPr>
          <p:cNvSpPr>
            <a:spLocks noGrp="1"/>
          </p:cNvSpPr>
          <p:nvPr>
            <p:ph type="body" sz="quarter" idx="10"/>
          </p:nvPr>
        </p:nvSpPr>
        <p:spPr>
          <a:xfrm>
            <a:off x="586390" y="1434370"/>
            <a:ext cx="11018520" cy="3877985"/>
          </a:xfrm>
        </p:spPr>
        <p:txBody>
          <a:bodyPr/>
          <a:lstStyle/>
          <a:p>
            <a:pPr marL="514350" indent="-514350">
              <a:buFont typeface="+mj-lt"/>
              <a:buAutoNum type="arabicPeriod"/>
            </a:pPr>
            <a:r>
              <a:rPr lang="en-US">
                <a:solidFill>
                  <a:schemeClr val="bg1">
                    <a:lumMod val="75000"/>
                  </a:schemeClr>
                </a:solidFill>
              </a:rPr>
              <a:t>Configure Awareness between ledger settlement and year-end close in legal entity </a:t>
            </a:r>
          </a:p>
          <a:p>
            <a:pPr marL="514350" indent="-514350">
              <a:buFont typeface="+mj-lt"/>
              <a:buAutoNum type="arabicPeriod"/>
            </a:pPr>
            <a:r>
              <a:rPr lang="en-US">
                <a:solidFill>
                  <a:schemeClr val="bg1">
                    <a:lumMod val="75000"/>
                  </a:schemeClr>
                </a:solidFill>
              </a:rPr>
              <a:t>Include all main accounts used in ledger settlements</a:t>
            </a:r>
          </a:p>
          <a:p>
            <a:pPr marL="514350" indent="-514350">
              <a:buFont typeface="+mj-lt"/>
              <a:buAutoNum type="arabicPeriod"/>
            </a:pPr>
            <a:r>
              <a:rPr lang="en-US">
                <a:solidFill>
                  <a:schemeClr val="bg1">
                    <a:lumMod val="75000"/>
                  </a:schemeClr>
                </a:solidFill>
              </a:rPr>
              <a:t>Unsettle all cross-year settlements</a:t>
            </a:r>
          </a:p>
          <a:p>
            <a:pPr marL="514350" indent="-514350">
              <a:buFont typeface="+mj-lt"/>
              <a:buAutoNum type="arabicPeriod"/>
            </a:pPr>
            <a:r>
              <a:rPr lang="en-US">
                <a:solidFill>
                  <a:schemeClr val="bg1">
                    <a:lumMod val="75000"/>
                  </a:schemeClr>
                </a:solidFill>
              </a:rPr>
              <a:t>Unsettle all ledger settlement IDs that does not balance (debit/credit) in accounting currency</a:t>
            </a:r>
          </a:p>
          <a:p>
            <a:pPr marL="514350" indent="-514350">
              <a:buFont typeface="+mj-lt"/>
              <a:buAutoNum type="arabicPeriod"/>
            </a:pPr>
            <a:r>
              <a:rPr lang="en-US"/>
              <a:t>Account for currency gains/losses for settled ledger transactions</a:t>
            </a:r>
          </a:p>
          <a:p>
            <a:pPr marL="514350" indent="-514350">
              <a:buFont typeface="+mj-lt"/>
              <a:buAutoNum type="arabicPeriod"/>
            </a:pPr>
            <a:endParaRPr lang="LID4096"/>
          </a:p>
        </p:txBody>
      </p:sp>
    </p:spTree>
    <p:extLst>
      <p:ext uri="{BB962C8B-B14F-4D97-AF65-F5344CB8AC3E}">
        <p14:creationId xmlns:p14="http://schemas.microsoft.com/office/powerpoint/2010/main" val="203960997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33311-0802-92C4-290F-82D4C19F60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3B428C-0446-AD5E-F152-1267047EBC63}"/>
              </a:ext>
            </a:extLst>
          </p:cNvPr>
          <p:cNvSpPr>
            <a:spLocks noGrp="1"/>
          </p:cNvSpPr>
          <p:nvPr>
            <p:ph type="title"/>
          </p:nvPr>
        </p:nvSpPr>
        <p:spPr>
          <a:xfrm>
            <a:off x="588263" y="457200"/>
            <a:ext cx="11018520" cy="1107996"/>
          </a:xfrm>
        </p:spPr>
        <p:txBody>
          <a:bodyPr/>
          <a:lstStyle/>
          <a:p>
            <a:r>
              <a:rPr lang="en-US"/>
              <a:t>Account for currency gains/losses for settled ledger transactions</a:t>
            </a:r>
          </a:p>
        </p:txBody>
      </p:sp>
      <p:sp>
        <p:nvSpPr>
          <p:cNvPr id="3" name="Text Placeholder 2">
            <a:extLst>
              <a:ext uri="{FF2B5EF4-FFF2-40B4-BE49-F238E27FC236}">
                <a16:creationId xmlns:a16="http://schemas.microsoft.com/office/drawing/2014/main" id="{325E6004-3800-37F7-8404-312E8EFB0C1C}"/>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C5C44147-A497-F0BF-7F42-C3C2E9EDA964}"/>
              </a:ext>
            </a:extLst>
          </p:cNvPr>
          <p:cNvPicPr>
            <a:picLocks noChangeAspect="1"/>
          </p:cNvPicPr>
          <p:nvPr/>
        </p:nvPicPr>
        <p:blipFill>
          <a:blip r:embed="rId3"/>
          <a:srcRect/>
          <a:stretch/>
        </p:blipFill>
        <p:spPr>
          <a:xfrm>
            <a:off x="595320" y="1450721"/>
            <a:ext cx="9092317" cy="5354914"/>
          </a:xfrm>
          <a:prstGeom prst="rect">
            <a:avLst/>
          </a:prstGeom>
        </p:spPr>
      </p:pic>
      <p:sp>
        <p:nvSpPr>
          <p:cNvPr id="4" name="Rectangle 3">
            <a:extLst>
              <a:ext uri="{FF2B5EF4-FFF2-40B4-BE49-F238E27FC236}">
                <a16:creationId xmlns:a16="http://schemas.microsoft.com/office/drawing/2014/main" id="{670C905C-D442-69A2-C0FF-C9A6DDDC2D1D}"/>
              </a:ext>
            </a:extLst>
          </p:cNvPr>
          <p:cNvSpPr/>
          <p:nvPr/>
        </p:nvSpPr>
        <p:spPr bwMode="auto">
          <a:xfrm>
            <a:off x="1177446" y="1791222"/>
            <a:ext cx="1002081" cy="181627"/>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
        <p:nvSpPr>
          <p:cNvPr id="7" name="Rectangle 6">
            <a:extLst>
              <a:ext uri="{FF2B5EF4-FFF2-40B4-BE49-F238E27FC236}">
                <a16:creationId xmlns:a16="http://schemas.microsoft.com/office/drawing/2014/main" id="{8AD1EB66-3F0A-FCBF-3D47-0F23CD2FB7BA}"/>
              </a:ext>
            </a:extLst>
          </p:cNvPr>
          <p:cNvSpPr/>
          <p:nvPr/>
        </p:nvSpPr>
        <p:spPr bwMode="auto">
          <a:xfrm>
            <a:off x="5617923" y="3382028"/>
            <a:ext cx="1177444" cy="576198"/>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755866485"/>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FB95F-7CE6-6116-BF9A-664B2A94B71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41A931-1D35-C38C-1797-35E6B9E8E55B}"/>
              </a:ext>
            </a:extLst>
          </p:cNvPr>
          <p:cNvSpPr>
            <a:spLocks noGrp="1"/>
          </p:cNvSpPr>
          <p:nvPr>
            <p:ph type="title"/>
          </p:nvPr>
        </p:nvSpPr>
        <p:spPr/>
        <p:txBody>
          <a:bodyPr/>
          <a:lstStyle/>
          <a:p>
            <a:r>
              <a:rPr lang="en-US"/>
              <a:t>Account for currency gains/losses (by settlement)</a:t>
            </a:r>
            <a:endParaRPr lang="LID4096"/>
          </a:p>
        </p:txBody>
      </p:sp>
      <p:sp>
        <p:nvSpPr>
          <p:cNvPr id="5" name="Text Placeholder 4">
            <a:extLst>
              <a:ext uri="{FF2B5EF4-FFF2-40B4-BE49-F238E27FC236}">
                <a16:creationId xmlns:a16="http://schemas.microsoft.com/office/drawing/2014/main" id="{8278FD73-EAEF-171C-2C3D-A676BA3D4D23}"/>
              </a:ext>
            </a:extLst>
          </p:cNvPr>
          <p:cNvSpPr>
            <a:spLocks noGrp="1"/>
          </p:cNvSpPr>
          <p:nvPr>
            <p:ph type="body" sz="quarter" idx="10"/>
          </p:nvPr>
        </p:nvSpPr>
        <p:spPr>
          <a:xfrm>
            <a:off x="586390" y="1434370"/>
            <a:ext cx="11018520" cy="2326791"/>
          </a:xfrm>
        </p:spPr>
        <p:txBody>
          <a:bodyPr/>
          <a:lstStyle/>
          <a:p>
            <a:pPr marL="514350" indent="-514350">
              <a:buFont typeface="+mj-lt"/>
              <a:buAutoNum type="arabicPeriod"/>
            </a:pPr>
            <a:r>
              <a:rPr lang="en-US"/>
              <a:t>Unsettle all ledger settlement IDs that does not balance (debit/credit) in reporting currency</a:t>
            </a:r>
          </a:p>
          <a:p>
            <a:pPr marL="514350" indent="-514350">
              <a:buFont typeface="+mj-lt"/>
              <a:buAutoNum type="arabicPeriod"/>
            </a:pPr>
            <a:r>
              <a:rPr lang="en-US"/>
              <a:t>Re-settle all ledger settlements unsettled in step 1 with “enable post currency realized gains/losses for ledger settlements” enabled</a:t>
            </a:r>
          </a:p>
          <a:p>
            <a:pPr marL="514350" indent="-514350">
              <a:buFont typeface="+mj-lt"/>
              <a:buAutoNum type="arabicPeriod"/>
            </a:pPr>
            <a:endParaRPr lang="en-US"/>
          </a:p>
        </p:txBody>
      </p:sp>
    </p:spTree>
    <p:extLst>
      <p:ext uri="{BB962C8B-B14F-4D97-AF65-F5344CB8AC3E}">
        <p14:creationId xmlns:p14="http://schemas.microsoft.com/office/powerpoint/2010/main" val="31658911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C6999-BFBC-FF99-36EB-49120816482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8E28537-3AEE-C8A5-5086-A8907C83DD50}"/>
              </a:ext>
            </a:extLst>
          </p:cNvPr>
          <p:cNvSpPr>
            <a:spLocks noGrp="1"/>
          </p:cNvSpPr>
          <p:nvPr>
            <p:ph type="title"/>
          </p:nvPr>
        </p:nvSpPr>
        <p:spPr/>
        <p:txBody>
          <a:bodyPr/>
          <a:lstStyle/>
          <a:p>
            <a:r>
              <a:rPr lang="en-US"/>
              <a:t>Account for currency gains/losses (in bulk)</a:t>
            </a:r>
            <a:endParaRPr lang="LID4096"/>
          </a:p>
        </p:txBody>
      </p:sp>
      <p:sp>
        <p:nvSpPr>
          <p:cNvPr id="5" name="Text Placeholder 4">
            <a:extLst>
              <a:ext uri="{FF2B5EF4-FFF2-40B4-BE49-F238E27FC236}">
                <a16:creationId xmlns:a16="http://schemas.microsoft.com/office/drawing/2014/main" id="{E1F1F3CD-FD4B-2EF0-013A-1DDB0CCD8196}"/>
              </a:ext>
            </a:extLst>
          </p:cNvPr>
          <p:cNvSpPr>
            <a:spLocks noGrp="1"/>
          </p:cNvSpPr>
          <p:nvPr>
            <p:ph type="body" sz="quarter" idx="10"/>
          </p:nvPr>
        </p:nvSpPr>
        <p:spPr>
          <a:xfrm>
            <a:off x="586390" y="1434370"/>
            <a:ext cx="11018520" cy="4136517"/>
          </a:xfrm>
        </p:spPr>
        <p:txBody>
          <a:bodyPr/>
          <a:lstStyle/>
          <a:p>
            <a:pPr marL="514350" indent="-514350">
              <a:buFont typeface="+mj-lt"/>
              <a:buAutoNum type="arabicPeriod"/>
            </a:pPr>
            <a:r>
              <a:rPr lang="en-US"/>
              <a:t>Identify the total “out of balance” for each main account with ledger settlements</a:t>
            </a:r>
          </a:p>
          <a:p>
            <a:pPr marL="514350" indent="-514350">
              <a:buFont typeface="+mj-lt"/>
              <a:buAutoNum type="arabicPeriod"/>
            </a:pPr>
            <a:r>
              <a:rPr lang="en-US"/>
              <a:t>Create and post a Reporting currency adjustment journal for each main account in step 1</a:t>
            </a:r>
          </a:p>
          <a:p>
            <a:pPr marL="514350" indent="-514350">
              <a:buFont typeface="+mj-lt"/>
              <a:buAutoNum type="arabicPeriod"/>
            </a:pPr>
            <a:r>
              <a:rPr lang="en-US"/>
              <a:t>Create and post a General journal for each main account in step 2, with two journal lines per main account – one with 1.00 in debit and the other with 1.00 in credit</a:t>
            </a:r>
          </a:p>
          <a:p>
            <a:pPr marL="514350" indent="-514350">
              <a:buFont typeface="+mj-lt"/>
              <a:buAutoNum type="arabicPeriod"/>
            </a:pPr>
            <a:r>
              <a:rPr lang="en-US"/>
              <a:t>Settle the reporting currency adjustment with the debit and credit posting (step 3) for each main account</a:t>
            </a:r>
          </a:p>
        </p:txBody>
      </p:sp>
    </p:spTree>
    <p:extLst>
      <p:ext uri="{BB962C8B-B14F-4D97-AF65-F5344CB8AC3E}">
        <p14:creationId xmlns:p14="http://schemas.microsoft.com/office/powerpoint/2010/main" val="19674557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AFF05-B6F0-B6E9-5B46-2D64BC9F74F5}"/>
              </a:ext>
            </a:extLst>
          </p:cNvPr>
          <p:cNvSpPr>
            <a:spLocks noGrp="1"/>
          </p:cNvSpPr>
          <p:nvPr>
            <p:ph type="title"/>
          </p:nvPr>
        </p:nvSpPr>
        <p:spPr/>
        <p:txBody>
          <a:bodyPr/>
          <a:lstStyle/>
          <a:p>
            <a:r>
              <a:rPr lang="en-US"/>
              <a:t>Run year-end close</a:t>
            </a:r>
            <a:endParaRPr lang="LID4096"/>
          </a:p>
        </p:txBody>
      </p:sp>
      <p:sp>
        <p:nvSpPr>
          <p:cNvPr id="3" name="Text Placeholder 2">
            <a:extLst>
              <a:ext uri="{FF2B5EF4-FFF2-40B4-BE49-F238E27FC236}">
                <a16:creationId xmlns:a16="http://schemas.microsoft.com/office/drawing/2014/main" id="{ECBD8AD6-5C15-FF78-A50C-892920D8A5E6}"/>
              </a:ext>
            </a:extLst>
          </p:cNvPr>
          <p:cNvSpPr>
            <a:spLocks noGrp="1"/>
          </p:cNvSpPr>
          <p:nvPr>
            <p:ph type="body" sz="quarter" idx="10"/>
          </p:nvPr>
        </p:nvSpPr>
        <p:spPr/>
        <p:txBody>
          <a:bodyPr/>
          <a:lstStyle/>
          <a:p>
            <a:endParaRPr lang="LID4096"/>
          </a:p>
        </p:txBody>
      </p:sp>
      <p:pic>
        <p:nvPicPr>
          <p:cNvPr id="5" name="Picture 4">
            <a:extLst>
              <a:ext uri="{FF2B5EF4-FFF2-40B4-BE49-F238E27FC236}">
                <a16:creationId xmlns:a16="http://schemas.microsoft.com/office/drawing/2014/main" id="{7457A02D-EE9F-69BF-0F5A-8FF3B3731BE5}"/>
              </a:ext>
            </a:extLst>
          </p:cNvPr>
          <p:cNvPicPr>
            <a:picLocks noChangeAspect="1"/>
          </p:cNvPicPr>
          <p:nvPr/>
        </p:nvPicPr>
        <p:blipFill>
          <a:blip r:embed="rId2"/>
          <a:stretch>
            <a:fillRect/>
          </a:stretch>
        </p:blipFill>
        <p:spPr>
          <a:xfrm>
            <a:off x="586390" y="1434370"/>
            <a:ext cx="9091127" cy="5353325"/>
          </a:xfrm>
          <a:prstGeom prst="rect">
            <a:avLst/>
          </a:prstGeom>
        </p:spPr>
      </p:pic>
    </p:spTree>
    <p:extLst>
      <p:ext uri="{BB962C8B-B14F-4D97-AF65-F5344CB8AC3E}">
        <p14:creationId xmlns:p14="http://schemas.microsoft.com/office/powerpoint/2010/main" val="1864188898"/>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10790-B659-90A1-56F8-72D3878631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9D4297-AA96-4CBC-9D7A-9E83165494BF}"/>
              </a:ext>
            </a:extLst>
          </p:cNvPr>
          <p:cNvSpPr>
            <a:spLocks noGrp="1"/>
          </p:cNvSpPr>
          <p:nvPr>
            <p:ph type="title"/>
          </p:nvPr>
        </p:nvSpPr>
        <p:spPr>
          <a:xfrm>
            <a:off x="588263" y="1871544"/>
            <a:ext cx="4167887" cy="1661993"/>
          </a:xfrm>
        </p:spPr>
        <p:txBody>
          <a:bodyPr/>
          <a:lstStyle/>
          <a:p>
            <a:r>
              <a:rPr lang="en-US"/>
              <a:t>Considerations for re-closing a fiscal year</a:t>
            </a:r>
          </a:p>
        </p:txBody>
      </p:sp>
      <p:sp>
        <p:nvSpPr>
          <p:cNvPr id="5" name="Text Placeholder 4">
            <a:extLst>
              <a:ext uri="{FF2B5EF4-FFF2-40B4-BE49-F238E27FC236}">
                <a16:creationId xmlns:a16="http://schemas.microsoft.com/office/drawing/2014/main" id="{4AB1B681-B77F-AD81-5EFA-5B659DC9F09D}"/>
              </a:ext>
            </a:extLst>
          </p:cNvPr>
          <p:cNvSpPr>
            <a:spLocks noGrp="1"/>
          </p:cNvSpPr>
          <p:nvPr>
            <p:ph type="body" sz="quarter" idx="12"/>
          </p:nvPr>
        </p:nvSpPr>
        <p:spPr/>
        <p:txBody>
          <a:bodyPr/>
          <a:lstStyle/>
          <a:p>
            <a:endParaRPr lang="LID4096"/>
          </a:p>
        </p:txBody>
      </p:sp>
    </p:spTree>
    <p:extLst>
      <p:ext uri="{BB962C8B-B14F-4D97-AF65-F5344CB8AC3E}">
        <p14:creationId xmlns:p14="http://schemas.microsoft.com/office/powerpoint/2010/main" val="2816702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6A29E-C55C-1316-83E7-1E53751FCD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870232-180D-76E7-57EC-8AFA88A89E1D}"/>
              </a:ext>
            </a:extLst>
          </p:cNvPr>
          <p:cNvSpPr>
            <a:spLocks noGrp="1"/>
          </p:cNvSpPr>
          <p:nvPr>
            <p:ph type="title"/>
          </p:nvPr>
        </p:nvSpPr>
        <p:spPr/>
        <p:txBody>
          <a:bodyPr/>
          <a:lstStyle/>
          <a:p>
            <a:r>
              <a:rPr lang="en-US"/>
              <a:t>“Full” vs “delta” year-end close</a:t>
            </a:r>
            <a:endParaRPr lang="LID4096"/>
          </a:p>
        </p:txBody>
      </p:sp>
      <p:sp>
        <p:nvSpPr>
          <p:cNvPr id="3" name="Text Placeholder 2">
            <a:extLst>
              <a:ext uri="{FF2B5EF4-FFF2-40B4-BE49-F238E27FC236}">
                <a16:creationId xmlns:a16="http://schemas.microsoft.com/office/drawing/2014/main" id="{C519F768-CFF0-00BB-5D1C-0C77EA1602F0}"/>
              </a:ext>
            </a:extLst>
          </p:cNvPr>
          <p:cNvSpPr>
            <a:spLocks noGrp="1"/>
          </p:cNvSpPr>
          <p:nvPr>
            <p:ph type="body" sz="quarter" idx="10"/>
          </p:nvPr>
        </p:nvSpPr>
        <p:spPr>
          <a:xfrm>
            <a:off x="586390" y="1434370"/>
            <a:ext cx="11018520" cy="430887"/>
          </a:xfrm>
        </p:spPr>
        <p:txBody>
          <a:bodyPr/>
          <a:lstStyle/>
          <a:p>
            <a:endParaRPr lang="en-US"/>
          </a:p>
        </p:txBody>
      </p:sp>
      <p:pic>
        <p:nvPicPr>
          <p:cNvPr id="5" name="Picture 4">
            <a:extLst>
              <a:ext uri="{FF2B5EF4-FFF2-40B4-BE49-F238E27FC236}">
                <a16:creationId xmlns:a16="http://schemas.microsoft.com/office/drawing/2014/main" id="{BD915D93-F760-4F45-60CD-BC57160F4384}"/>
              </a:ext>
            </a:extLst>
          </p:cNvPr>
          <p:cNvPicPr>
            <a:picLocks noChangeAspect="1"/>
          </p:cNvPicPr>
          <p:nvPr/>
        </p:nvPicPr>
        <p:blipFill>
          <a:blip r:embed="rId3"/>
          <a:stretch>
            <a:fillRect/>
          </a:stretch>
        </p:blipFill>
        <p:spPr>
          <a:xfrm>
            <a:off x="586390" y="1434370"/>
            <a:ext cx="9091127" cy="5296172"/>
          </a:xfrm>
          <a:prstGeom prst="rect">
            <a:avLst/>
          </a:prstGeom>
        </p:spPr>
      </p:pic>
      <p:sp>
        <p:nvSpPr>
          <p:cNvPr id="6" name="Rectangle 5">
            <a:extLst>
              <a:ext uri="{FF2B5EF4-FFF2-40B4-BE49-F238E27FC236}">
                <a16:creationId xmlns:a16="http://schemas.microsoft.com/office/drawing/2014/main" id="{48EB7105-7269-7494-9434-68D2F04309A0}"/>
              </a:ext>
            </a:extLst>
          </p:cNvPr>
          <p:cNvSpPr/>
          <p:nvPr/>
        </p:nvSpPr>
        <p:spPr bwMode="auto">
          <a:xfrm>
            <a:off x="2514483" y="5367403"/>
            <a:ext cx="1431216" cy="582459"/>
          </a:xfrm>
          <a:prstGeom prst="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293303833"/>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D01D5-9111-9CC0-9360-5528119B26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7611D4-3F4C-041F-D272-CC9F99B44D26}"/>
              </a:ext>
            </a:extLst>
          </p:cNvPr>
          <p:cNvSpPr>
            <a:spLocks noGrp="1"/>
          </p:cNvSpPr>
          <p:nvPr>
            <p:ph type="title"/>
          </p:nvPr>
        </p:nvSpPr>
        <p:spPr>
          <a:xfrm>
            <a:off x="588263" y="457200"/>
            <a:ext cx="11018520" cy="553998"/>
          </a:xfrm>
        </p:spPr>
        <p:txBody>
          <a:bodyPr/>
          <a:lstStyle/>
          <a:p>
            <a:r>
              <a:rPr lang="en-US"/>
              <a:t>The challenge with the “full” year-end close method</a:t>
            </a:r>
            <a:endParaRPr lang="LID4096"/>
          </a:p>
        </p:txBody>
      </p:sp>
      <p:sp>
        <p:nvSpPr>
          <p:cNvPr id="3" name="Text Placeholder 2">
            <a:extLst>
              <a:ext uri="{FF2B5EF4-FFF2-40B4-BE49-F238E27FC236}">
                <a16:creationId xmlns:a16="http://schemas.microsoft.com/office/drawing/2014/main" id="{B305D2E7-528D-9932-6BC4-859935140E2F}"/>
              </a:ext>
            </a:extLst>
          </p:cNvPr>
          <p:cNvSpPr>
            <a:spLocks noGrp="1"/>
          </p:cNvSpPr>
          <p:nvPr>
            <p:ph type="body" sz="quarter" idx="10"/>
          </p:nvPr>
        </p:nvSpPr>
        <p:spPr>
          <a:xfrm>
            <a:off x="586390" y="1434370"/>
            <a:ext cx="11018520" cy="2215991"/>
          </a:xfrm>
        </p:spPr>
        <p:txBody>
          <a:bodyPr/>
          <a:lstStyle/>
          <a:p>
            <a:pPr marL="457200" indent="-457200">
              <a:buFont typeface="Arial" panose="020B0604020202020204" pitchFamily="34" charset="0"/>
              <a:buChar char="•"/>
            </a:pPr>
            <a:r>
              <a:rPr lang="en-US"/>
              <a:t>It is not possible to reverse a year-end close, if any of the opening transactions in the new year has been settled</a:t>
            </a:r>
          </a:p>
          <a:p>
            <a:pPr marL="685800" lvl="1" indent="-457200">
              <a:buFont typeface="Arial" panose="020B0604020202020204" pitchFamily="34" charset="0"/>
              <a:buChar char="•"/>
            </a:pPr>
            <a:r>
              <a:rPr lang="en-US"/>
              <a:t>Therefore, you must unsettle all opening transactions before you can reverse a year end close (or re-close a year with “delete existing year-end entries when re-closing the year” set to “yes”)</a:t>
            </a:r>
          </a:p>
          <a:p>
            <a:pPr lvl="1"/>
            <a:endParaRPr lang="en-US"/>
          </a:p>
        </p:txBody>
      </p:sp>
    </p:spTree>
    <p:extLst>
      <p:ext uri="{BB962C8B-B14F-4D97-AF65-F5344CB8AC3E}">
        <p14:creationId xmlns:p14="http://schemas.microsoft.com/office/powerpoint/2010/main" val="933171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FA0DE-2D83-E29F-4B3A-916709F6EC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52F386-0E1F-3CEF-6503-487D092BB1BB}"/>
              </a:ext>
            </a:extLst>
          </p:cNvPr>
          <p:cNvSpPr>
            <a:spLocks noGrp="1"/>
          </p:cNvSpPr>
          <p:nvPr>
            <p:ph type="title"/>
          </p:nvPr>
        </p:nvSpPr>
        <p:spPr>
          <a:xfrm>
            <a:off x="588263" y="457200"/>
            <a:ext cx="11018520" cy="553998"/>
          </a:xfrm>
        </p:spPr>
        <p:txBody>
          <a:bodyPr/>
          <a:lstStyle/>
          <a:p>
            <a:r>
              <a:rPr lang="en-US"/>
              <a:t>Recommendation(s)</a:t>
            </a:r>
            <a:endParaRPr lang="LID4096"/>
          </a:p>
        </p:txBody>
      </p:sp>
      <p:sp>
        <p:nvSpPr>
          <p:cNvPr id="3" name="Text Placeholder 2">
            <a:extLst>
              <a:ext uri="{FF2B5EF4-FFF2-40B4-BE49-F238E27FC236}">
                <a16:creationId xmlns:a16="http://schemas.microsoft.com/office/drawing/2014/main" id="{2269E90A-4B17-A3E0-1D8E-8E2CF4088545}"/>
              </a:ext>
            </a:extLst>
          </p:cNvPr>
          <p:cNvSpPr>
            <a:spLocks noGrp="1"/>
          </p:cNvSpPr>
          <p:nvPr>
            <p:ph type="body" sz="quarter" idx="10"/>
          </p:nvPr>
        </p:nvSpPr>
        <p:spPr>
          <a:xfrm>
            <a:off x="586390" y="1434370"/>
            <a:ext cx="11018520" cy="1723549"/>
          </a:xfrm>
        </p:spPr>
        <p:txBody>
          <a:bodyPr/>
          <a:lstStyle/>
          <a:p>
            <a:pPr marL="457200" indent="-457200">
              <a:buFont typeface="Arial" panose="020B0604020202020204" pitchFamily="34" charset="0"/>
              <a:buChar char="•"/>
            </a:pPr>
            <a:r>
              <a:rPr lang="en-US"/>
              <a:t>Adopt the “delta” year-end close methods, where only the adjustments made after the initial year-end close will be transferred as opening transactions (“delete existing year-end entries when re-closing the year” = No)</a:t>
            </a:r>
            <a:endParaRPr lang="LID4096"/>
          </a:p>
        </p:txBody>
      </p:sp>
    </p:spTree>
    <p:extLst>
      <p:ext uri="{BB962C8B-B14F-4D97-AF65-F5344CB8AC3E}">
        <p14:creationId xmlns:p14="http://schemas.microsoft.com/office/powerpoint/2010/main" val="34942433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5F4A3-06A8-E843-9110-F6C6DAA3656D}"/>
              </a:ext>
            </a:extLst>
          </p:cNvPr>
          <p:cNvSpPr>
            <a:spLocks noGrp="1"/>
          </p:cNvSpPr>
          <p:nvPr>
            <p:ph type="title"/>
          </p:nvPr>
        </p:nvSpPr>
        <p:spPr>
          <a:xfrm>
            <a:off x="585216" y="2038612"/>
            <a:ext cx="4581144" cy="1495794"/>
          </a:xfrm>
        </p:spPr>
        <p:txBody>
          <a:bodyPr/>
          <a:lstStyle/>
          <a:p>
            <a:r>
              <a:rPr lang="en-GB"/>
              <a:t>Taking control of settings impacting year-end close</a:t>
            </a:r>
            <a:endParaRPr lang="en-US"/>
          </a:p>
        </p:txBody>
      </p:sp>
    </p:spTree>
    <p:extLst>
      <p:ext uri="{BB962C8B-B14F-4D97-AF65-F5344CB8AC3E}">
        <p14:creationId xmlns:p14="http://schemas.microsoft.com/office/powerpoint/2010/main" val="1818068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C3FB4-E0FA-F40B-288E-F6EE9D371E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9377BE-2699-3915-7D77-A41753D5E89A}"/>
              </a:ext>
            </a:extLst>
          </p:cNvPr>
          <p:cNvSpPr>
            <a:spLocks noGrp="1"/>
          </p:cNvSpPr>
          <p:nvPr>
            <p:ph type="title"/>
          </p:nvPr>
        </p:nvSpPr>
        <p:spPr>
          <a:xfrm>
            <a:off x="588263" y="457200"/>
            <a:ext cx="11018520" cy="553998"/>
          </a:xfrm>
        </p:spPr>
        <p:txBody>
          <a:bodyPr/>
          <a:lstStyle/>
          <a:p>
            <a:r>
              <a:rPr lang="en-US"/>
              <a:t>Why is it important to take control over these settings</a:t>
            </a:r>
            <a:endParaRPr lang="LID4096"/>
          </a:p>
        </p:txBody>
      </p:sp>
      <p:sp>
        <p:nvSpPr>
          <p:cNvPr id="3" name="Text Placeholder 2">
            <a:extLst>
              <a:ext uri="{FF2B5EF4-FFF2-40B4-BE49-F238E27FC236}">
                <a16:creationId xmlns:a16="http://schemas.microsoft.com/office/drawing/2014/main" id="{DAC58F62-48C2-DFF4-A918-C83D173BC2D9}"/>
              </a:ext>
            </a:extLst>
          </p:cNvPr>
          <p:cNvSpPr>
            <a:spLocks noGrp="1"/>
          </p:cNvSpPr>
          <p:nvPr>
            <p:ph type="body" sz="quarter" idx="10"/>
          </p:nvPr>
        </p:nvSpPr>
        <p:spPr>
          <a:xfrm>
            <a:off x="586390" y="1434370"/>
            <a:ext cx="11018520" cy="1969770"/>
          </a:xfrm>
        </p:spPr>
        <p:txBody>
          <a:bodyPr/>
          <a:lstStyle/>
          <a:p>
            <a:pPr marL="457200" indent="-457200">
              <a:buFont typeface="Arial" panose="020B0604020202020204" pitchFamily="34" charset="0"/>
              <a:buChar char="•"/>
            </a:pPr>
            <a:r>
              <a:rPr lang="en-US"/>
              <a:t>It is possible to make changes that will result is a “delta” year-end close not being possible</a:t>
            </a:r>
          </a:p>
          <a:p>
            <a:pPr marL="685800" lvl="1" indent="-457200">
              <a:buFont typeface="Arial" panose="020B0604020202020204" pitchFamily="34" charset="0"/>
              <a:buChar char="•"/>
            </a:pPr>
            <a:r>
              <a:rPr lang="en-US"/>
              <a:t>Changing the “opening account” on a main account</a:t>
            </a:r>
          </a:p>
          <a:p>
            <a:pPr marL="685800" lvl="1" indent="-457200">
              <a:buFont typeface="Arial" panose="020B0604020202020204" pitchFamily="34" charset="0"/>
              <a:buChar char="•"/>
            </a:pPr>
            <a:r>
              <a:rPr lang="en-US"/>
              <a:t>Changing the “keep detail” setting for one or more main accounts</a:t>
            </a:r>
          </a:p>
          <a:p>
            <a:pPr marL="685800" lvl="1" indent="-457200">
              <a:buFont typeface="Arial" panose="020B0604020202020204" pitchFamily="34" charset="0"/>
              <a:buChar char="•"/>
            </a:pPr>
            <a:r>
              <a:rPr lang="en-US"/>
              <a:t>Making changes to the “year-end close template setup”</a:t>
            </a:r>
          </a:p>
        </p:txBody>
      </p:sp>
      <p:sp>
        <p:nvSpPr>
          <p:cNvPr id="4" name="Text Placeholder 2">
            <a:extLst>
              <a:ext uri="{FF2B5EF4-FFF2-40B4-BE49-F238E27FC236}">
                <a16:creationId xmlns:a16="http://schemas.microsoft.com/office/drawing/2014/main" id="{13AA271E-28D0-30B8-45F5-92D2FB85E231}"/>
              </a:ext>
            </a:extLst>
          </p:cNvPr>
          <p:cNvSpPr txBox="1">
            <a:spLocks/>
          </p:cNvSpPr>
          <p:nvPr/>
        </p:nvSpPr>
        <p:spPr>
          <a:xfrm>
            <a:off x="586390" y="3972977"/>
            <a:ext cx="11018520" cy="1809726"/>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solidFill>
                  <a:schemeClr val="tx1"/>
                </a:solidFill>
                <a:latin typeface="+mn-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t>In this situation, you’re only option is the revert the changes made (so that it matches the settings at the time of the initial year-end close for the year)</a:t>
            </a:r>
          </a:p>
          <a:p>
            <a:r>
              <a:rPr lang="en-US"/>
              <a:t>…or reverse the year-end close for the year</a:t>
            </a:r>
          </a:p>
        </p:txBody>
      </p:sp>
    </p:spTree>
    <p:extLst>
      <p:ext uri="{BB962C8B-B14F-4D97-AF65-F5344CB8AC3E}">
        <p14:creationId xmlns:p14="http://schemas.microsoft.com/office/powerpoint/2010/main" val="4223429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3AD40-CC7B-032D-62FB-AB26B01499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BC297-DBC4-3E4C-B75A-829DC8740632}"/>
              </a:ext>
            </a:extLst>
          </p:cNvPr>
          <p:cNvSpPr>
            <a:spLocks noGrp="1"/>
          </p:cNvSpPr>
          <p:nvPr>
            <p:ph type="title"/>
          </p:nvPr>
        </p:nvSpPr>
        <p:spPr>
          <a:xfrm>
            <a:off x="588263" y="457200"/>
            <a:ext cx="11018520" cy="553998"/>
          </a:xfrm>
        </p:spPr>
        <p:txBody>
          <a:bodyPr/>
          <a:lstStyle/>
          <a:p>
            <a:r>
              <a:rPr lang="en-US"/>
              <a:t>Recommendation(s)</a:t>
            </a:r>
            <a:endParaRPr lang="LID4096"/>
          </a:p>
        </p:txBody>
      </p:sp>
      <p:sp>
        <p:nvSpPr>
          <p:cNvPr id="3" name="Text Placeholder 2">
            <a:extLst>
              <a:ext uri="{FF2B5EF4-FFF2-40B4-BE49-F238E27FC236}">
                <a16:creationId xmlns:a16="http://schemas.microsoft.com/office/drawing/2014/main" id="{323CDE95-1E2A-2656-74DE-B1666728C681}"/>
              </a:ext>
            </a:extLst>
          </p:cNvPr>
          <p:cNvSpPr>
            <a:spLocks noGrp="1"/>
          </p:cNvSpPr>
          <p:nvPr>
            <p:ph type="body" sz="quarter" idx="10"/>
          </p:nvPr>
        </p:nvSpPr>
        <p:spPr>
          <a:xfrm>
            <a:off x="586390" y="1434370"/>
            <a:ext cx="11018520" cy="2708434"/>
          </a:xfrm>
        </p:spPr>
        <p:txBody>
          <a:bodyPr/>
          <a:lstStyle/>
          <a:p>
            <a:pPr marL="457200" indent="-457200">
              <a:buFont typeface="Arial" panose="020B0604020202020204" pitchFamily="34" charset="0"/>
              <a:buChar char="•"/>
            </a:pPr>
            <a:r>
              <a:rPr lang="en-US"/>
              <a:t>Configure the Database log to capture changes to the following tables:</a:t>
            </a:r>
          </a:p>
          <a:p>
            <a:pPr marL="685800" lvl="1" indent="-457200">
              <a:buFont typeface="Arial" panose="020B0604020202020204" pitchFamily="34" charset="0"/>
              <a:buChar char="•"/>
            </a:pPr>
            <a:r>
              <a:rPr lang="en-US"/>
              <a:t>Fiscal close group</a:t>
            </a:r>
          </a:p>
          <a:p>
            <a:pPr marL="685800" lvl="1" indent="-457200">
              <a:buFont typeface="Arial" panose="020B0604020202020204" pitchFamily="34" charset="0"/>
              <a:buChar char="•"/>
            </a:pPr>
            <a:r>
              <a:rPr lang="en-US"/>
              <a:t>Fiscal close ledger options</a:t>
            </a:r>
          </a:p>
          <a:p>
            <a:pPr marL="685800" lvl="1" indent="-457200">
              <a:buFont typeface="Arial" panose="020B0604020202020204" pitchFamily="34" charset="0"/>
              <a:buChar char="•"/>
            </a:pPr>
            <a:r>
              <a:rPr lang="en-US"/>
              <a:t>Ledger parameters</a:t>
            </a:r>
          </a:p>
          <a:p>
            <a:pPr marL="685800" lvl="1" indent="-457200">
              <a:buFont typeface="Arial" panose="020B0604020202020204" pitchFamily="34" charset="0"/>
              <a:buChar char="•"/>
            </a:pPr>
            <a:r>
              <a:rPr lang="en-US"/>
              <a:t>Ledger settlement accounts</a:t>
            </a:r>
          </a:p>
          <a:p>
            <a:pPr marL="685800" lvl="1" indent="-457200">
              <a:buFont typeface="Arial" panose="020B0604020202020204" pitchFamily="34" charset="0"/>
              <a:buChar char="•"/>
            </a:pPr>
            <a:r>
              <a:rPr lang="en-US"/>
              <a:t>Main account</a:t>
            </a:r>
            <a:endParaRPr lang="LID4096"/>
          </a:p>
        </p:txBody>
      </p:sp>
    </p:spTree>
    <p:extLst>
      <p:ext uri="{BB962C8B-B14F-4D97-AF65-F5344CB8AC3E}">
        <p14:creationId xmlns:p14="http://schemas.microsoft.com/office/powerpoint/2010/main" val="14419933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FDFC-DCAD-CDF2-82BE-40EEB1B6B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05A9E0-F186-662B-AAA8-79C8904ED943}"/>
              </a:ext>
            </a:extLst>
          </p:cNvPr>
          <p:cNvSpPr>
            <a:spLocks noGrp="1"/>
          </p:cNvSpPr>
          <p:nvPr>
            <p:ph type="title"/>
          </p:nvPr>
        </p:nvSpPr>
        <p:spPr>
          <a:xfrm>
            <a:off x="588263" y="2979539"/>
            <a:ext cx="4167887" cy="553998"/>
          </a:xfrm>
        </p:spPr>
        <p:txBody>
          <a:bodyPr/>
          <a:lstStyle/>
          <a:p>
            <a:r>
              <a:rPr lang="en-US"/>
              <a:t>Last resort</a:t>
            </a:r>
          </a:p>
        </p:txBody>
      </p:sp>
      <p:sp>
        <p:nvSpPr>
          <p:cNvPr id="5" name="Text Placeholder 4">
            <a:extLst>
              <a:ext uri="{FF2B5EF4-FFF2-40B4-BE49-F238E27FC236}">
                <a16:creationId xmlns:a16="http://schemas.microsoft.com/office/drawing/2014/main" id="{5CF02308-A88A-F363-877E-87ED3FB28117}"/>
              </a:ext>
            </a:extLst>
          </p:cNvPr>
          <p:cNvSpPr>
            <a:spLocks noGrp="1"/>
          </p:cNvSpPr>
          <p:nvPr>
            <p:ph type="body" sz="quarter" idx="12"/>
          </p:nvPr>
        </p:nvSpPr>
        <p:spPr/>
        <p:txBody>
          <a:bodyPr/>
          <a:lstStyle/>
          <a:p>
            <a:endParaRPr lang="LID4096"/>
          </a:p>
        </p:txBody>
      </p:sp>
    </p:spTree>
    <p:extLst>
      <p:ext uri="{BB962C8B-B14F-4D97-AF65-F5344CB8AC3E}">
        <p14:creationId xmlns:p14="http://schemas.microsoft.com/office/powerpoint/2010/main" val="231236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E0991-64DF-6857-9569-FB4E442285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E641EB-94B0-BAC4-9D75-0E5432D99625}"/>
              </a:ext>
            </a:extLst>
          </p:cNvPr>
          <p:cNvSpPr>
            <a:spLocks noGrp="1"/>
          </p:cNvSpPr>
          <p:nvPr>
            <p:ph type="title"/>
          </p:nvPr>
        </p:nvSpPr>
        <p:spPr/>
        <p:txBody>
          <a:bodyPr/>
          <a:lstStyle/>
          <a:p>
            <a:r>
              <a:rPr lang="en-US"/>
              <a:t>Last resort</a:t>
            </a:r>
          </a:p>
        </p:txBody>
      </p:sp>
      <p:sp>
        <p:nvSpPr>
          <p:cNvPr id="5" name="Content Placeholder 4">
            <a:extLst>
              <a:ext uri="{FF2B5EF4-FFF2-40B4-BE49-F238E27FC236}">
                <a16:creationId xmlns:a16="http://schemas.microsoft.com/office/drawing/2014/main" id="{24474D39-2AA5-AB4B-DF50-17329F4A62B1}"/>
              </a:ext>
            </a:extLst>
          </p:cNvPr>
          <p:cNvSpPr>
            <a:spLocks noGrp="1"/>
          </p:cNvSpPr>
          <p:nvPr>
            <p:ph sz="quarter" idx="10"/>
          </p:nvPr>
        </p:nvSpPr>
        <p:spPr>
          <a:xfrm>
            <a:off x="584200" y="1435100"/>
            <a:ext cx="11018838" cy="4678204"/>
          </a:xfrm>
        </p:spPr>
        <p:txBody>
          <a:bodyPr/>
          <a:lstStyle/>
          <a:p>
            <a:r>
              <a:rPr lang="en-US"/>
              <a:t>In a situation where the described actions to adopt the Awareness between ledger settlement and year-end close are too overwhelming, consider an approach where:</a:t>
            </a:r>
          </a:p>
          <a:p>
            <a:pPr lvl="1"/>
            <a:r>
              <a:rPr lang="en-US"/>
              <a:t>Year-end close is performed with the “advanced awareness options” disabled (and only after all corrections have been posted in the fiscal year)</a:t>
            </a:r>
          </a:p>
          <a:p>
            <a:pPr lvl="1"/>
            <a:r>
              <a:rPr lang="en-US"/>
              <a:t>Create and post General journal(s) that post the detailed opening transactions (unsettled transactions) with an offset transaction matching the summary opening transaction posted through year-end close</a:t>
            </a:r>
          </a:p>
          <a:p>
            <a:pPr lvl="1"/>
            <a:r>
              <a:rPr lang="en-US"/>
              <a:t>Don’t forget to configure awareness between ledger settlement and year-end close after year-end close</a:t>
            </a:r>
          </a:p>
          <a:p>
            <a:pPr lvl="1"/>
            <a:r>
              <a:rPr lang="en-US"/>
              <a:t>NB! You will still need to “clean up” all ledger settlements performed between start of the new fiscal year, and performing the year-end close as described above</a:t>
            </a:r>
          </a:p>
          <a:p>
            <a:pPr lvl="1"/>
            <a:endParaRPr lang="en-US"/>
          </a:p>
        </p:txBody>
      </p:sp>
      <p:sp>
        <p:nvSpPr>
          <p:cNvPr id="2" name="Rectangle: Rounded Corners 1">
            <a:extLst>
              <a:ext uri="{FF2B5EF4-FFF2-40B4-BE49-F238E27FC236}">
                <a16:creationId xmlns:a16="http://schemas.microsoft.com/office/drawing/2014/main" id="{231EC2C1-33D9-3753-0C82-971BB85B41AC}"/>
              </a:ext>
            </a:extLst>
          </p:cNvPr>
          <p:cNvSpPr/>
          <p:nvPr/>
        </p:nvSpPr>
        <p:spPr bwMode="auto">
          <a:xfrm>
            <a:off x="7227518" y="146578"/>
            <a:ext cx="4528159" cy="1288522"/>
          </a:xfrm>
          <a:prstGeom prst="roundRect">
            <a:avLst/>
          </a:prstGeom>
          <a:noFill/>
          <a:ln w="1905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r>
              <a:rPr lang="en-US" sz="2000">
                <a:solidFill>
                  <a:srgbClr val="D83B01"/>
                </a:solidFill>
                <a:ea typeface="Segoe UI" pitchFamily="34" charset="0"/>
                <a:cs typeface="Segoe UI" pitchFamily="34" charset="0"/>
              </a:rPr>
              <a:t>NB! This is not a recommendation; it is a last resort when all other options have been exhausted</a:t>
            </a:r>
            <a:endParaRPr lang="LID4096" sz="2000" err="1">
              <a:solidFill>
                <a:srgbClr val="D83B01"/>
              </a:solidFill>
              <a:ea typeface="Segoe UI" pitchFamily="34" charset="0"/>
              <a:cs typeface="Segoe UI" pitchFamily="34" charset="0"/>
            </a:endParaRPr>
          </a:p>
        </p:txBody>
      </p:sp>
    </p:spTree>
    <p:extLst>
      <p:ext uri="{BB962C8B-B14F-4D97-AF65-F5344CB8AC3E}">
        <p14:creationId xmlns:p14="http://schemas.microsoft.com/office/powerpoint/2010/main" val="640666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B1972-9403-4544-80BE-FA3A106A0BE6}"/>
              </a:ext>
            </a:extLst>
          </p:cNvPr>
          <p:cNvSpPr>
            <a:spLocks noGrp="1"/>
          </p:cNvSpPr>
          <p:nvPr>
            <p:ph type="title"/>
          </p:nvPr>
        </p:nvSpPr>
        <p:spPr>
          <a:xfrm>
            <a:off x="588263" y="2425541"/>
            <a:ext cx="4167887" cy="1107996"/>
          </a:xfrm>
        </p:spPr>
        <p:txBody>
          <a:bodyPr/>
          <a:lstStyle/>
          <a:p>
            <a:r>
              <a:rPr lang="en-US"/>
              <a:t>Resources and recommendations</a:t>
            </a:r>
          </a:p>
        </p:txBody>
      </p:sp>
      <p:sp>
        <p:nvSpPr>
          <p:cNvPr id="3" name="Text Placeholder 2">
            <a:extLst>
              <a:ext uri="{FF2B5EF4-FFF2-40B4-BE49-F238E27FC236}">
                <a16:creationId xmlns:a16="http://schemas.microsoft.com/office/drawing/2014/main" id="{C444C902-1C13-4F5B-A3F2-F9B808B3FFDD}"/>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47251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10C62-9658-B042-358B-DEC0B1EA93A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3E64622-DACB-5DD3-9327-F2BA374E0F49}"/>
              </a:ext>
            </a:extLst>
          </p:cNvPr>
          <p:cNvSpPr>
            <a:spLocks noGrp="1"/>
          </p:cNvSpPr>
          <p:nvPr>
            <p:ph type="title"/>
          </p:nvPr>
        </p:nvSpPr>
        <p:spPr/>
        <p:txBody>
          <a:bodyPr/>
          <a:lstStyle/>
          <a:p>
            <a:r>
              <a:rPr lang="en-US"/>
              <a:t>Recommendations</a:t>
            </a:r>
            <a:endParaRPr lang="LID4096"/>
          </a:p>
        </p:txBody>
      </p:sp>
      <p:sp>
        <p:nvSpPr>
          <p:cNvPr id="5" name="Text Placeholder 4">
            <a:extLst>
              <a:ext uri="{FF2B5EF4-FFF2-40B4-BE49-F238E27FC236}">
                <a16:creationId xmlns:a16="http://schemas.microsoft.com/office/drawing/2014/main" id="{79167081-FCC7-8D79-813A-D20B8EFDC6E6}"/>
              </a:ext>
            </a:extLst>
          </p:cNvPr>
          <p:cNvSpPr>
            <a:spLocks noGrp="1"/>
          </p:cNvSpPr>
          <p:nvPr>
            <p:ph type="body" sz="quarter" idx="10"/>
          </p:nvPr>
        </p:nvSpPr>
        <p:spPr>
          <a:xfrm>
            <a:off x="586390" y="1434370"/>
            <a:ext cx="11018520" cy="4616648"/>
          </a:xfrm>
        </p:spPr>
        <p:txBody>
          <a:bodyPr/>
          <a:lstStyle/>
          <a:p>
            <a:pPr marL="457200" indent="-457200">
              <a:buFont typeface="Arial" panose="020B0604020202020204" pitchFamily="34" charset="0"/>
              <a:buChar char="•"/>
            </a:pPr>
            <a:r>
              <a:rPr lang="en-US"/>
              <a:t>Update to version 10.0.45</a:t>
            </a:r>
          </a:p>
          <a:p>
            <a:pPr marL="457200" indent="-457200">
              <a:buFont typeface="Arial" panose="020B0604020202020204" pitchFamily="34" charset="0"/>
              <a:buChar char="•"/>
            </a:pPr>
            <a:r>
              <a:rPr lang="en-US"/>
              <a:t>Adopt Awareness between ledger settlement and year-end close</a:t>
            </a:r>
          </a:p>
          <a:p>
            <a:pPr marL="457200" indent="-457200">
              <a:buFont typeface="Arial" panose="020B0604020202020204" pitchFamily="34" charset="0"/>
              <a:buChar char="•"/>
            </a:pPr>
            <a:r>
              <a:rPr lang="en-US"/>
              <a:t>Adopt the “delta” year-end close method</a:t>
            </a:r>
          </a:p>
          <a:p>
            <a:pPr marL="457200" indent="-457200">
              <a:buFont typeface="Arial" panose="020B0604020202020204" pitchFamily="34" charset="0"/>
              <a:buChar char="•"/>
            </a:pPr>
            <a:r>
              <a:rPr lang="en-US"/>
              <a:t>Take control over settings impacting year-end close</a:t>
            </a:r>
          </a:p>
          <a:p>
            <a:pPr marL="685800" lvl="1" indent="-457200">
              <a:buFont typeface="Arial" panose="020B0604020202020204" pitchFamily="34" charset="0"/>
              <a:buChar char="•"/>
            </a:pPr>
            <a:r>
              <a:rPr lang="en-US"/>
              <a:t>Limit user access</a:t>
            </a:r>
          </a:p>
          <a:p>
            <a:pPr marL="685800" lvl="1" indent="-457200">
              <a:buFont typeface="Arial" panose="020B0604020202020204" pitchFamily="34" charset="0"/>
              <a:buChar char="•"/>
            </a:pPr>
            <a:r>
              <a:rPr lang="en-US"/>
              <a:t>Configure the Database log</a:t>
            </a:r>
          </a:p>
          <a:p>
            <a:pPr marL="457200" indent="-457200">
              <a:buFont typeface="Arial" panose="020B0604020202020204" pitchFamily="34" charset="0"/>
              <a:buChar char="•"/>
            </a:pPr>
            <a:r>
              <a:rPr lang="en-US"/>
              <a:t>Before unsettling any ledger settlements, make an export to Excel from the Ledger Settlement form</a:t>
            </a:r>
          </a:p>
          <a:p>
            <a:pPr marL="457200" indent="-457200">
              <a:buFont typeface="Arial" panose="020B0604020202020204" pitchFamily="34" charset="0"/>
              <a:buChar char="•"/>
            </a:pPr>
            <a:r>
              <a:rPr lang="en-US"/>
              <a:t>Create a specific “troubleshooting view” in the Ledger Settlement form, where </a:t>
            </a:r>
            <a:r>
              <a:rPr lang="en-US" err="1"/>
              <a:t>RecId</a:t>
            </a:r>
            <a:r>
              <a:rPr lang="en-US"/>
              <a:t> (Ledger settlement) and Absolute amount</a:t>
            </a:r>
          </a:p>
        </p:txBody>
      </p:sp>
    </p:spTree>
    <p:extLst>
      <p:ext uri="{BB962C8B-B14F-4D97-AF65-F5344CB8AC3E}">
        <p14:creationId xmlns:p14="http://schemas.microsoft.com/office/powerpoint/2010/main" val="33989772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DB91F-3C0C-468D-A4AA-E645D4D03706}"/>
              </a:ext>
            </a:extLst>
          </p:cNvPr>
          <p:cNvSpPr>
            <a:spLocks noGrp="1"/>
          </p:cNvSpPr>
          <p:nvPr>
            <p:ph type="title"/>
          </p:nvPr>
        </p:nvSpPr>
        <p:spPr/>
        <p:txBody>
          <a:bodyPr/>
          <a:lstStyle/>
          <a:p>
            <a:r>
              <a:rPr lang="en-US"/>
              <a:t>Additional resources</a:t>
            </a:r>
          </a:p>
        </p:txBody>
      </p:sp>
      <p:sp>
        <p:nvSpPr>
          <p:cNvPr id="3" name="Content Placeholder 2">
            <a:extLst>
              <a:ext uri="{FF2B5EF4-FFF2-40B4-BE49-F238E27FC236}">
                <a16:creationId xmlns:a16="http://schemas.microsoft.com/office/drawing/2014/main" id="{39C9015B-503A-45FE-B9DD-2E7AE58A31B7}"/>
              </a:ext>
            </a:extLst>
          </p:cNvPr>
          <p:cNvSpPr>
            <a:spLocks noGrp="1"/>
          </p:cNvSpPr>
          <p:nvPr>
            <p:ph sz="quarter" idx="10"/>
          </p:nvPr>
        </p:nvSpPr>
        <p:spPr>
          <a:xfrm>
            <a:off x="584200" y="1435100"/>
            <a:ext cx="11018838" cy="2215991"/>
          </a:xfrm>
        </p:spPr>
        <p:txBody>
          <a:bodyPr/>
          <a:lstStyle/>
          <a:p>
            <a:pPr marL="0" indent="0">
              <a:buNone/>
            </a:pPr>
            <a:r>
              <a:rPr lang="en-US"/>
              <a:t>Learn articles</a:t>
            </a:r>
          </a:p>
          <a:p>
            <a:pPr>
              <a:buFontTx/>
              <a:buChar char="-"/>
            </a:pPr>
            <a:r>
              <a:rPr lang="en-US" sz="2000">
                <a:hlinkClick r:id="rId3"/>
              </a:rPr>
              <a:t>Ledger settlements - Finance | Dynamics 365 | Microsoft Learn</a:t>
            </a:r>
            <a:endParaRPr lang="en-US" sz="2000"/>
          </a:p>
          <a:p>
            <a:pPr>
              <a:buFontTx/>
              <a:buChar char="-"/>
            </a:pPr>
            <a:r>
              <a:rPr lang="en-US" sz="2000">
                <a:hlinkClick r:id="rId4"/>
              </a:rPr>
              <a:t>Awareness between ledger settlement and year-end close - Finance | Dynamics 365 | Microsoft Learn</a:t>
            </a:r>
            <a:endParaRPr lang="en-US" sz="2000"/>
          </a:p>
          <a:p>
            <a:pPr>
              <a:buFontTx/>
              <a:buChar char="-"/>
            </a:pPr>
            <a:r>
              <a:rPr lang="en-US" sz="2000">
                <a:hlinkClick r:id="rId5"/>
              </a:rPr>
              <a:t>Automate ledger settlements - Finance | Dynamics 365 | Microsoft Learn</a:t>
            </a:r>
            <a:endParaRPr lang="en-US" sz="2000"/>
          </a:p>
          <a:p>
            <a:pPr>
              <a:buFontTx/>
              <a:buChar char="-"/>
            </a:pPr>
            <a:r>
              <a:rPr lang="en-US" sz="2000">
                <a:hlinkClick r:id="rId6"/>
              </a:rPr>
              <a:t>Partial ledger settlements - Finance | Dynamics 365 | Microsoft Learn</a:t>
            </a:r>
            <a:endParaRPr lang="en-US" sz="2000"/>
          </a:p>
        </p:txBody>
      </p:sp>
    </p:spTree>
    <p:extLst>
      <p:ext uri="{BB962C8B-B14F-4D97-AF65-F5344CB8AC3E}">
        <p14:creationId xmlns:p14="http://schemas.microsoft.com/office/powerpoint/2010/main" val="3084372320"/>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ose-up of question mark on a hardwood floor against a wall">
            <a:extLst>
              <a:ext uri="{FF2B5EF4-FFF2-40B4-BE49-F238E27FC236}">
                <a16:creationId xmlns:a16="http://schemas.microsoft.com/office/drawing/2014/main" id="{B1FE461D-DBD5-4A57-BDD2-3D39F2D5E109}"/>
              </a:ext>
            </a:extLst>
          </p:cNvPr>
          <p:cNvPicPr>
            <a:picLocks noChangeAspect="1"/>
          </p:cNvPicPr>
          <p:nvPr/>
        </p:nvPicPr>
        <p:blipFill>
          <a:blip r:embed="rId3"/>
          <a:stretch>
            <a:fillRect/>
          </a:stretch>
        </p:blipFill>
        <p:spPr>
          <a:xfrm>
            <a:off x="-1" y="0"/>
            <a:ext cx="13959051" cy="6858000"/>
          </a:xfrm>
          <a:prstGeom prst="rect">
            <a:avLst/>
          </a:prstGeom>
        </p:spPr>
      </p:pic>
      <p:sp>
        <p:nvSpPr>
          <p:cNvPr id="4" name="Title 3">
            <a:extLst>
              <a:ext uri="{FF2B5EF4-FFF2-40B4-BE49-F238E27FC236}">
                <a16:creationId xmlns:a16="http://schemas.microsoft.com/office/drawing/2014/main" id="{F3AD424A-938F-4618-A9E8-3469B6E1178F}"/>
              </a:ext>
            </a:extLst>
          </p:cNvPr>
          <p:cNvSpPr txBox="1">
            <a:spLocks noGrp="1"/>
          </p:cNvSpPr>
          <p:nvPr>
            <p:ph type="title" idx="4294967295"/>
          </p:nvPr>
        </p:nvSpPr>
        <p:spPr>
          <a:xfrm>
            <a:off x="6096000" y="2510444"/>
            <a:ext cx="6096000" cy="1403461"/>
          </a:xfrm>
          <a:prstGeom prst="rect">
            <a:avLst/>
          </a:prstGeom>
          <a:noFill/>
          <a:ln>
            <a:noFill/>
            <a:prstDash/>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8000" b="1" i="0" u="none" strike="noStrike" kern="1200" cap="none" spc="0" normalizeH="0" baseline="0" noProof="0">
                <a:ln>
                  <a:noFill/>
                </a:ln>
                <a:gradFill>
                  <a:gsLst>
                    <a:gs pos="2917">
                      <a:schemeClr val="tx1"/>
                    </a:gs>
                    <a:gs pos="30000">
                      <a:schemeClr val="tx1"/>
                    </a:gs>
                  </a:gsLst>
                  <a:lin ang="5400000" scaled="0"/>
                </a:gradFill>
                <a:effectLst/>
                <a:uLnTx/>
                <a:uFillTx/>
                <a:latin typeface="+mn-lt"/>
                <a:ea typeface="+mn-ea"/>
                <a:cs typeface="+mn-cs"/>
              </a:rPr>
              <a:t>QUESTIONS</a:t>
            </a:r>
          </a:p>
        </p:txBody>
      </p:sp>
      <p:sp>
        <p:nvSpPr>
          <p:cNvPr id="6" name="Slide Number Placeholder 2">
            <a:extLst>
              <a:ext uri="{FF2B5EF4-FFF2-40B4-BE49-F238E27FC236}">
                <a16:creationId xmlns:a16="http://schemas.microsoft.com/office/drawing/2014/main" id="{E8E0FC20-062F-4E47-9145-BE76ADEF86A1}"/>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chemeClr val="bg1"/>
                </a:solidFill>
                <a:latin typeface="Segoe UI"/>
              </a:rPr>
              <a:pPr>
                <a:defRPr/>
              </a:pPr>
              <a:t>39</a:t>
            </a:fld>
            <a:endParaRPr lang="en-US">
              <a:solidFill>
                <a:schemeClr val="bg1"/>
              </a:solidFill>
              <a:latin typeface="Segoe UI"/>
            </a:endParaRPr>
          </a:p>
        </p:txBody>
      </p:sp>
    </p:spTree>
    <p:extLst>
      <p:ext uri="{BB962C8B-B14F-4D97-AF65-F5344CB8AC3E}">
        <p14:creationId xmlns:p14="http://schemas.microsoft.com/office/powerpoint/2010/main" val="2215451870"/>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1F67F-CCD2-0FCA-A6F9-886A511E8FB2}"/>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29A934D5-AD62-E952-8BE2-6FDFABB848DE}"/>
              </a:ext>
            </a:extLst>
          </p:cNvPr>
          <p:cNvSpPr>
            <a:spLocks noGrp="1"/>
          </p:cNvSpPr>
          <p:nvPr>
            <p:ph type="title"/>
          </p:nvPr>
        </p:nvSpPr>
        <p:spPr>
          <a:xfrm>
            <a:off x="588263" y="585788"/>
            <a:ext cx="4159950" cy="5683249"/>
          </a:xfrm>
        </p:spPr>
        <p:txBody>
          <a:bodyPr wrap="square" anchor="ctr">
            <a:normAutofit/>
          </a:bodyPr>
          <a:lstStyle/>
          <a:p>
            <a:r>
              <a:rPr lang="en-US" b="1"/>
              <a:t>Please share your feedback</a:t>
            </a:r>
          </a:p>
        </p:txBody>
      </p:sp>
      <p:pic>
        <p:nvPicPr>
          <p:cNvPr id="1026" name="Picture 2">
            <a:extLst>
              <a:ext uri="{FF2B5EF4-FFF2-40B4-BE49-F238E27FC236}">
                <a16:creationId xmlns:a16="http://schemas.microsoft.com/office/drawing/2014/main" id="{6AF60B35-7B6A-2291-F321-18A2123EC78F}"/>
              </a:ext>
            </a:extLst>
          </p:cNvPr>
          <p:cNvPicPr>
            <a:picLocks noChangeAspect="1" noChangeArrowheads="1"/>
          </p:cNvPicPr>
          <p:nvPr/>
        </p:nvPicPr>
        <p:blipFill>
          <a:blip r:embed="rId3"/>
          <a:srcRect l="566" r="566"/>
          <a:stretch/>
        </p:blipFill>
        <p:spPr bwMode="auto">
          <a:xfrm>
            <a:off x="5334000" y="10"/>
            <a:ext cx="6858000" cy="68579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92212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0" y="2535508"/>
            <a:ext cx="12192000" cy="1795962"/>
          </a:xfrm>
          <a:solidFill>
            <a:schemeClr val="tx1"/>
          </a:solidFill>
          <a:ln>
            <a:solidFill>
              <a:schemeClr val="tx1"/>
            </a:solidFill>
          </a:ln>
        </p:spPr>
        <p:txBody>
          <a:bodyPr vert="horz" wrap="square" lIns="448149" tIns="0" rIns="91402" bIns="0" rtlCol="0" anchor="ctr" anchorCtr="0">
            <a:normAutofit/>
          </a:bodyPr>
          <a:lstStyle/>
          <a:p>
            <a:pPr algn="ctr"/>
            <a:r>
              <a:rPr lang="en-US" sz="4704" b="1">
                <a:solidFill>
                  <a:schemeClr val="bg1"/>
                </a:solidFill>
              </a:rPr>
              <a:t>Thank you!	</a:t>
            </a:r>
            <a:r>
              <a:rPr lang="en-US" sz="4704">
                <a:solidFill>
                  <a:schemeClr val="bg1"/>
                </a:solidFill>
              </a:rPr>
              <a:t>		</a:t>
            </a:r>
          </a:p>
        </p:txBody>
      </p:sp>
      <p:sp>
        <p:nvSpPr>
          <p:cNvPr id="94" name="Title 5">
            <a:extLst>
              <a:ext uri="{C183D7F6-B498-43B3-948B-1728B52AA6E4}">
                <adec:decorative xmlns:adec="http://schemas.microsoft.com/office/drawing/2017/decorative" val="1"/>
              </a:ext>
            </a:extLst>
          </p:cNvPr>
          <p:cNvSpPr txBox="1">
            <a:spLocks/>
          </p:cNvSpPr>
          <p:nvPr/>
        </p:nvSpPr>
        <p:spPr>
          <a:xfrm>
            <a:off x="281872" y="181170"/>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Dankie</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96" name="Title 5">
            <a:extLst>
              <a:ext uri="{C183D7F6-B498-43B3-948B-1728B52AA6E4}">
                <adec:decorative xmlns:adec="http://schemas.microsoft.com/office/drawing/2017/decorative" val="1"/>
              </a:ext>
            </a:extLst>
          </p:cNvPr>
          <p:cNvSpPr txBox="1">
            <a:spLocks/>
          </p:cNvSpPr>
          <p:nvPr/>
        </p:nvSpPr>
        <p:spPr>
          <a:xfrm>
            <a:off x="1854252" y="181170"/>
            <a:ext cx="180310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Faleminderit</a:t>
            </a:r>
            <a:endParaRPr sz="1371">
              <a:gradFill>
                <a:gsLst>
                  <a:gs pos="0">
                    <a:srgbClr val="505050"/>
                  </a:gs>
                  <a:gs pos="74000">
                    <a:srgbClr val="505050"/>
                  </a:gs>
                </a:gsLst>
                <a:lin ang="5400000" scaled="1"/>
              </a:gradFill>
            </a:endParaRPr>
          </a:p>
        </p:txBody>
      </p:sp>
      <p:sp>
        <p:nvSpPr>
          <p:cNvPr id="97" name="Title 5">
            <a:extLst>
              <a:ext uri="{C183D7F6-B498-43B3-948B-1728B52AA6E4}">
                <adec:decorative xmlns:adec="http://schemas.microsoft.com/office/drawing/2017/decorative" val="1"/>
              </a:ext>
            </a:extLst>
          </p:cNvPr>
          <p:cNvSpPr txBox="1">
            <a:spLocks/>
          </p:cNvSpPr>
          <p:nvPr/>
        </p:nvSpPr>
        <p:spPr>
          <a:xfrm>
            <a:off x="4109369" y="181170"/>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Shukran</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98" name="Title 5">
            <a:extLst>
              <a:ext uri="{C183D7F6-B498-43B3-948B-1728B52AA6E4}">
                <adec:decorative xmlns:adec="http://schemas.microsoft.com/office/drawing/2017/decorative" val="1"/>
              </a:ext>
            </a:extLst>
          </p:cNvPr>
          <p:cNvSpPr txBox="1">
            <a:spLocks/>
          </p:cNvSpPr>
          <p:nvPr/>
        </p:nvSpPr>
        <p:spPr>
          <a:xfrm>
            <a:off x="5831134" y="181170"/>
            <a:ext cx="246481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Chnorakaloutioun</a:t>
            </a:r>
            <a:endParaRPr sz="1371">
              <a:gradFill>
                <a:gsLst>
                  <a:gs pos="0">
                    <a:srgbClr val="505050"/>
                  </a:gs>
                  <a:gs pos="74000">
                    <a:srgbClr val="505050"/>
                  </a:gs>
                </a:gsLst>
                <a:lin ang="5400000" scaled="1"/>
              </a:gradFill>
            </a:endParaRPr>
          </a:p>
        </p:txBody>
      </p:sp>
      <p:sp>
        <p:nvSpPr>
          <p:cNvPr id="99" name="Title 5">
            <a:extLst>
              <a:ext uri="{C183D7F6-B498-43B3-948B-1728B52AA6E4}">
                <adec:decorative xmlns:adec="http://schemas.microsoft.com/office/drawing/2017/decorative" val="1"/>
              </a:ext>
            </a:extLst>
          </p:cNvPr>
          <p:cNvSpPr txBox="1">
            <a:spLocks/>
          </p:cNvSpPr>
          <p:nvPr/>
        </p:nvSpPr>
        <p:spPr>
          <a:xfrm>
            <a:off x="237969"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Děkuji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2" name="Title 5">
            <a:extLst>
              <a:ext uri="{C183D7F6-B498-43B3-948B-1728B52AA6E4}">
                <adec:decorative xmlns:adec="http://schemas.microsoft.com/office/drawing/2017/decorative" val="1"/>
              </a:ext>
            </a:extLst>
          </p:cNvPr>
          <p:cNvSpPr txBox="1">
            <a:spLocks/>
          </p:cNvSpPr>
          <p:nvPr/>
        </p:nvSpPr>
        <p:spPr>
          <a:xfrm>
            <a:off x="1492801" y="1004332"/>
            <a:ext cx="7095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Tak</a:t>
            </a:r>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3" name="Title 5">
            <a:extLst>
              <a:ext uri="{C183D7F6-B498-43B3-948B-1728B52AA6E4}">
                <adec:decorative xmlns:adec="http://schemas.microsoft.com/office/drawing/2017/decorative" val="1"/>
              </a:ext>
            </a:extLst>
          </p:cNvPr>
          <p:cNvSpPr txBox="1">
            <a:spLocks/>
          </p:cNvSpPr>
          <p:nvPr/>
        </p:nvSpPr>
        <p:spPr>
          <a:xfrm>
            <a:off x="2336832"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 u</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04" name="Title 5">
            <a:extLst>
              <a:ext uri="{C183D7F6-B498-43B3-948B-1728B52AA6E4}">
                <adec:decorative xmlns:adec="http://schemas.microsoft.com/office/drawing/2017/decorative" val="1"/>
              </a:ext>
            </a:extLst>
          </p:cNvPr>
          <p:cNvSpPr txBox="1">
            <a:spLocks/>
          </p:cNvSpPr>
          <p:nvPr/>
        </p:nvSpPr>
        <p:spPr>
          <a:xfrm>
            <a:off x="3741048" y="1004332"/>
            <a:ext cx="100894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Tänan</a:t>
            </a:r>
            <a:r>
              <a:rPr sz="2353">
                <a:gradFill>
                  <a:gsLst>
                    <a:gs pos="0">
                      <a:schemeClr val="accent2"/>
                    </a:gs>
                    <a:gs pos="74000">
                      <a:schemeClr val="accent2"/>
                    </a:gs>
                  </a:gsLst>
                  <a:lin ang="5400000" scaled="1"/>
                </a:gradFill>
              </a:rPr>
              <a:t> </a:t>
            </a:r>
            <a:endParaRPr sz="1371">
              <a:gradFill>
                <a:gsLst>
                  <a:gs pos="0">
                    <a:schemeClr val="accent2"/>
                  </a:gs>
                  <a:gs pos="74000">
                    <a:schemeClr val="accent2"/>
                  </a:gs>
                </a:gsLst>
                <a:lin ang="5400000" scaled="1"/>
              </a:gradFill>
            </a:endParaRPr>
          </a:p>
        </p:txBody>
      </p:sp>
      <p:sp>
        <p:nvSpPr>
          <p:cNvPr id="105" name="Title 5">
            <a:extLst>
              <a:ext uri="{C183D7F6-B498-43B3-948B-1728B52AA6E4}">
                <adec:decorative xmlns:adec="http://schemas.microsoft.com/office/drawing/2017/decorative" val="1"/>
              </a:ext>
            </a:extLst>
          </p:cNvPr>
          <p:cNvSpPr txBox="1">
            <a:spLocks/>
          </p:cNvSpPr>
          <p:nvPr/>
        </p:nvSpPr>
        <p:spPr>
          <a:xfrm>
            <a:off x="8747963" y="181170"/>
            <a:ext cx="10589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Hvala</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6" name="Title 5">
            <a:extLst>
              <a:ext uri="{C183D7F6-B498-43B3-948B-1728B52AA6E4}">
                <adec:decorative xmlns:adec="http://schemas.microsoft.com/office/drawing/2017/decorative" val="1"/>
              </a:ext>
            </a:extLst>
          </p:cNvPr>
          <p:cNvSpPr txBox="1">
            <a:spLocks/>
          </p:cNvSpPr>
          <p:nvPr/>
        </p:nvSpPr>
        <p:spPr>
          <a:xfrm>
            <a:off x="10258898" y="181170"/>
            <a:ext cx="164334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Blagodaria</a:t>
            </a:r>
            <a:endParaRPr sz="1371">
              <a:gradFill>
                <a:gsLst>
                  <a:gs pos="0">
                    <a:srgbClr val="0072C6"/>
                  </a:gs>
                  <a:gs pos="100000">
                    <a:srgbClr val="0072C6"/>
                  </a:gs>
                </a:gsLst>
                <a:lin ang="5400000" scaled="1"/>
              </a:gradFill>
            </a:endParaRPr>
          </a:p>
        </p:txBody>
      </p:sp>
      <p:sp>
        <p:nvSpPr>
          <p:cNvPr id="107" name="Title 5">
            <a:extLst>
              <a:ext uri="{C183D7F6-B498-43B3-948B-1728B52AA6E4}">
                <adec:decorative xmlns:adec="http://schemas.microsoft.com/office/drawing/2017/decorative" val="1"/>
              </a:ext>
            </a:extLst>
          </p:cNvPr>
          <p:cNvSpPr txBox="1">
            <a:spLocks/>
          </p:cNvSpPr>
          <p:nvPr/>
        </p:nvSpPr>
        <p:spPr>
          <a:xfrm>
            <a:off x="4884448"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Kiitos</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8" name="Title 5">
            <a:extLst>
              <a:ext uri="{C183D7F6-B498-43B3-948B-1728B52AA6E4}">
                <adec:decorative xmlns:adec="http://schemas.microsoft.com/office/drawing/2017/decorative" val="1"/>
              </a:ext>
            </a:extLst>
          </p:cNvPr>
          <p:cNvSpPr txBox="1">
            <a:spLocks/>
          </p:cNvSpPr>
          <p:nvPr/>
        </p:nvSpPr>
        <p:spPr>
          <a:xfrm>
            <a:off x="6139279" y="1004332"/>
            <a:ext cx="98470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Merci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9" name="Title 5">
            <a:extLst>
              <a:ext uri="{C183D7F6-B498-43B3-948B-1728B52AA6E4}">
                <adec:decorative xmlns:adec="http://schemas.microsoft.com/office/drawing/2017/decorative" val="1"/>
              </a:ext>
            </a:extLst>
          </p:cNvPr>
          <p:cNvSpPr txBox="1">
            <a:spLocks/>
          </p:cNvSpPr>
          <p:nvPr/>
        </p:nvSpPr>
        <p:spPr>
          <a:xfrm>
            <a:off x="7258450"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rPr>
              <a:t>Danke</a:t>
            </a:r>
            <a:endParaRPr sz="1175">
              <a:gradFill>
                <a:gsLst>
                  <a:gs pos="0">
                    <a:srgbClr val="0072C6"/>
                  </a:gs>
                  <a:gs pos="100000">
                    <a:srgbClr val="0072C6"/>
                  </a:gs>
                </a:gsLst>
                <a:lin ang="5400000" scaled="1"/>
              </a:gradFill>
            </a:endParaRPr>
          </a:p>
        </p:txBody>
      </p:sp>
      <p:sp>
        <p:nvSpPr>
          <p:cNvPr id="110" name="Title 5">
            <a:extLst>
              <a:ext uri="{C183D7F6-B498-43B3-948B-1728B52AA6E4}">
                <adec:decorative xmlns:adec="http://schemas.microsoft.com/office/drawing/2017/decorative" val="1"/>
              </a:ext>
            </a:extLst>
          </p:cNvPr>
          <p:cNvSpPr txBox="1">
            <a:spLocks/>
          </p:cNvSpPr>
          <p:nvPr/>
        </p:nvSpPr>
        <p:spPr>
          <a:xfrm>
            <a:off x="8662665" y="1004332"/>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el-GR" sz="2353">
                <a:gradFill>
                  <a:gsLst>
                    <a:gs pos="0">
                      <a:srgbClr val="505050"/>
                    </a:gs>
                    <a:gs pos="74000">
                      <a:srgbClr val="505050"/>
                    </a:gs>
                  </a:gsLst>
                  <a:lin ang="5400000" scaled="1"/>
                </a:gradFill>
              </a:rPr>
              <a:t>Ευχαριστώ </a:t>
            </a:r>
            <a:endParaRPr sz="1371">
              <a:gradFill>
                <a:gsLst>
                  <a:gs pos="0">
                    <a:srgbClr val="505050"/>
                  </a:gs>
                  <a:gs pos="74000">
                    <a:srgbClr val="505050"/>
                  </a:gs>
                </a:gsLst>
                <a:lin ang="5400000" scaled="1"/>
              </a:gradFill>
            </a:endParaRPr>
          </a:p>
        </p:txBody>
      </p:sp>
      <p:sp>
        <p:nvSpPr>
          <p:cNvPr id="111" name="Title 5">
            <a:extLst>
              <a:ext uri="{C183D7F6-B498-43B3-948B-1728B52AA6E4}">
                <adec:decorative xmlns:adec="http://schemas.microsoft.com/office/drawing/2017/decorative" val="1"/>
              </a:ext>
            </a:extLst>
          </p:cNvPr>
          <p:cNvSpPr txBox="1">
            <a:spLocks/>
          </p:cNvSpPr>
          <p:nvPr/>
        </p:nvSpPr>
        <p:spPr>
          <a:xfrm>
            <a:off x="32852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Mahalo  </a:t>
            </a:r>
            <a:endParaRPr sz="1175">
              <a:gradFill>
                <a:gsLst>
                  <a:gs pos="0">
                    <a:schemeClr val="accent2"/>
                  </a:gs>
                  <a:gs pos="74000">
                    <a:schemeClr val="accent2"/>
                  </a:gs>
                </a:gsLst>
                <a:lin ang="5400000" scaled="1"/>
              </a:gradFill>
            </a:endParaRPr>
          </a:p>
        </p:txBody>
      </p:sp>
      <p:sp>
        <p:nvSpPr>
          <p:cNvPr id="112" name="Title 5">
            <a:extLst>
              <a:ext uri="{C183D7F6-B498-43B3-948B-1728B52AA6E4}">
                <adec:decorative xmlns:adec="http://schemas.microsoft.com/office/drawing/2017/decorative" val="1"/>
              </a:ext>
            </a:extLst>
          </p:cNvPr>
          <p:cNvSpPr txBox="1">
            <a:spLocks/>
          </p:cNvSpPr>
          <p:nvPr/>
        </p:nvSpPr>
        <p:spPr>
          <a:xfrm>
            <a:off x="1514497" y="1712346"/>
            <a:ext cx="97099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he-IL" sz="2353">
                <a:gradFill>
                  <a:gsLst>
                    <a:gs pos="0">
                      <a:srgbClr val="505050"/>
                    </a:gs>
                    <a:gs pos="74000">
                      <a:srgbClr val="505050"/>
                    </a:gs>
                  </a:gsLst>
                  <a:lin ang="5400000" scaled="1"/>
                </a:gradFill>
              </a:rPr>
              <a:t>.תודה </a:t>
            </a:r>
            <a:endParaRPr sz="1371">
              <a:gradFill>
                <a:gsLst>
                  <a:gs pos="0">
                    <a:srgbClr val="505050"/>
                  </a:gs>
                  <a:gs pos="74000">
                    <a:srgbClr val="505050"/>
                  </a:gs>
                </a:gsLst>
                <a:lin ang="5400000" scaled="1"/>
              </a:gradFill>
            </a:endParaRPr>
          </a:p>
        </p:txBody>
      </p:sp>
      <p:sp>
        <p:nvSpPr>
          <p:cNvPr id="113" name="Title 5">
            <a:extLst>
              <a:ext uri="{C183D7F6-B498-43B3-948B-1728B52AA6E4}">
                <adec:decorative xmlns:adec="http://schemas.microsoft.com/office/drawing/2017/decorative" val="1"/>
              </a:ext>
            </a:extLst>
          </p:cNvPr>
          <p:cNvSpPr txBox="1">
            <a:spLocks/>
          </p:cNvSpPr>
          <p:nvPr/>
        </p:nvSpPr>
        <p:spPr>
          <a:xfrm>
            <a:off x="2551087" y="1712346"/>
            <a:ext cx="1728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Dhanyavād</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14" name="Title 5">
            <a:extLst>
              <a:ext uri="{C183D7F6-B498-43B3-948B-1728B52AA6E4}">
                <adec:decorative xmlns:adec="http://schemas.microsoft.com/office/drawing/2017/decorative" val="1"/>
              </a:ext>
            </a:extLst>
          </p:cNvPr>
          <p:cNvSpPr txBox="1">
            <a:spLocks/>
          </p:cNvSpPr>
          <p:nvPr/>
        </p:nvSpPr>
        <p:spPr>
          <a:xfrm>
            <a:off x="4345225" y="1712346"/>
            <a:ext cx="15894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Köszönöm</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15" name="Title 5">
            <a:extLst>
              <a:ext uri="{C183D7F6-B498-43B3-948B-1728B52AA6E4}">
                <adec:decorative xmlns:adec="http://schemas.microsoft.com/office/drawing/2017/decorative" val="1"/>
              </a:ext>
            </a:extLst>
          </p:cNvPr>
          <p:cNvSpPr txBox="1">
            <a:spLocks/>
          </p:cNvSpPr>
          <p:nvPr/>
        </p:nvSpPr>
        <p:spPr>
          <a:xfrm>
            <a:off x="600026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Takk</a:t>
            </a:r>
            <a:r>
              <a:rPr sz="196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 </a:t>
            </a:r>
            <a:endParaRPr sz="1175">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endParaRPr>
          </a:p>
        </p:txBody>
      </p:sp>
      <p:sp>
        <p:nvSpPr>
          <p:cNvPr id="116" name="Title 5">
            <a:extLst>
              <a:ext uri="{C183D7F6-B498-43B3-948B-1728B52AA6E4}">
                <adec:decorative xmlns:adec="http://schemas.microsoft.com/office/drawing/2017/decorative" val="1"/>
              </a:ext>
            </a:extLst>
          </p:cNvPr>
          <p:cNvSpPr txBox="1">
            <a:spLocks/>
          </p:cNvSpPr>
          <p:nvPr/>
        </p:nvSpPr>
        <p:spPr>
          <a:xfrm>
            <a:off x="7186238" y="1712346"/>
            <a:ext cx="189366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Terima</a:t>
            </a:r>
            <a:r>
              <a:rPr sz="2353">
                <a:gradFill>
                  <a:gsLst>
                    <a:gs pos="0">
                      <a:schemeClr val="accent2"/>
                    </a:gs>
                    <a:gs pos="74000">
                      <a:schemeClr val="accent2"/>
                    </a:gs>
                  </a:gsLst>
                  <a:lin ang="5400000" scaled="1"/>
                </a:gradFill>
              </a:rPr>
              <a:t> </a:t>
            </a:r>
            <a:r>
              <a:rPr sz="2353" err="1">
                <a:gradFill>
                  <a:gsLst>
                    <a:gs pos="0">
                      <a:schemeClr val="accent2"/>
                    </a:gs>
                    <a:gs pos="74000">
                      <a:schemeClr val="accent2"/>
                    </a:gs>
                  </a:gsLst>
                  <a:lin ang="5400000" scaled="1"/>
                </a:gradFill>
              </a:rPr>
              <a:t>kasih</a:t>
            </a:r>
            <a:endParaRPr sz="1371">
              <a:gradFill>
                <a:gsLst>
                  <a:gs pos="0">
                    <a:schemeClr val="accent2"/>
                  </a:gs>
                  <a:gs pos="74000">
                    <a:schemeClr val="accent2"/>
                  </a:gs>
                </a:gsLst>
                <a:lin ang="5400000" scaled="1"/>
              </a:gradFill>
            </a:endParaRPr>
          </a:p>
        </p:txBody>
      </p:sp>
      <p:sp>
        <p:nvSpPr>
          <p:cNvPr id="117" name="Title 5">
            <a:extLst>
              <a:ext uri="{C183D7F6-B498-43B3-948B-1728B52AA6E4}">
                <adec:decorative xmlns:adec="http://schemas.microsoft.com/office/drawing/2017/decorative" val="1"/>
              </a:ext>
            </a:extLst>
          </p:cNvPr>
          <p:cNvSpPr txBox="1">
            <a:spLocks/>
          </p:cNvSpPr>
          <p:nvPr/>
        </p:nvSpPr>
        <p:spPr>
          <a:xfrm>
            <a:off x="9145499" y="1712346"/>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Grazie </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128" name="Title 5">
            <a:extLst>
              <a:ext uri="{C183D7F6-B498-43B3-948B-1728B52AA6E4}">
                <adec:decorative xmlns:adec="http://schemas.microsoft.com/office/drawing/2017/decorative" val="1"/>
              </a:ext>
            </a:extLst>
          </p:cNvPr>
          <p:cNvSpPr txBox="1">
            <a:spLocks/>
          </p:cNvSpPr>
          <p:nvPr/>
        </p:nvSpPr>
        <p:spPr>
          <a:xfrm>
            <a:off x="270067" y="4287952"/>
            <a:ext cx="179395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ko-KR" altLang="en-US" sz="1961">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rPr>
              <a:t>감사합니다</a:t>
            </a:r>
            <a:endParaRPr sz="1175">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endParaRPr>
          </a:p>
        </p:txBody>
      </p:sp>
      <p:sp>
        <p:nvSpPr>
          <p:cNvPr id="129" name="Title 5">
            <a:extLst>
              <a:ext uri="{C183D7F6-B498-43B3-948B-1728B52AA6E4}">
                <adec:decorative xmlns:adec="http://schemas.microsoft.com/office/drawing/2017/decorative" val="1"/>
              </a:ext>
            </a:extLst>
          </p:cNvPr>
          <p:cNvSpPr txBox="1">
            <a:spLocks/>
          </p:cNvSpPr>
          <p:nvPr/>
        </p:nvSpPr>
        <p:spPr>
          <a:xfrm>
            <a:off x="2196148" y="4287952"/>
            <a:ext cx="13878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Paldies</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54" name="Title 5">
            <a:extLst>
              <a:ext uri="{C183D7F6-B498-43B3-948B-1728B52AA6E4}">
                <adec:decorative xmlns:adec="http://schemas.microsoft.com/office/drawing/2017/decorative" val="1"/>
              </a:ext>
            </a:extLst>
          </p:cNvPr>
          <p:cNvSpPr txBox="1">
            <a:spLocks/>
          </p:cNvSpPr>
          <p:nvPr/>
        </p:nvSpPr>
        <p:spPr>
          <a:xfrm>
            <a:off x="3716153" y="4287952"/>
            <a:ext cx="161958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Choukrane</a:t>
            </a:r>
            <a:endParaRPr sz="1175">
              <a:gradFill>
                <a:gsLst>
                  <a:gs pos="0">
                    <a:srgbClr val="505050"/>
                  </a:gs>
                  <a:gs pos="74000">
                    <a:srgbClr val="505050"/>
                  </a:gs>
                </a:gsLst>
                <a:lin ang="5400000" scaled="1"/>
              </a:gradFill>
            </a:endParaRPr>
          </a:p>
        </p:txBody>
      </p:sp>
      <p:sp>
        <p:nvSpPr>
          <p:cNvPr id="155" name="Title 5">
            <a:extLst>
              <a:ext uri="{C183D7F6-B498-43B3-948B-1728B52AA6E4}">
                <adec:decorative xmlns:adec="http://schemas.microsoft.com/office/drawing/2017/decorative" val="1"/>
              </a:ext>
            </a:extLst>
          </p:cNvPr>
          <p:cNvSpPr txBox="1">
            <a:spLocks/>
          </p:cNvSpPr>
          <p:nvPr/>
        </p:nvSpPr>
        <p:spPr>
          <a:xfrm>
            <a:off x="5467858" y="4287952"/>
            <a:ext cx="90667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Ačiū</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7" name="Title 5">
            <a:extLst>
              <a:ext uri="{C183D7F6-B498-43B3-948B-1728B52AA6E4}">
                <adec:decorative xmlns:adec="http://schemas.microsoft.com/office/drawing/2017/decorative" val="1"/>
              </a:ext>
            </a:extLst>
          </p:cNvPr>
          <p:cNvSpPr txBox="1">
            <a:spLocks/>
          </p:cNvSpPr>
          <p:nvPr/>
        </p:nvSpPr>
        <p:spPr>
          <a:xfrm>
            <a:off x="1488607" y="5111114"/>
            <a:ext cx="18279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rPr>
              <a:t>Баярлалаа </a:t>
            </a:r>
            <a:endParaRPr sz="1175">
              <a:gradFill>
                <a:gsLst>
                  <a:gs pos="0">
                    <a:srgbClr val="505050"/>
                  </a:gs>
                  <a:gs pos="74000">
                    <a:srgbClr val="505050"/>
                  </a:gs>
                </a:gsLst>
                <a:lin ang="5400000" scaled="1"/>
              </a:gradFill>
            </a:endParaRPr>
          </a:p>
        </p:txBody>
      </p:sp>
      <p:sp>
        <p:nvSpPr>
          <p:cNvPr id="158" name="Title 5">
            <a:extLst>
              <a:ext uri="{C183D7F6-B498-43B3-948B-1728B52AA6E4}">
                <adec:decorative xmlns:adec="http://schemas.microsoft.com/office/drawing/2017/decorative" val="1"/>
              </a:ext>
            </a:extLst>
          </p:cNvPr>
          <p:cNvSpPr txBox="1">
            <a:spLocks/>
          </p:cNvSpPr>
          <p:nvPr/>
        </p:nvSpPr>
        <p:spPr>
          <a:xfrm>
            <a:off x="3414746" y="5111114"/>
            <a:ext cx="141361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Dziękuję</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9" name="Title 5">
            <a:extLst>
              <a:ext uri="{C183D7F6-B498-43B3-948B-1728B52AA6E4}">
                <adec:decorative xmlns:adec="http://schemas.microsoft.com/office/drawing/2017/decorative" val="1"/>
              </a:ext>
            </a:extLst>
          </p:cNvPr>
          <p:cNvSpPr txBox="1">
            <a:spLocks/>
          </p:cNvSpPr>
          <p:nvPr/>
        </p:nvSpPr>
        <p:spPr>
          <a:xfrm>
            <a:off x="4782668" y="5111114"/>
            <a:ext cx="157655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Obrigado  </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60" name="Title 5">
            <a:extLst>
              <a:ext uri="{C183D7F6-B498-43B3-948B-1728B52AA6E4}">
                <adec:decorative xmlns:adec="http://schemas.microsoft.com/office/drawing/2017/decorative" val="1"/>
              </a:ext>
            </a:extLst>
          </p:cNvPr>
          <p:cNvSpPr txBox="1">
            <a:spLocks/>
          </p:cNvSpPr>
          <p:nvPr/>
        </p:nvSpPr>
        <p:spPr>
          <a:xfrm>
            <a:off x="6506652" y="4287952"/>
            <a:ext cx="173114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Благодарам</a:t>
            </a:r>
            <a:r>
              <a:rPr lang="az-Cyrl-AZ" sz="1961">
                <a:gradFill>
                  <a:gsLst>
                    <a:gs pos="0">
                      <a:srgbClr val="505050"/>
                    </a:gs>
                    <a:gs pos="74000">
                      <a:srgbClr val="505050"/>
                    </a:gs>
                  </a:gsLst>
                  <a:lin ang="5400000" scaled="1"/>
                </a:gradFill>
              </a:rPr>
              <a:t> </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62" name="Title 5">
            <a:extLst>
              <a:ext uri="{C183D7F6-B498-43B3-948B-1728B52AA6E4}">
                <adec:decorative xmlns:adec="http://schemas.microsoft.com/office/drawing/2017/decorative" val="1"/>
              </a:ext>
            </a:extLst>
          </p:cNvPr>
          <p:cNvSpPr txBox="1">
            <a:spLocks/>
          </p:cNvSpPr>
          <p:nvPr/>
        </p:nvSpPr>
        <p:spPr>
          <a:xfrm>
            <a:off x="6457391" y="5111114"/>
            <a:ext cx="179079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Mulţumesc</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64" name="Title 5">
            <a:extLst>
              <a:ext uri="{C183D7F6-B498-43B3-948B-1728B52AA6E4}">
                <adec:decorative xmlns:adec="http://schemas.microsoft.com/office/drawing/2017/decorative" val="1"/>
              </a:ext>
            </a:extLst>
          </p:cNvPr>
          <p:cNvSpPr txBox="1">
            <a:spLocks/>
          </p:cNvSpPr>
          <p:nvPr/>
        </p:nvSpPr>
        <p:spPr>
          <a:xfrm>
            <a:off x="8346358" y="5111114"/>
            <a:ext cx="16395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Спасибо</a:t>
            </a:r>
            <a:r>
              <a:rPr lang="az-Cyrl-AZ" sz="1961">
                <a:gradFill>
                  <a:gsLst>
                    <a:gs pos="0">
                      <a:srgbClr val="0072C6"/>
                    </a:gs>
                    <a:gs pos="100000">
                      <a:srgbClr val="0072C6"/>
                    </a:gs>
                  </a:gsLst>
                  <a:lin ang="5400000" scaled="1"/>
                </a:gradFill>
              </a:rPr>
              <a:t> </a:t>
            </a:r>
            <a:endParaRPr sz="1175">
              <a:gradFill>
                <a:gsLst>
                  <a:gs pos="0">
                    <a:srgbClr val="0072C6"/>
                  </a:gs>
                  <a:gs pos="100000">
                    <a:srgbClr val="0072C6"/>
                  </a:gs>
                </a:gsLst>
                <a:lin ang="5400000" scaled="1"/>
              </a:gradFill>
            </a:endParaRPr>
          </a:p>
        </p:txBody>
      </p:sp>
      <p:sp>
        <p:nvSpPr>
          <p:cNvPr id="165" name="Title 5">
            <a:extLst>
              <a:ext uri="{C183D7F6-B498-43B3-948B-1728B52AA6E4}">
                <adec:decorative xmlns:adec="http://schemas.microsoft.com/office/drawing/2017/decorative" val="1"/>
              </a:ext>
            </a:extLst>
          </p:cNvPr>
          <p:cNvSpPr txBox="1">
            <a:spLocks/>
          </p:cNvSpPr>
          <p:nvPr/>
        </p:nvSpPr>
        <p:spPr>
          <a:xfrm>
            <a:off x="9183300" y="5819128"/>
            <a:ext cx="1281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X</a:t>
            </a:r>
            <a:r>
              <a:rPr lang="az-Cyrl-AZ" sz="1961">
                <a:gradFill>
                  <a:gsLst>
                    <a:gs pos="0">
                      <a:schemeClr val="accent2"/>
                    </a:gs>
                    <a:gs pos="74000">
                      <a:schemeClr val="accent2"/>
                    </a:gs>
                  </a:gsLst>
                  <a:lin ang="5400000" scaled="1"/>
                </a:gradFill>
              </a:rPr>
              <a:t>вала </a:t>
            </a:r>
            <a:r>
              <a:rPr lang="el-GR" sz="1961">
                <a:gradFill>
                  <a:gsLst>
                    <a:gs pos="0">
                      <a:schemeClr val="accent2"/>
                    </a:gs>
                    <a:gs pos="74000">
                      <a:schemeClr val="accent2"/>
                    </a:gs>
                  </a:gsLst>
                  <a:lin ang="5400000" scaled="1"/>
                </a:gradFill>
              </a:rPr>
              <a:t> </a:t>
            </a:r>
            <a:endParaRPr sz="1175">
              <a:gradFill>
                <a:gsLst>
                  <a:gs pos="0">
                    <a:schemeClr val="accent2"/>
                  </a:gs>
                  <a:gs pos="74000">
                    <a:schemeClr val="accent2"/>
                  </a:gs>
                </a:gsLst>
                <a:lin ang="5400000" scaled="1"/>
              </a:gradFill>
            </a:endParaRPr>
          </a:p>
        </p:txBody>
      </p:sp>
      <p:sp>
        <p:nvSpPr>
          <p:cNvPr id="166" name="Title 5">
            <a:extLst>
              <a:ext uri="{C183D7F6-B498-43B3-948B-1728B52AA6E4}">
                <adec:decorative xmlns:adec="http://schemas.microsoft.com/office/drawing/2017/decorative" val="1"/>
              </a:ext>
            </a:extLst>
          </p:cNvPr>
          <p:cNvSpPr txBox="1">
            <a:spLocks/>
          </p:cNvSpPr>
          <p:nvPr/>
        </p:nvSpPr>
        <p:spPr>
          <a:xfrm>
            <a:off x="270069" y="5819128"/>
            <a:ext cx="134444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Ďakujem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68" name="Title 5">
            <a:extLst>
              <a:ext uri="{C183D7F6-B498-43B3-948B-1728B52AA6E4}">
                <adec:decorative xmlns:adec="http://schemas.microsoft.com/office/drawing/2017/decorative" val="1"/>
              </a:ext>
            </a:extLst>
          </p:cNvPr>
          <p:cNvSpPr txBox="1">
            <a:spLocks/>
          </p:cNvSpPr>
          <p:nvPr/>
        </p:nvSpPr>
        <p:spPr>
          <a:xfrm>
            <a:off x="1685527" y="5819128"/>
            <a:ext cx="81654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rPr>
              <a:t>Tack </a:t>
            </a:r>
            <a:endParaRPr sz="1371">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endParaRPr>
          </a:p>
        </p:txBody>
      </p:sp>
      <p:sp>
        <p:nvSpPr>
          <p:cNvPr id="169" name="Title 5">
            <a:extLst>
              <a:ext uri="{C183D7F6-B498-43B3-948B-1728B52AA6E4}">
                <adec:decorative xmlns:adec="http://schemas.microsoft.com/office/drawing/2017/decorative" val="1"/>
              </a:ext>
            </a:extLst>
          </p:cNvPr>
          <p:cNvSpPr txBox="1">
            <a:spLocks/>
          </p:cNvSpPr>
          <p:nvPr/>
        </p:nvSpPr>
        <p:spPr>
          <a:xfrm>
            <a:off x="2573089" y="5819128"/>
            <a:ext cx="106525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Nandri</a:t>
            </a:r>
            <a:endParaRPr sz="1175">
              <a:gradFill>
                <a:gsLst>
                  <a:gs pos="0">
                    <a:srgbClr val="505050"/>
                  </a:gs>
                  <a:gs pos="74000">
                    <a:srgbClr val="505050"/>
                  </a:gs>
                </a:gsLst>
                <a:lin ang="5400000" scaled="1"/>
              </a:gradFill>
            </a:endParaRPr>
          </a:p>
        </p:txBody>
      </p:sp>
      <p:sp>
        <p:nvSpPr>
          <p:cNvPr id="170" name="Title 5">
            <a:extLst>
              <a:ext uri="{C183D7F6-B498-43B3-948B-1728B52AA6E4}">
                <adec:decorative xmlns:adec="http://schemas.microsoft.com/office/drawing/2017/decorative" val="1"/>
              </a:ext>
            </a:extLst>
          </p:cNvPr>
          <p:cNvSpPr txBox="1">
            <a:spLocks/>
          </p:cNvSpPr>
          <p:nvPr/>
        </p:nvSpPr>
        <p:spPr>
          <a:xfrm>
            <a:off x="3709355" y="5819128"/>
            <a:ext cx="165442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0072C6"/>
                    </a:gs>
                    <a:gs pos="100000">
                      <a:srgbClr val="0072C6"/>
                    </a:gs>
                  </a:gsLst>
                  <a:lin ang="5400000" scaled="1"/>
                </a:gradFill>
              </a:rPr>
              <a:t>Kop </a:t>
            </a:r>
            <a:r>
              <a:rPr sz="2353" err="1">
                <a:gradFill>
                  <a:gsLst>
                    <a:gs pos="0">
                      <a:srgbClr val="0072C6"/>
                    </a:gs>
                    <a:gs pos="100000">
                      <a:srgbClr val="0072C6"/>
                    </a:gs>
                  </a:gsLst>
                  <a:lin ang="5400000" scaled="1"/>
                </a:gradFill>
              </a:rPr>
              <a:t>khun</a:t>
            </a:r>
            <a:endParaRPr sz="1371">
              <a:gradFill>
                <a:gsLst>
                  <a:gs pos="0">
                    <a:srgbClr val="0072C6"/>
                  </a:gs>
                  <a:gs pos="100000">
                    <a:srgbClr val="0072C6"/>
                  </a:gs>
                </a:gsLst>
                <a:lin ang="5400000" scaled="1"/>
              </a:gradFill>
            </a:endParaRPr>
          </a:p>
        </p:txBody>
      </p:sp>
      <p:sp>
        <p:nvSpPr>
          <p:cNvPr id="171" name="Title 5">
            <a:extLst>
              <a:ext uri="{C183D7F6-B498-43B3-948B-1728B52AA6E4}">
                <adec:decorative xmlns:adec="http://schemas.microsoft.com/office/drawing/2017/decorative" val="1"/>
              </a:ext>
            </a:extLst>
          </p:cNvPr>
          <p:cNvSpPr txBox="1">
            <a:spLocks/>
          </p:cNvSpPr>
          <p:nvPr/>
        </p:nvSpPr>
        <p:spPr>
          <a:xfrm>
            <a:off x="5434797" y="5819128"/>
            <a:ext cx="23367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Teşekkür</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ederim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72" name="Title 5">
            <a:extLst>
              <a:ext uri="{C183D7F6-B498-43B3-948B-1728B52AA6E4}">
                <adec:decorative xmlns:adec="http://schemas.microsoft.com/office/drawing/2017/decorative" val="1"/>
              </a:ext>
            </a:extLst>
          </p:cNvPr>
          <p:cNvSpPr txBox="1">
            <a:spLocks/>
          </p:cNvSpPr>
          <p:nvPr/>
        </p:nvSpPr>
        <p:spPr>
          <a:xfrm>
            <a:off x="7842534" y="5819128"/>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2353">
                <a:gradFill>
                  <a:gsLst>
                    <a:gs pos="0">
                      <a:srgbClr val="505050"/>
                    </a:gs>
                    <a:gs pos="74000">
                      <a:srgbClr val="505050"/>
                    </a:gs>
                  </a:gsLst>
                  <a:lin ang="5400000" scaled="1"/>
                </a:gradFill>
              </a:rPr>
              <a:t>Дякую </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73" name="Title 5">
            <a:extLst>
              <a:ext uri="{C183D7F6-B498-43B3-948B-1728B52AA6E4}">
                <adec:decorative xmlns:adec="http://schemas.microsoft.com/office/drawing/2017/decorative" val="1"/>
              </a:ext>
            </a:extLst>
          </p:cNvPr>
          <p:cNvSpPr txBox="1">
            <a:spLocks/>
          </p:cNvSpPr>
          <p:nvPr/>
        </p:nvSpPr>
        <p:spPr>
          <a:xfrm>
            <a:off x="10535855" y="5819129"/>
            <a:ext cx="13663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Diolch</a:t>
            </a:r>
            <a:r>
              <a:rPr sz="2353">
                <a:gradFill>
                  <a:gsLst>
                    <a:gs pos="0">
                      <a:srgbClr val="0072C6"/>
                    </a:gs>
                    <a:gs pos="100000">
                      <a:srgbClr val="0072C6"/>
                    </a:gs>
                  </a:gsLst>
                  <a:lin ang="5400000" scaled="1"/>
                </a:gradFill>
              </a:rPr>
              <a:t> </a:t>
            </a:r>
            <a:r>
              <a:rPr lang="el-G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74" name="Title 5">
            <a:extLst>
              <a:ext uri="{C183D7F6-B498-43B3-948B-1728B52AA6E4}">
                <adec:decorative xmlns:adec="http://schemas.microsoft.com/office/drawing/2017/decorative" val="1"/>
              </a:ext>
            </a:extLst>
          </p:cNvPr>
          <p:cNvSpPr txBox="1">
            <a:spLocks/>
          </p:cNvSpPr>
          <p:nvPr/>
        </p:nvSpPr>
        <p:spPr>
          <a:xfrm>
            <a:off x="10464837" y="1703927"/>
            <a:ext cx="138340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Grazzi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75" name="Title 5">
            <a:extLst>
              <a:ext uri="{C183D7F6-B498-43B3-948B-1728B52AA6E4}">
                <adec:decorative xmlns:adec="http://schemas.microsoft.com/office/drawing/2017/decorative" val="1"/>
              </a:ext>
            </a:extLst>
          </p:cNvPr>
          <p:cNvSpPr txBox="1">
            <a:spLocks/>
          </p:cNvSpPr>
          <p:nvPr/>
        </p:nvSpPr>
        <p:spPr>
          <a:xfrm>
            <a:off x="10615320" y="1004332"/>
            <a:ext cx="128692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A dank</a:t>
            </a:r>
            <a:endParaRPr sz="1175">
              <a:gradFill>
                <a:gsLst>
                  <a:gs pos="0">
                    <a:schemeClr val="accent2"/>
                  </a:gs>
                  <a:gs pos="74000">
                    <a:schemeClr val="accent2"/>
                  </a:gs>
                </a:gsLst>
                <a:lin ang="5400000" scaled="1"/>
              </a:gradFill>
            </a:endParaRPr>
          </a:p>
        </p:txBody>
      </p:sp>
      <p:sp>
        <p:nvSpPr>
          <p:cNvPr id="176" name="Title 5">
            <a:extLst>
              <a:ext uri="{C183D7F6-B498-43B3-948B-1728B52AA6E4}">
                <adec:decorative xmlns:adec="http://schemas.microsoft.com/office/drawing/2017/decorative" val="1"/>
              </a:ext>
            </a:extLst>
          </p:cNvPr>
          <p:cNvSpPr txBox="1">
            <a:spLocks/>
          </p:cNvSpPr>
          <p:nvPr/>
        </p:nvSpPr>
        <p:spPr>
          <a:xfrm>
            <a:off x="10084048" y="5111114"/>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Ngiyabonga</a:t>
            </a:r>
            <a:endParaRPr sz="1371">
              <a:gradFill>
                <a:gsLst>
                  <a:gs pos="0">
                    <a:srgbClr val="505050"/>
                  </a:gs>
                  <a:gs pos="74000">
                    <a:srgbClr val="505050"/>
                  </a:gs>
                </a:gsLst>
                <a:lin ang="5400000" scaled="1"/>
              </a:gradFill>
            </a:endParaRPr>
          </a:p>
        </p:txBody>
      </p:sp>
      <p:sp>
        <p:nvSpPr>
          <p:cNvPr id="49" name="Title 5">
            <a:extLst>
              <a:ext uri="{C183D7F6-B498-43B3-948B-1728B52AA6E4}">
                <adec:decorative xmlns:adec="http://schemas.microsoft.com/office/drawing/2017/decorative" val="1"/>
              </a:ext>
            </a:extLst>
          </p:cNvPr>
          <p:cNvSpPr txBox="1">
            <a:spLocks/>
          </p:cNvSpPr>
          <p:nvPr/>
        </p:nvSpPr>
        <p:spPr>
          <a:xfrm>
            <a:off x="7714380" y="4287952"/>
            <a:ext cx="45398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1961">
                <a:gradFill>
                  <a:gsLst>
                    <a:gs pos="0">
                      <a:srgbClr val="505050"/>
                    </a:gs>
                    <a:gs pos="74000">
                      <a:srgbClr val="505050"/>
                    </a:gs>
                  </a:gsLst>
                  <a:lin ang="5400000" scaled="1"/>
                </a:gradFill>
              </a:rPr>
              <a:t>ありがとうございました</a:t>
            </a:r>
          </a:p>
        </p:txBody>
      </p:sp>
      <p:sp>
        <p:nvSpPr>
          <p:cNvPr id="50" name="Title 5">
            <a:extLst>
              <a:ext uri="{C183D7F6-B498-43B3-948B-1728B52AA6E4}">
                <adec:decorative xmlns:adec="http://schemas.microsoft.com/office/drawing/2017/decorative" val="1"/>
              </a:ext>
            </a:extLst>
          </p:cNvPr>
          <p:cNvSpPr txBox="1">
            <a:spLocks/>
          </p:cNvSpPr>
          <p:nvPr/>
        </p:nvSpPr>
        <p:spPr>
          <a:xfrm>
            <a:off x="312199" y="510815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2745">
                <a:gradFill>
                  <a:gsLst>
                    <a:gs pos="0">
                      <a:srgbClr val="505050"/>
                    </a:gs>
                    <a:gs pos="74000">
                      <a:srgbClr val="505050"/>
                    </a:gs>
                  </a:gsLst>
                  <a:lin ang="5400000" scaled="1"/>
                </a:gradFill>
              </a:rPr>
              <a:t>谢谢</a:t>
            </a:r>
            <a:endParaRPr sz="1567">
              <a:gradFill>
                <a:gsLst>
                  <a:gs pos="0">
                    <a:srgbClr val="505050"/>
                  </a:gs>
                  <a:gs pos="74000">
                    <a:srgbClr val="505050"/>
                  </a:gs>
                </a:gsLst>
                <a:lin ang="5400000" scaled="1"/>
              </a:gradFill>
            </a:endParaRPr>
          </a:p>
        </p:txBody>
      </p:sp>
      <p:sp>
        <p:nvSpPr>
          <p:cNvPr id="47" name="Freeform: Shape 46">
            <a:extLst>
              <a:ext uri="{FF2B5EF4-FFF2-40B4-BE49-F238E27FC236}">
                <a16:creationId xmlns:a16="http://schemas.microsoft.com/office/drawing/2014/main" id="{BBD1112B-CB21-4BE1-A7A4-C9E5AE60DB94}"/>
              </a:ext>
              <a:ext uri="{C183D7F6-B498-43B3-948B-1728B52AA6E4}">
                <adec:decorative xmlns:adec="http://schemas.microsoft.com/office/drawing/2017/decorative" val="1"/>
              </a:ext>
            </a:extLst>
          </p:cNvPr>
          <p:cNvSpPr/>
          <p:nvPr/>
        </p:nvSpPr>
        <p:spPr bwMode="auto">
          <a:xfrm>
            <a:off x="10471288" y="2527089"/>
            <a:ext cx="1720712" cy="1798337"/>
          </a:xfrm>
          <a:custGeom>
            <a:avLst/>
            <a:gdLst>
              <a:gd name="connsiteX0" fmla="*/ 242047 w 1181156"/>
              <a:gd name="connsiteY0" fmla="*/ 0 h 1234440"/>
              <a:gd name="connsiteX1" fmla="*/ 1181156 w 1181156"/>
              <a:gd name="connsiteY1" fmla="*/ 0 h 1234440"/>
              <a:gd name="connsiteX2" fmla="*/ 1181156 w 1181156"/>
              <a:gd name="connsiteY2" fmla="*/ 1234440 h 1234440"/>
              <a:gd name="connsiteX3" fmla="*/ 0 w 1181156"/>
              <a:gd name="connsiteY3" fmla="*/ 1234440 h 1234440"/>
            </a:gdLst>
            <a:ahLst/>
            <a:cxnLst>
              <a:cxn ang="0">
                <a:pos x="connsiteX0" y="connsiteY0"/>
              </a:cxn>
              <a:cxn ang="0">
                <a:pos x="connsiteX1" y="connsiteY1"/>
              </a:cxn>
              <a:cxn ang="0">
                <a:pos x="connsiteX2" y="connsiteY2"/>
              </a:cxn>
              <a:cxn ang="0">
                <a:pos x="connsiteX3" y="connsiteY3"/>
              </a:cxn>
            </a:cxnLst>
            <a:rect l="l" t="t" r="r" b="b"/>
            <a:pathLst>
              <a:path w="1181156" h="1234440">
                <a:moveTo>
                  <a:pt x="242047" y="0"/>
                </a:moveTo>
                <a:lnTo>
                  <a:pt x="1181156" y="0"/>
                </a:lnTo>
                <a:lnTo>
                  <a:pt x="1181156" y="1234440"/>
                </a:lnTo>
                <a:lnTo>
                  <a:pt x="0" y="1234440"/>
                </a:ln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cs typeface="Segoe UI" pitchFamily="34" charset="0"/>
            </a:endParaRPr>
          </a:p>
        </p:txBody>
      </p:sp>
      <p:sp>
        <p:nvSpPr>
          <p:cNvPr id="2" name="Slide Number Placeholder 2">
            <a:extLst>
              <a:ext uri="{FF2B5EF4-FFF2-40B4-BE49-F238E27FC236}">
                <a16:creationId xmlns:a16="http://schemas.microsoft.com/office/drawing/2014/main" id="{121649C8-9D25-4C37-9541-EE82ED18E1BB}"/>
              </a:ext>
              <a:ext uri="{C183D7F6-B498-43B3-948B-1728B52AA6E4}">
                <adec:decorative xmlns:adec="http://schemas.microsoft.com/office/drawing/2017/decorative" val="0"/>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rgbClr val="3C3C41">
                    <a:tint val="75000"/>
                  </a:srgbClr>
                </a:solidFill>
                <a:latin typeface="Segoe UI"/>
              </a:rPr>
              <a:pPr>
                <a:defRPr/>
              </a:pPr>
              <a:t>41</a:t>
            </a:fld>
            <a:endParaRPr lang="en-US">
              <a:solidFill>
                <a:srgbClr val="3C3C41">
                  <a:tint val="75000"/>
                </a:srgbClr>
              </a:solidFill>
              <a:latin typeface="Segoe UI"/>
            </a:endParaRPr>
          </a:p>
        </p:txBody>
      </p:sp>
    </p:spTree>
    <p:extLst>
      <p:ext uri="{BB962C8B-B14F-4D97-AF65-F5344CB8AC3E}">
        <p14:creationId xmlns:p14="http://schemas.microsoft.com/office/powerpoint/2010/main" val="3877447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S-Dynamics365_logo_endCard_whiteBG_1080p_60fps-REF (1)">
            <a:hlinkClick r:id="" action="ppaction://media"/>
            <a:extLst>
              <a:ext uri="{FF2B5EF4-FFF2-40B4-BE49-F238E27FC236}">
                <a16:creationId xmlns:a16="http://schemas.microsoft.com/office/drawing/2014/main" id="{536DE5F8-F911-CC09-A05B-1B80B05B807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33114" y="-93689"/>
            <a:ext cx="12525114" cy="7045377"/>
          </a:xfrm>
          <a:prstGeom prst="rect">
            <a:avLst/>
          </a:prstGeom>
        </p:spPr>
      </p:pic>
    </p:spTree>
    <p:extLst>
      <p:ext uri="{BB962C8B-B14F-4D97-AF65-F5344CB8AC3E}">
        <p14:creationId xmlns:p14="http://schemas.microsoft.com/office/powerpoint/2010/main" val="35211383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39AE9-1E51-D55F-8CA4-6EAC298075EB}"/>
              </a:ext>
            </a:extLst>
          </p:cNvPr>
          <p:cNvSpPr>
            <a:spLocks noGrp="1"/>
          </p:cNvSpPr>
          <p:nvPr>
            <p:ph type="title"/>
          </p:nvPr>
        </p:nvSpPr>
        <p:spPr/>
        <p:txBody>
          <a:bodyPr/>
          <a:lstStyle/>
          <a:p>
            <a:r>
              <a:rPr lang="en-US"/>
              <a:t>I enabled “awareness options”, but it didn’t work…</a:t>
            </a:r>
            <a:endParaRPr lang="LID4096"/>
          </a:p>
        </p:txBody>
      </p:sp>
      <p:sp>
        <p:nvSpPr>
          <p:cNvPr id="3" name="Text Placeholder 2">
            <a:extLst>
              <a:ext uri="{FF2B5EF4-FFF2-40B4-BE49-F238E27FC236}">
                <a16:creationId xmlns:a16="http://schemas.microsoft.com/office/drawing/2014/main" id="{898C7994-BCE5-0BB5-7C41-68FBBECE01E0}"/>
              </a:ext>
            </a:extLst>
          </p:cNvPr>
          <p:cNvSpPr>
            <a:spLocks noGrp="1"/>
          </p:cNvSpPr>
          <p:nvPr>
            <p:ph type="body" sz="quarter" idx="10"/>
          </p:nvPr>
        </p:nvSpPr>
        <p:spPr>
          <a:xfrm>
            <a:off x="586390" y="1434370"/>
            <a:ext cx="6369214" cy="3274743"/>
          </a:xfrm>
        </p:spPr>
        <p:txBody>
          <a:bodyPr/>
          <a:lstStyle/>
          <a:p>
            <a:pPr marL="457200" indent="-457200">
              <a:buFont typeface="Arial" panose="020B0604020202020204" pitchFamily="34" charset="0"/>
              <a:buChar char="•"/>
            </a:pPr>
            <a:r>
              <a:rPr lang="en-US"/>
              <a:t>Year-end close fails</a:t>
            </a:r>
          </a:p>
          <a:p>
            <a:pPr marL="457200" indent="-457200">
              <a:buFont typeface="Arial" panose="020B0604020202020204" pitchFamily="34" charset="0"/>
              <a:buChar char="•"/>
            </a:pPr>
            <a:endParaRPr lang="en-US"/>
          </a:p>
          <a:p>
            <a:pPr marL="457200" indent="-457200">
              <a:buFont typeface="Arial" panose="020B0604020202020204" pitchFamily="34" charset="0"/>
              <a:buChar char="•"/>
            </a:pPr>
            <a:r>
              <a:rPr lang="en-US"/>
              <a:t>This is caused by changes made to how year-end close is performed with and without “advanced awareness options” enabled</a:t>
            </a:r>
          </a:p>
          <a:p>
            <a:endParaRPr lang="en-US"/>
          </a:p>
        </p:txBody>
      </p:sp>
      <p:pic>
        <p:nvPicPr>
          <p:cNvPr id="5" name="Picture 4" descr="A screenshot of a phone&#10;&#10;AI-generated content may be incorrect.">
            <a:extLst>
              <a:ext uri="{FF2B5EF4-FFF2-40B4-BE49-F238E27FC236}">
                <a16:creationId xmlns:a16="http://schemas.microsoft.com/office/drawing/2014/main" id="{9F9D9D31-C935-844C-495F-5D33F8B3E11B}"/>
              </a:ext>
            </a:extLst>
          </p:cNvPr>
          <p:cNvPicPr>
            <a:picLocks noChangeAspect="1"/>
          </p:cNvPicPr>
          <p:nvPr/>
        </p:nvPicPr>
        <p:blipFill>
          <a:blip r:embed="rId2"/>
          <a:stretch>
            <a:fillRect/>
          </a:stretch>
        </p:blipFill>
        <p:spPr>
          <a:xfrm>
            <a:off x="7123800" y="1434370"/>
            <a:ext cx="3444660" cy="5184316"/>
          </a:xfrm>
          <a:prstGeom prst="rect">
            <a:avLst/>
          </a:prstGeom>
        </p:spPr>
      </p:pic>
      <p:sp>
        <p:nvSpPr>
          <p:cNvPr id="6" name="Rectangle 5">
            <a:extLst>
              <a:ext uri="{FF2B5EF4-FFF2-40B4-BE49-F238E27FC236}">
                <a16:creationId xmlns:a16="http://schemas.microsoft.com/office/drawing/2014/main" id="{E56B922B-76FC-52E1-EA0B-0F5C05949EB5}"/>
              </a:ext>
            </a:extLst>
          </p:cNvPr>
          <p:cNvSpPr/>
          <p:nvPr/>
        </p:nvSpPr>
        <p:spPr bwMode="auto">
          <a:xfrm>
            <a:off x="7204367" y="2382982"/>
            <a:ext cx="3444660" cy="430888"/>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err="1">
              <a:solidFill>
                <a:srgbClr val="FFFFFF"/>
              </a:solidFill>
              <a:ea typeface="Segoe UI" pitchFamily="34" charset="0"/>
              <a:cs typeface="Segoe UI" pitchFamily="34" charset="0"/>
            </a:endParaRPr>
          </a:p>
        </p:txBody>
      </p:sp>
      <p:sp>
        <p:nvSpPr>
          <p:cNvPr id="4" name="Rectangle 3">
            <a:extLst>
              <a:ext uri="{FF2B5EF4-FFF2-40B4-BE49-F238E27FC236}">
                <a16:creationId xmlns:a16="http://schemas.microsoft.com/office/drawing/2014/main" id="{4D9983F9-562D-D3B2-4B4C-C74862D8D23D}"/>
              </a:ext>
            </a:extLst>
          </p:cNvPr>
          <p:cNvSpPr/>
          <p:nvPr/>
        </p:nvSpPr>
        <p:spPr bwMode="auto">
          <a:xfrm>
            <a:off x="8784346" y="1014676"/>
            <a:ext cx="3083442" cy="837773"/>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r>
              <a:rPr lang="en-US" sz="2000">
                <a:solidFill>
                  <a:srgbClr val="FFFFFF"/>
                </a:solidFill>
                <a:ea typeface="Segoe UI" pitchFamily="34" charset="0"/>
                <a:cs typeface="Segoe UI" pitchFamily="34" charset="0"/>
              </a:rPr>
              <a:t>Find a better slide title!</a:t>
            </a:r>
            <a:endParaRPr lang="LID4096" sz="200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716296351"/>
      </p:ext>
    </p:extLst>
  </p:cSld>
  <p:clrMapOvr>
    <a:masterClrMapping/>
  </p:clrMapOvr>
  <p:transition>
    <p:fade/>
  </p:transition>
</p:sld>
</file>

<file path=ppt/theme/theme1.xml><?xml version="1.0" encoding="utf-8"?>
<a:theme xmlns:a="http://schemas.openxmlformats.org/drawingml/2006/main" name="msft_dynamics">
  <a:themeElements>
    <a:clrScheme name="Microsoft D365">
      <a:dk1>
        <a:srgbClr val="000000"/>
      </a:dk1>
      <a:lt1>
        <a:srgbClr val="FFFFFF"/>
      </a:lt1>
      <a:dk2>
        <a:srgbClr val="0A1B45"/>
      </a:dk2>
      <a:lt2>
        <a:srgbClr val="FFFFFF"/>
      </a:lt2>
      <a:accent1>
        <a:srgbClr val="0078D4"/>
      </a:accent1>
      <a:accent2>
        <a:srgbClr val="770180"/>
      </a:accent2>
      <a:accent3>
        <a:srgbClr val="1392B4"/>
      </a:accent3>
      <a:accent4>
        <a:srgbClr val="FFB900"/>
      </a:accent4>
      <a:accent5>
        <a:srgbClr val="D83B01"/>
      </a:accent5>
      <a:accent6>
        <a:srgbClr val="EAE4DC"/>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sft_dynamics" id="{F7102558-5D7A-433E-B525-E13DD3BF8074}" vid="{61C5F89D-F6B7-4757-83BB-47145D0E99F6}"/>
    </a:ext>
  </a:extLst>
</a:theme>
</file>

<file path=ppt/theme/theme2.xml><?xml version="1.0" encoding="utf-8"?>
<a:theme xmlns:a="http://schemas.openxmlformats.org/drawingml/2006/main" name="BA PowerPlatofrm Template Lines 090220">
  <a:themeElements>
    <a:clrScheme name="BA Power Platform 081820">
      <a:dk1>
        <a:srgbClr val="000000"/>
      </a:dk1>
      <a:lt1>
        <a:srgbClr val="FFFFFF"/>
      </a:lt1>
      <a:dk2>
        <a:srgbClr val="191919"/>
      </a:dk2>
      <a:lt2>
        <a:srgbClr val="E6E6E6"/>
      </a:lt2>
      <a:accent1>
        <a:srgbClr val="3C3C41"/>
      </a:accent1>
      <a:accent2>
        <a:srgbClr val="75757A"/>
      </a:accent2>
      <a:accent3>
        <a:srgbClr val="0066FF"/>
      </a:accent3>
      <a:accent4>
        <a:srgbClr val="F2C811"/>
      </a:accent4>
      <a:accent5>
        <a:srgbClr val="742774"/>
      </a:accent5>
      <a:accent6>
        <a:srgbClr val="0B556A"/>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9525" cap="flat" cmpd="sng" algn="ctr">
          <a:noFill/>
          <a:prstDash val="solid"/>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marL="0" marR="0" indent="0" algn="l" defTabSz="932472" eaLnBrk="1" fontAlgn="base" latinLnBrk="0" hangingPunct="1">
          <a:lnSpc>
            <a:spcPct val="100000"/>
          </a:lnSpc>
          <a:spcBef>
            <a:spcPct val="0"/>
          </a:spcBef>
          <a:spcAft>
            <a:spcPct val="0"/>
          </a:spcAft>
          <a:buClrTx/>
          <a:buSzTx/>
          <a:buFontTx/>
          <a:buNone/>
          <a:tabLst/>
          <a:defRPr kumimoji="0" sz="2000" b="0" i="0" u="none" strike="noStrike" kern="0" cap="none" spc="0" normalizeH="0" baseline="0" noProof="0" dirty="0" err="1">
            <a:ln>
              <a:noFill/>
            </a:ln>
            <a:solidFill>
              <a:srgbClr val="FFFFFF"/>
            </a:solidFill>
            <a:effectLst/>
            <a:uLnTx/>
            <a:uFillTx/>
            <a:latin typeface="Segoe UI"/>
            <a:ea typeface="Segoe UI" pitchFamily="34" charset="0"/>
            <a:cs typeface="Segoe UI" pitchFamily="34" charset="0"/>
          </a:defRPr>
        </a:defPPr>
      </a:lst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3.xml><?xml version="1.0" encoding="utf-8"?>
<a:theme xmlns:a="http://schemas.openxmlformats.org/drawingml/2006/main" name="White Template">
  <a:themeElements>
    <a:clrScheme name="Dynamics_NEW_20_Ocean on White">
      <a:dk1>
        <a:srgbClr val="000000"/>
      </a:dk1>
      <a:lt1>
        <a:srgbClr val="FFFFFF"/>
      </a:lt1>
      <a:dk2>
        <a:srgbClr val="0B5569"/>
      </a:dk2>
      <a:lt2>
        <a:srgbClr val="E6E6E6"/>
      </a:lt2>
      <a:accent1>
        <a:srgbClr val="1392B3"/>
      </a:accent1>
      <a:accent2>
        <a:srgbClr val="0B5569"/>
      </a:accent2>
      <a:accent3>
        <a:srgbClr val="4CCBED"/>
      </a:accent3>
      <a:accent4>
        <a:srgbClr val="0078D4"/>
      </a:accent4>
      <a:accent5>
        <a:srgbClr val="243A5E"/>
      </a:accent5>
      <a:accent6>
        <a:srgbClr val="737373"/>
      </a:accent6>
      <a:hlink>
        <a:srgbClr val="1392B3"/>
      </a:hlink>
      <a:folHlink>
        <a:srgbClr val="1392B3"/>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Dynamics 365 template ocean accent.potx" id="{BD6D9AFC-A2AA-415A-9CAE-22491A52C56B}" vid="{928B97AA-EDDF-4A70-ACAA-2396BE69F09B}"/>
    </a:ext>
  </a:extLst>
</a:theme>
</file>

<file path=ppt/theme/theme4.xml><?xml version="1.0" encoding="utf-8"?>
<a:theme xmlns:a="http://schemas.openxmlformats.org/drawingml/2006/main" name="Black Template">
  <a:themeElements>
    <a:clrScheme name="Dynamics_NEW_20_Ocean on Black">
      <a:dk1>
        <a:srgbClr val="000000"/>
      </a:dk1>
      <a:lt1>
        <a:srgbClr val="FFFFFF"/>
      </a:lt1>
      <a:dk2>
        <a:srgbClr val="0B556A"/>
      </a:dk2>
      <a:lt2>
        <a:srgbClr val="E6E6E6"/>
      </a:lt2>
      <a:accent1>
        <a:srgbClr val="4CCBED"/>
      </a:accent1>
      <a:accent2>
        <a:srgbClr val="1392B4"/>
      </a:accent2>
      <a:accent3>
        <a:srgbClr val="0B556A"/>
      </a:accent3>
      <a:accent4>
        <a:srgbClr val="50E6FF"/>
      </a:accent4>
      <a:accent5>
        <a:srgbClr val="0078D4"/>
      </a:accent5>
      <a:accent6>
        <a:srgbClr val="D2D2D2"/>
      </a:accent6>
      <a:hlink>
        <a:srgbClr val="4CCBED"/>
      </a:hlink>
      <a:folHlink>
        <a:srgbClr val="4CCBED"/>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Dynamics 365 template ocean accent.potx" id="{BD6D9AFC-A2AA-415A-9CAE-22491A52C56B}" vid="{23C82603-0AC2-4A28-8D67-FC9A72A88BAD}"/>
    </a:ext>
  </a:extLst>
</a:theme>
</file>

<file path=ppt/theme/theme5.xml><?xml version="1.0" encoding="utf-8"?>
<a:theme xmlns:a="http://schemas.openxmlformats.org/drawingml/2006/main" name="Dark 16x9">
  <a:themeElements>
    <a:clrScheme name="Theme Colors Dark">
      <a:dk1>
        <a:srgbClr val="091F2C"/>
      </a:dk1>
      <a:lt1>
        <a:srgbClr val="FFFFFF"/>
      </a:lt1>
      <a:dk2>
        <a:srgbClr val="463668"/>
      </a:dk2>
      <a:lt2>
        <a:srgbClr val="E8E6DF"/>
      </a:lt2>
      <a:accent1>
        <a:srgbClr val="C5B4E3"/>
      </a:accent1>
      <a:accent2>
        <a:srgbClr val="8661C5"/>
      </a:accent2>
      <a:accent3>
        <a:srgbClr val="0078D4"/>
      </a:accent3>
      <a:accent4>
        <a:srgbClr val="D7D2CB"/>
      </a:accent4>
      <a:accent5>
        <a:srgbClr val="D59ED7"/>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icrosoft brand template starter - 16x9 v04.potx" id="{4908BB59-E0F9-4262-9337-B2D75939F852}" vid="{D6454D2F-4A81-47D2-9B7E-13FCDC97EE9D}"/>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1d596d27-e1f6-4226-8984-550c8efea889">
      <Terms xmlns="http://schemas.microsoft.com/office/infopath/2007/PartnerControls"/>
    </lcf76f155ced4ddcb4097134ff3c332f>
    <TaxCatchAll xmlns="a943df03-383b-49cb-84d6-f21e13974dfe" xsi:nil="true"/>
    <Year xmlns="1d596d27-e1f6-4226-8984-550c8efea889">2025</Year>
    <EditingComplete xmlns="1d596d27-e1f6-4226-8984-550c8efea889">Published</EditingComplete>
    <MSLearnlink xmlns="1d596d27-e1f6-4226-8984-550c8efea889">
      <Url xsi:nil="true"/>
      <Description xsi:nil="true"/>
    </MSLearnlink>
    <ProductFamily xmlns="1d596d27-e1f6-4226-8984-550c8efea889">Finance &amp; Operations</ProductFamily>
    <UploadedtoYT xmlns="1d596d27-e1f6-4226-8984-550c8efea889">true</UploadedtoYT>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8B8811808024241B942FACDEB4D8CC7" ma:contentTypeVersion="24" ma:contentTypeDescription="Create a new document." ma:contentTypeScope="" ma:versionID="b7b739e5d30d125fcd17bd7636ef72f9">
  <xsd:schema xmlns:xsd="http://www.w3.org/2001/XMLSchema" xmlns:xs="http://www.w3.org/2001/XMLSchema" xmlns:p="http://schemas.microsoft.com/office/2006/metadata/properties" xmlns:ns1="http://schemas.microsoft.com/sharepoint/v3" xmlns:ns2="1d596d27-e1f6-4226-8984-550c8efea889" xmlns:ns3="a943df03-383b-49cb-84d6-f21e13974dfe" targetNamespace="http://schemas.microsoft.com/office/2006/metadata/properties" ma:root="true" ma:fieldsID="5b0cbc66e77b6af4aae1428a740b6943" ns1:_="" ns2:_="" ns3:_="">
    <xsd:import namespace="http://schemas.microsoft.com/sharepoint/v3"/>
    <xsd:import namespace="1d596d27-e1f6-4226-8984-550c8efea889"/>
    <xsd:import namespace="a943df03-383b-49cb-84d6-f21e13974df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element ref="ns2:MediaServiceDocTag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Year" minOccurs="0"/>
                <xsd:element ref="ns2:ProductFamily" minOccurs="0"/>
                <xsd:element ref="ns2:EditingComplete" minOccurs="0"/>
                <xsd:element ref="ns2:UploadedtoYT" minOccurs="0"/>
                <xsd:element ref="ns2:MediaServiceObjectDetectorVersions" minOccurs="0"/>
                <xsd:element ref="ns2:MediaServiceSystemTags" minOccurs="0"/>
                <xsd:element ref="ns2:MSLearnli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Unified Compliance Policy Properties" ma:hidden="true" ma:internalName="_ip_UnifiedCompliancePolicyProperties">
      <xsd:simpleType>
        <xsd:restriction base="dms:Note"/>
      </xsd:simpleType>
    </xsd:element>
    <xsd:element name="_ip_UnifiedCompliancePolicyUIAction" ma:index="1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d596d27-e1f6-4226-8984-550c8efea8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ocTags" ma:index="16" nillable="true" ma:displayName="MediaServiceDocTags" ma:hidden="true" ma:internalName="MediaServiceDocTag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Year" ma:index="24" nillable="true" ma:displayName="Year" ma:default="2023" ma:description="Year" ma:format="Dropdown" ma:internalName="Year">
      <xsd:simpleType>
        <xsd:restriction base="dms:Text">
          <xsd:maxLength value="4"/>
        </xsd:restriction>
      </xsd:simpleType>
    </xsd:element>
    <xsd:element name="ProductFamily" ma:index="25" nillable="true" ma:displayName="Product Family" ma:default="Finance &amp; Operations" ma:format="Dropdown" ma:internalName="ProductFamily">
      <xsd:simpleType>
        <xsd:restriction base="dms:Choice">
          <xsd:enumeration value="Customer Engagement"/>
          <xsd:enumeration value="Finance &amp; Operations"/>
          <xsd:enumeration value="Both (F&amp;O and CE)"/>
          <xsd:enumeration value="Power Platform"/>
        </xsd:restriction>
      </xsd:simpleType>
    </xsd:element>
    <xsd:element name="EditingComplete" ma:index="26" nillable="true" ma:displayName="Editing Complete" ma:default="Published" ma:description="status of video" ma:format="Dropdown" ma:internalName="EditingComplete">
      <xsd:simpleType>
        <xsd:restriction base="dms:Choice">
          <xsd:enumeration value="Ready for Edition"/>
          <xsd:enumeration value="In Progress"/>
          <xsd:enumeration value="Editing Complete"/>
          <xsd:enumeration value="Planned TechTalk"/>
          <xsd:enumeration value="Published"/>
        </xsd:restriction>
      </xsd:simpleType>
    </xsd:element>
    <xsd:element name="UploadedtoYT" ma:index="27" nillable="true" ma:displayName="Uploaded to YT" ma:default="1" ma:format="Dropdown" ma:internalName="UploadedtoYT">
      <xsd:simpleType>
        <xsd:restriction base="dms:Boolea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ServiceSystemTags" ma:index="29" nillable="true" ma:displayName="MediaServiceSystemTags" ma:hidden="true" ma:internalName="MediaServiceSystemTags" ma:readOnly="true">
      <xsd:simpleType>
        <xsd:restriction base="dms:Note"/>
      </xsd:simpleType>
    </xsd:element>
    <xsd:element name="MSLearnlink" ma:index="30" nillable="true" ma:displayName="MS Learn link" ma:format="Hyperlink" ma:internalName="MSLearn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BillingMetadata" ma:index="31"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3df03-383b-49cb-84d6-f21e13974df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e09bcb8-5357-46d1-992c-4b91ae6ac352}" ma:internalName="TaxCatchAll" ma:showField="CatchAllData" ma:web="a943df03-383b-49cb-84d6-f21e13974df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D289E32-5EF3-49F3-97AF-8FBDBA05D9E1}">
  <ds:schemaRefs>
    <ds:schemaRef ds:uri="1d596d27-e1f6-4226-8984-550c8efea889"/>
    <ds:schemaRef ds:uri="a943df03-383b-49cb-84d6-f21e13974df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6238FB2-FFD2-4559-A0B6-B9648B2FCA7F}">
  <ds:schemaRefs>
    <ds:schemaRef ds:uri="1d596d27-e1f6-4226-8984-550c8efea889"/>
    <ds:schemaRef ds:uri="a943df03-383b-49cb-84d6-f21e13974df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4D2CE71-DB42-4B59-9322-5F6989C59245}">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Default Theme</Template>
  <Application>Microsoft Office PowerPoint</Application>
  <PresentationFormat>Widescreen</PresentationFormat>
  <Slides>43</Slides>
  <Notes>33</Notes>
  <HiddenSlides>2</HiddenSlides>
  <ScaleCrop>false</ScaleCrop>
  <HeadingPairs>
    <vt:vector size="4" baseType="variant">
      <vt:variant>
        <vt:lpstr>Theme</vt:lpstr>
      </vt:variant>
      <vt:variant>
        <vt:i4>5</vt:i4>
      </vt:variant>
      <vt:variant>
        <vt:lpstr>Slide Titles</vt:lpstr>
      </vt:variant>
      <vt:variant>
        <vt:i4>43</vt:i4>
      </vt:variant>
    </vt:vector>
  </HeadingPairs>
  <TitlesOfParts>
    <vt:vector size="48" baseType="lpstr">
      <vt:lpstr>msft_dynamics</vt:lpstr>
      <vt:lpstr>BA PowerPlatofrm Template Lines 090220</vt:lpstr>
      <vt:lpstr>White Template</vt:lpstr>
      <vt:lpstr>Black Template</vt:lpstr>
      <vt:lpstr>Dark 16x9</vt:lpstr>
      <vt:lpstr>Adopting  Awareness between ledger settlement and Year-End Close after Go-live</vt:lpstr>
      <vt:lpstr>TechTalk Series</vt:lpstr>
      <vt:lpstr>Take aways</vt:lpstr>
      <vt:lpstr>Key changes by enabling Awareness between ledger settlement and year-end close</vt:lpstr>
      <vt:lpstr>Awareness between ledger settlement and YeC</vt:lpstr>
      <vt:lpstr>Year-end close challenges with Awareness between ledger settlement and year-end close</vt:lpstr>
      <vt:lpstr>After enabling Awareness…</vt:lpstr>
      <vt:lpstr>Out of balance errors – the usual suspects</vt:lpstr>
      <vt:lpstr>Out of balance errors – also observed</vt:lpstr>
      <vt:lpstr>Cross-year settlements - example</vt:lpstr>
      <vt:lpstr>An approach to adoption of Awareness between ledger settlement and year-end close</vt:lpstr>
      <vt:lpstr>Initial year-end close</vt:lpstr>
      <vt:lpstr>Configure Awareness between ledger settlement and year-end close</vt:lpstr>
      <vt:lpstr>Initial year-end close</vt:lpstr>
      <vt:lpstr>Include all main accounts used in ledger settlements</vt:lpstr>
      <vt:lpstr>Include all main accounts used in ledger settlements</vt:lpstr>
      <vt:lpstr>Initial year-end close</vt:lpstr>
      <vt:lpstr>Unsettle all cross-year settlements</vt:lpstr>
      <vt:lpstr>Unsettle all cross-year settlements</vt:lpstr>
      <vt:lpstr>Initial year-end close</vt:lpstr>
      <vt:lpstr>Unsettle all ledger settlement IDs that does not balance (debit/credit) in accounting currency</vt:lpstr>
      <vt:lpstr>Initial year-end close</vt:lpstr>
      <vt:lpstr>Account for currency gains/losses for settled ledger transactions</vt:lpstr>
      <vt:lpstr>Account for currency gains/losses (by settlement)</vt:lpstr>
      <vt:lpstr>Account for currency gains/losses (in bulk)</vt:lpstr>
      <vt:lpstr>Run year-end close</vt:lpstr>
      <vt:lpstr>Considerations for re-closing a fiscal year</vt:lpstr>
      <vt:lpstr>“Full” vs “delta” year-end close</vt:lpstr>
      <vt:lpstr>The challenge with the “full” year-end close method</vt:lpstr>
      <vt:lpstr>Recommendation(s)</vt:lpstr>
      <vt:lpstr>Taking control of settings impacting year-end close</vt:lpstr>
      <vt:lpstr>Why is it important to take control over these settings</vt:lpstr>
      <vt:lpstr>Recommendation(s)</vt:lpstr>
      <vt:lpstr>Last resort</vt:lpstr>
      <vt:lpstr>Last resort</vt:lpstr>
      <vt:lpstr>Resources and recommendations</vt:lpstr>
      <vt:lpstr>Recommendations</vt:lpstr>
      <vt:lpstr>Additional resources</vt:lpstr>
      <vt:lpstr>QUESTIONS</vt:lpstr>
      <vt:lpstr>Please share your feedback</vt:lpstr>
      <vt:lpstr>Thank you!   </vt:lpstr>
      <vt:lpstr>PowerPoint Presentation</vt:lpstr>
      <vt:lpstr>I enabled “awareness options”, but it didn’t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TechTalk Template PowerPoint</dc:title>
  <dc:creator>Anne Krupke</dc:creator>
  <cp:revision>2</cp:revision>
  <dcterms:created xsi:type="dcterms:W3CDTF">2023-01-25T18:34:03Z</dcterms:created>
  <dcterms:modified xsi:type="dcterms:W3CDTF">2025-10-15T21:51:10Z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0x01010028B8811808024241B942FACDEB4D8CC7</vt:lpwstr>
  </property>
  <property fmtid="{D5CDD505-2E9C-101B-9397-08002B2CF9AE}" pid="3" name="MediaServiceImageTags">
    <vt:lpwstr/>
  </property>
</Properties>
</file>